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omments/comment1.xml" ContentType="application/vnd.openxmlformats-officedocument.presentationml.comments+xml"/>
  <Override PartName="/ppt/comments/comment2.xml" ContentType="application/vnd.openxmlformats-officedocument.presentationml.comments+xml"/>
  <Override PartName="/ppt/comments/comment3.xml" ContentType="application/vnd.openxmlformats-officedocument.presentationml.comments+xml"/>
  <Override PartName="/ppt/notesSlides/notesSlide1.xml" ContentType="application/vnd.openxmlformats-officedocument.presentationml.notesSlide+xml"/>
  <Override PartName="/ppt/comments/comment4.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1"/>
  </p:sldMasterIdLst>
  <p:notesMasterIdLst>
    <p:notesMasterId r:id="rId33"/>
  </p:notesMasterIdLst>
  <p:handoutMasterIdLst>
    <p:handoutMasterId r:id="rId34"/>
  </p:handoutMasterIdLst>
  <p:sldIdLst>
    <p:sldId id="256" r:id="rId2"/>
    <p:sldId id="289" r:id="rId3"/>
    <p:sldId id="260" r:id="rId4"/>
    <p:sldId id="288" r:id="rId5"/>
    <p:sldId id="261" r:id="rId6"/>
    <p:sldId id="262" r:id="rId7"/>
    <p:sldId id="263" r:id="rId8"/>
    <p:sldId id="264" r:id="rId9"/>
    <p:sldId id="265" r:id="rId10"/>
    <p:sldId id="266" r:id="rId11"/>
    <p:sldId id="267" r:id="rId12"/>
    <p:sldId id="268" r:id="rId13"/>
    <p:sldId id="291" r:id="rId14"/>
    <p:sldId id="292" r:id="rId15"/>
    <p:sldId id="274" r:id="rId16"/>
    <p:sldId id="269" r:id="rId17"/>
    <p:sldId id="275" r:id="rId18"/>
    <p:sldId id="276" r:id="rId19"/>
    <p:sldId id="277" r:id="rId20"/>
    <p:sldId id="279" r:id="rId21"/>
    <p:sldId id="280" r:id="rId22"/>
    <p:sldId id="281" r:id="rId23"/>
    <p:sldId id="282" r:id="rId24"/>
    <p:sldId id="273" r:id="rId25"/>
    <p:sldId id="287" r:id="rId26"/>
    <p:sldId id="283" r:id="rId27"/>
    <p:sldId id="284" r:id="rId28"/>
    <p:sldId id="271" r:id="rId29"/>
    <p:sldId id="278" r:id="rId30"/>
    <p:sldId id="270" r:id="rId31"/>
    <p:sldId id="257" r:id="rId32"/>
  </p:sldIdLst>
  <p:sldSz cx="12192000" cy="6858000"/>
  <p:notesSz cx="6797675" cy="9928225"/>
  <p:defaultTextStyle>
    <a:defPPr>
      <a:defRPr lang="ru-RU"/>
    </a:defPPr>
    <a:lvl1pPr marL="0" algn="l" defTabSz="914243" rtl="0" eaLnBrk="1" latinLnBrk="0" hangingPunct="1">
      <a:defRPr sz="1800" kern="1200">
        <a:solidFill>
          <a:schemeClr val="tx1"/>
        </a:solidFill>
        <a:latin typeface="+mn-lt"/>
        <a:ea typeface="+mn-ea"/>
        <a:cs typeface="+mn-cs"/>
      </a:defRPr>
    </a:lvl1pPr>
    <a:lvl2pPr marL="457122" algn="l" defTabSz="914243" rtl="0" eaLnBrk="1" latinLnBrk="0" hangingPunct="1">
      <a:defRPr sz="1800" kern="1200">
        <a:solidFill>
          <a:schemeClr val="tx1"/>
        </a:solidFill>
        <a:latin typeface="+mn-lt"/>
        <a:ea typeface="+mn-ea"/>
        <a:cs typeface="+mn-cs"/>
      </a:defRPr>
    </a:lvl2pPr>
    <a:lvl3pPr marL="914243" algn="l" defTabSz="914243" rtl="0" eaLnBrk="1" latinLnBrk="0" hangingPunct="1">
      <a:defRPr sz="1800" kern="1200">
        <a:solidFill>
          <a:schemeClr val="tx1"/>
        </a:solidFill>
        <a:latin typeface="+mn-lt"/>
        <a:ea typeface="+mn-ea"/>
        <a:cs typeface="+mn-cs"/>
      </a:defRPr>
    </a:lvl3pPr>
    <a:lvl4pPr marL="1371364" algn="l" defTabSz="914243" rtl="0" eaLnBrk="1" latinLnBrk="0" hangingPunct="1">
      <a:defRPr sz="1800" kern="1200">
        <a:solidFill>
          <a:schemeClr val="tx1"/>
        </a:solidFill>
        <a:latin typeface="+mn-lt"/>
        <a:ea typeface="+mn-ea"/>
        <a:cs typeface="+mn-cs"/>
      </a:defRPr>
    </a:lvl4pPr>
    <a:lvl5pPr marL="1828485" algn="l" defTabSz="914243" rtl="0" eaLnBrk="1" latinLnBrk="0" hangingPunct="1">
      <a:defRPr sz="1800" kern="1200">
        <a:solidFill>
          <a:schemeClr val="tx1"/>
        </a:solidFill>
        <a:latin typeface="+mn-lt"/>
        <a:ea typeface="+mn-ea"/>
        <a:cs typeface="+mn-cs"/>
      </a:defRPr>
    </a:lvl5pPr>
    <a:lvl6pPr marL="2285607" algn="l" defTabSz="914243" rtl="0" eaLnBrk="1" latinLnBrk="0" hangingPunct="1">
      <a:defRPr sz="1800" kern="1200">
        <a:solidFill>
          <a:schemeClr val="tx1"/>
        </a:solidFill>
        <a:latin typeface="+mn-lt"/>
        <a:ea typeface="+mn-ea"/>
        <a:cs typeface="+mn-cs"/>
      </a:defRPr>
    </a:lvl6pPr>
    <a:lvl7pPr marL="2742728" algn="l" defTabSz="914243" rtl="0" eaLnBrk="1" latinLnBrk="0" hangingPunct="1">
      <a:defRPr sz="1800" kern="1200">
        <a:solidFill>
          <a:schemeClr val="tx1"/>
        </a:solidFill>
        <a:latin typeface="+mn-lt"/>
        <a:ea typeface="+mn-ea"/>
        <a:cs typeface="+mn-cs"/>
      </a:defRPr>
    </a:lvl7pPr>
    <a:lvl8pPr marL="3199850" algn="l" defTabSz="914243" rtl="0" eaLnBrk="1" latinLnBrk="0" hangingPunct="1">
      <a:defRPr sz="1800" kern="1200">
        <a:solidFill>
          <a:schemeClr val="tx1"/>
        </a:solidFill>
        <a:latin typeface="+mn-lt"/>
        <a:ea typeface="+mn-ea"/>
        <a:cs typeface="+mn-cs"/>
      </a:defRPr>
    </a:lvl8pPr>
    <a:lvl9pPr marL="3656970" algn="l" defTabSz="914243"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933" userDrawn="1">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Лосева В.И." initials="ЛВ" lastIdx="7" clrIdx="0">
    <p:extLst>
      <p:ext uri="{19B8F6BF-5375-455C-9EA6-DF929625EA0E}">
        <p15:presenceInfo xmlns:p15="http://schemas.microsoft.com/office/powerpoint/2012/main" userId="S-1-5-21-117609710-299502267-839522115-10806" providerId="AD"/>
      </p:ext>
    </p:extLst>
  </p:cmAuthor>
  <p:cmAuthor id="2" name="Марков В.Е." initials="МВ" lastIdx="1" clrIdx="1">
    <p:extLst>
      <p:ext uri="{19B8F6BF-5375-455C-9EA6-DF929625EA0E}">
        <p15:presenceInfo xmlns:p15="http://schemas.microsoft.com/office/powerpoint/2012/main" userId="S-1-5-21-117609710-299502267-839522115-8800" providerId="AD"/>
      </p:ext>
    </p:extLst>
  </p:cmAuthor>
  <p:cmAuthor id="3" name="Николаева Е.Ю." initials="НЕ" lastIdx="1" clrIdx="2">
    <p:extLst>
      <p:ext uri="{19B8F6BF-5375-455C-9EA6-DF929625EA0E}">
        <p15:presenceInfo xmlns:p15="http://schemas.microsoft.com/office/powerpoint/2012/main" userId="S-1-5-21-117609710-299502267-839522115-11009" providerId="AD"/>
      </p:ext>
    </p:extLst>
  </p:cmAuthor>
  <p:cmAuthor id="4" name="Катя Николаева" initials="КН" lastIdx="5" clrIdx="3">
    <p:extLst>
      <p:ext uri="{19B8F6BF-5375-455C-9EA6-DF929625EA0E}">
        <p15:presenceInfo xmlns:p15="http://schemas.microsoft.com/office/powerpoint/2012/main" userId="f0f05fca82cbc815"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44444"/>
    <a:srgbClr val="FFFFFF"/>
    <a:srgbClr val="003E88"/>
    <a:srgbClr val="406693"/>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Светлый стиль 1 — акцент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5940675A-B579-460E-94D1-54222C63F5DA}" styleName="Нет стиля, сетка таблиц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624" autoAdjust="0"/>
    <p:restoredTop sz="87273" autoAdjust="0"/>
  </p:normalViewPr>
  <p:slideViewPr>
    <p:cSldViewPr snapToGrid="0" snapToObjects="1" showGuides="1">
      <p:cViewPr varScale="1">
        <p:scale>
          <a:sx n="81" d="100"/>
          <a:sy n="81" d="100"/>
        </p:scale>
        <p:origin x="494" y="72"/>
      </p:cViewPr>
      <p:guideLst>
        <p:guide orient="horz" pos="1933"/>
        <p:guide pos="3840"/>
      </p:guideLst>
    </p:cSldViewPr>
  </p:slideViewPr>
  <p:notesTextViewPr>
    <p:cViewPr>
      <p:scale>
        <a:sx n="3" d="2"/>
        <a:sy n="3" d="2"/>
      </p:scale>
      <p:origin x="0" y="0"/>
    </p:cViewPr>
  </p:notesTextViewPr>
  <p:notesViewPr>
    <p:cSldViewPr snapToGrid="0" snapToObjects="1" showGuides="1">
      <p:cViewPr varScale="1">
        <p:scale>
          <a:sx n="96" d="100"/>
          <a:sy n="96" d="100"/>
        </p:scale>
        <p:origin x="3558" y="10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commentAuthors" Target="commentAuthors.xml"/><Relationship Id="rId8" Type="http://schemas.openxmlformats.org/officeDocument/2006/relationships/slide" Target="slides/slide7.xml"/><Relationship Id="rId3" Type="http://schemas.openxmlformats.org/officeDocument/2006/relationships/slide" Target="slides/slide2.xml"/></Relationships>
</file>

<file path=ppt/comments/comment1.xml><?xml version="1.0" encoding="utf-8"?>
<p:cmLst xmlns:a="http://schemas.openxmlformats.org/drawingml/2006/main" xmlns:r="http://schemas.openxmlformats.org/officeDocument/2006/relationships" xmlns:p="http://schemas.openxmlformats.org/presentationml/2006/main">
  <p:cm authorId="4" dt="2020-10-09T15:12:49.428" idx="3">
    <p:pos x="4192" y="342"/>
    <p:text>Немного переформулировала заголовок и текст.</p:text>
    <p:extLst>
      <p:ext uri="{C676402C-5697-4E1C-873F-D02D1690AC5C}">
        <p15:threadingInfo xmlns:p15="http://schemas.microsoft.com/office/powerpoint/2012/main" timeZoneBias="-18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4" dt="2020-10-09T15:47:35.374" idx="4">
    <p:pos x="4302" y="401"/>
    <p:text>А этот слайд нельзя объединить с предыдущим? Или там о другом говорится?</p:text>
    <p:extLst>
      <p:ext uri="{C676402C-5697-4E1C-873F-D02D1690AC5C}">
        <p15:threadingInfo xmlns:p15="http://schemas.microsoft.com/office/powerpoint/2012/main" timeZoneBias="-180"/>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4" dt="2020-10-09T00:41:52.124" idx="2">
    <p:pos x="4181" y="433"/>
    <p:text>А этот слайд точно нужен здесь? Сейчас этому слайду предшествует «Что пошло не так». Может показаться, что здесь будет описана история проблемы. 
Мне кажется, можно объединить со слайдом «Пара слов обо мне». Или вообще убрать, а во время выступления — просто проговорить эту инфу.</p:text>
    <p:extLst>
      <p:ext uri="{C676402C-5697-4E1C-873F-D02D1690AC5C}">
        <p15:threadingInfo xmlns:p15="http://schemas.microsoft.com/office/powerpoint/2012/main" timeZoneBias="-180"/>
      </p:ext>
    </p:extLst>
  </p:cm>
</p:cmLst>
</file>

<file path=ppt/comments/comment4.xml><?xml version="1.0" encoding="utf-8"?>
<p:cmLst xmlns:a="http://schemas.openxmlformats.org/drawingml/2006/main" xmlns:r="http://schemas.openxmlformats.org/officeDocument/2006/relationships" xmlns:p="http://schemas.openxmlformats.org/presentationml/2006/main">
  <p:cm authorId="4" dt="2020-10-09T15:59:40.921" idx="5">
    <p:pos x="6400" y="1573"/>
    <p:text>Поменяла картинку. Лучше, чтобы все картинки в презе были в одном стиле.</p:text>
    <p:extLst>
      <p:ext uri="{C676402C-5697-4E1C-873F-D02D1690AC5C}">
        <p15:threadingInfo xmlns:p15="http://schemas.microsoft.com/office/powerpoint/2012/main" timeZoneBias="-180"/>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3" y="0"/>
            <a:ext cx="2945659" cy="498135"/>
          </a:xfrm>
          <a:prstGeom prst="rect">
            <a:avLst/>
          </a:prstGeom>
        </p:spPr>
        <p:txBody>
          <a:bodyPr vert="horz" lIns="91440" tIns="45720" rIns="91440" bIns="45720" rtlCol="0"/>
          <a:lstStyle>
            <a:lvl1pPr algn="l">
              <a:defRPr sz="1200"/>
            </a:lvl1pPr>
          </a:lstStyle>
          <a:p>
            <a:endParaRPr lang="ru-RU" dirty="0"/>
          </a:p>
        </p:txBody>
      </p:sp>
      <p:sp>
        <p:nvSpPr>
          <p:cNvPr id="3" name="Дата 2"/>
          <p:cNvSpPr>
            <a:spLocks noGrp="1"/>
          </p:cNvSpPr>
          <p:nvPr>
            <p:ph type="dt" sz="quarter" idx="1"/>
          </p:nvPr>
        </p:nvSpPr>
        <p:spPr>
          <a:xfrm>
            <a:off x="3850446" y="0"/>
            <a:ext cx="2945659" cy="498135"/>
          </a:xfrm>
          <a:prstGeom prst="rect">
            <a:avLst/>
          </a:prstGeom>
        </p:spPr>
        <p:txBody>
          <a:bodyPr vert="horz" lIns="91440" tIns="45720" rIns="91440" bIns="45720" rtlCol="0"/>
          <a:lstStyle>
            <a:lvl1pPr algn="r">
              <a:defRPr sz="1200"/>
            </a:lvl1pPr>
          </a:lstStyle>
          <a:p>
            <a:fld id="{921ECB14-2A71-40D1-A003-BE93E7AF17F0}" type="datetimeFigureOut">
              <a:rPr lang="ru-RU" smtClean="0"/>
              <a:t>09.10.2020</a:t>
            </a:fld>
            <a:endParaRPr lang="ru-RU" dirty="0"/>
          </a:p>
        </p:txBody>
      </p:sp>
      <p:sp>
        <p:nvSpPr>
          <p:cNvPr id="4" name="Нижний колонтитул 3"/>
          <p:cNvSpPr>
            <a:spLocks noGrp="1"/>
          </p:cNvSpPr>
          <p:nvPr>
            <p:ph type="ftr" sz="quarter" idx="2"/>
          </p:nvPr>
        </p:nvSpPr>
        <p:spPr>
          <a:xfrm>
            <a:off x="3" y="9430093"/>
            <a:ext cx="2945659" cy="498134"/>
          </a:xfrm>
          <a:prstGeom prst="rect">
            <a:avLst/>
          </a:prstGeom>
        </p:spPr>
        <p:txBody>
          <a:bodyPr vert="horz" lIns="91440" tIns="45720" rIns="91440" bIns="45720" rtlCol="0" anchor="b"/>
          <a:lstStyle>
            <a:lvl1pPr algn="l">
              <a:defRPr sz="1200"/>
            </a:lvl1pPr>
          </a:lstStyle>
          <a:p>
            <a:endParaRPr lang="ru-RU" dirty="0"/>
          </a:p>
        </p:txBody>
      </p:sp>
      <p:sp>
        <p:nvSpPr>
          <p:cNvPr id="5" name="Номер слайда 4"/>
          <p:cNvSpPr>
            <a:spLocks noGrp="1"/>
          </p:cNvSpPr>
          <p:nvPr>
            <p:ph type="sldNum" sz="quarter" idx="3"/>
          </p:nvPr>
        </p:nvSpPr>
        <p:spPr>
          <a:xfrm>
            <a:off x="3850446" y="9430093"/>
            <a:ext cx="2945659" cy="498134"/>
          </a:xfrm>
          <a:prstGeom prst="rect">
            <a:avLst/>
          </a:prstGeom>
        </p:spPr>
        <p:txBody>
          <a:bodyPr vert="horz" lIns="91440" tIns="45720" rIns="91440" bIns="45720" rtlCol="0" anchor="b"/>
          <a:lstStyle>
            <a:lvl1pPr algn="r">
              <a:defRPr sz="1200"/>
            </a:lvl1pPr>
          </a:lstStyle>
          <a:p>
            <a:fld id="{CCC8C748-1F80-42EB-8BC1-404EFE696B3B}" type="slidenum">
              <a:rPr lang="ru-RU" smtClean="0"/>
              <a:t>‹#›</a:t>
            </a:fld>
            <a:endParaRPr lang="ru-RU" dirty="0"/>
          </a:p>
        </p:txBody>
      </p:sp>
    </p:spTree>
    <p:extLst>
      <p:ext uri="{BB962C8B-B14F-4D97-AF65-F5344CB8AC3E}">
        <p14:creationId xmlns:p14="http://schemas.microsoft.com/office/powerpoint/2010/main" val="236553103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3" y="0"/>
            <a:ext cx="2945659" cy="498135"/>
          </a:xfrm>
          <a:prstGeom prst="rect">
            <a:avLst/>
          </a:prstGeom>
        </p:spPr>
        <p:txBody>
          <a:bodyPr vert="horz" lIns="91440" tIns="45720" rIns="91440" bIns="45720" rtlCol="0"/>
          <a:lstStyle>
            <a:lvl1pPr algn="l">
              <a:defRPr sz="1200"/>
            </a:lvl1pPr>
          </a:lstStyle>
          <a:p>
            <a:endParaRPr lang="ru-RU" dirty="0"/>
          </a:p>
        </p:txBody>
      </p:sp>
      <p:sp>
        <p:nvSpPr>
          <p:cNvPr id="3" name="Дата 2"/>
          <p:cNvSpPr>
            <a:spLocks noGrp="1"/>
          </p:cNvSpPr>
          <p:nvPr>
            <p:ph type="dt" idx="1"/>
          </p:nvPr>
        </p:nvSpPr>
        <p:spPr>
          <a:xfrm>
            <a:off x="3850446" y="0"/>
            <a:ext cx="2945659" cy="498135"/>
          </a:xfrm>
          <a:prstGeom prst="rect">
            <a:avLst/>
          </a:prstGeom>
        </p:spPr>
        <p:txBody>
          <a:bodyPr vert="horz" lIns="91440" tIns="45720" rIns="91440" bIns="45720" rtlCol="0"/>
          <a:lstStyle>
            <a:lvl1pPr algn="r">
              <a:defRPr sz="1200"/>
            </a:lvl1pPr>
          </a:lstStyle>
          <a:p>
            <a:fld id="{6CC58C98-0E38-0C4C-B778-0012DBEC12C4}" type="datetimeFigureOut">
              <a:rPr lang="ru-RU" smtClean="0"/>
              <a:t>09.10.2020</a:t>
            </a:fld>
            <a:endParaRPr lang="ru-RU" dirty="0"/>
          </a:p>
        </p:txBody>
      </p:sp>
      <p:sp>
        <p:nvSpPr>
          <p:cNvPr id="4" name="Образ слайда 3"/>
          <p:cNvSpPr>
            <a:spLocks noGrp="1" noRot="1" noChangeAspect="1"/>
          </p:cNvSpPr>
          <p:nvPr>
            <p:ph type="sldImg" idx="2"/>
          </p:nvPr>
        </p:nvSpPr>
        <p:spPr>
          <a:xfrm>
            <a:off x="420688" y="1239838"/>
            <a:ext cx="5956300" cy="3351212"/>
          </a:xfrm>
          <a:prstGeom prst="rect">
            <a:avLst/>
          </a:prstGeom>
          <a:noFill/>
          <a:ln w="12700">
            <a:solidFill>
              <a:prstClr val="black"/>
            </a:solidFill>
          </a:ln>
        </p:spPr>
        <p:txBody>
          <a:bodyPr vert="horz" lIns="91440" tIns="45720" rIns="91440" bIns="45720" rtlCol="0" anchor="ctr"/>
          <a:lstStyle/>
          <a:p>
            <a:endParaRPr lang="ru-RU" dirty="0"/>
          </a:p>
        </p:txBody>
      </p:sp>
      <p:sp>
        <p:nvSpPr>
          <p:cNvPr id="5" name="Заметки 4"/>
          <p:cNvSpPr>
            <a:spLocks noGrp="1"/>
          </p:cNvSpPr>
          <p:nvPr>
            <p:ph type="body" sz="quarter" idx="3"/>
          </p:nvPr>
        </p:nvSpPr>
        <p:spPr>
          <a:xfrm>
            <a:off x="679768" y="4777962"/>
            <a:ext cx="5438140" cy="3909239"/>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3" y="9430093"/>
            <a:ext cx="2945659" cy="498134"/>
          </a:xfrm>
          <a:prstGeom prst="rect">
            <a:avLst/>
          </a:prstGeom>
        </p:spPr>
        <p:txBody>
          <a:bodyPr vert="horz" lIns="91440" tIns="45720" rIns="91440" bIns="45720" rtlCol="0" anchor="b"/>
          <a:lstStyle>
            <a:lvl1pPr algn="l">
              <a:defRPr sz="1200"/>
            </a:lvl1pPr>
          </a:lstStyle>
          <a:p>
            <a:endParaRPr lang="ru-RU" dirty="0"/>
          </a:p>
        </p:txBody>
      </p:sp>
      <p:sp>
        <p:nvSpPr>
          <p:cNvPr id="7" name="Номер слайда 6"/>
          <p:cNvSpPr>
            <a:spLocks noGrp="1"/>
          </p:cNvSpPr>
          <p:nvPr>
            <p:ph type="sldNum" sz="quarter" idx="5"/>
          </p:nvPr>
        </p:nvSpPr>
        <p:spPr>
          <a:xfrm>
            <a:off x="3850446" y="9430093"/>
            <a:ext cx="2945659" cy="498134"/>
          </a:xfrm>
          <a:prstGeom prst="rect">
            <a:avLst/>
          </a:prstGeom>
        </p:spPr>
        <p:txBody>
          <a:bodyPr vert="horz" lIns="91440" tIns="45720" rIns="91440" bIns="45720" rtlCol="0" anchor="b"/>
          <a:lstStyle>
            <a:lvl1pPr algn="r">
              <a:defRPr sz="1200"/>
            </a:lvl1pPr>
          </a:lstStyle>
          <a:p>
            <a:fld id="{145B0219-07B8-204A-96F7-7E1607418A87}" type="slidenum">
              <a:rPr lang="ru-RU" smtClean="0"/>
              <a:t>‹#›</a:t>
            </a:fld>
            <a:endParaRPr lang="ru-RU" dirty="0"/>
          </a:p>
        </p:txBody>
      </p:sp>
    </p:spTree>
    <p:extLst>
      <p:ext uri="{BB962C8B-B14F-4D97-AF65-F5344CB8AC3E}">
        <p14:creationId xmlns:p14="http://schemas.microsoft.com/office/powerpoint/2010/main" val="60456008"/>
      </p:ext>
    </p:extLst>
  </p:cSld>
  <p:clrMap bg1="lt1" tx1="dk1" bg2="lt2" tx2="dk2" accent1="accent1" accent2="accent2" accent3="accent3" accent4="accent4" accent5="accent5" accent6="accent6" hlink="hlink" folHlink="folHlink"/>
  <p:notesStyle>
    <a:lvl1pPr marL="0" algn="l" defTabSz="914243" rtl="0" eaLnBrk="1" latinLnBrk="0" hangingPunct="1">
      <a:defRPr sz="1200" kern="1200">
        <a:solidFill>
          <a:schemeClr val="tx1"/>
        </a:solidFill>
        <a:latin typeface="+mn-lt"/>
        <a:ea typeface="+mn-ea"/>
        <a:cs typeface="+mn-cs"/>
      </a:defRPr>
    </a:lvl1pPr>
    <a:lvl2pPr marL="457122" algn="l" defTabSz="914243" rtl="0" eaLnBrk="1" latinLnBrk="0" hangingPunct="1">
      <a:defRPr sz="1200" kern="1200">
        <a:solidFill>
          <a:schemeClr val="tx1"/>
        </a:solidFill>
        <a:latin typeface="+mn-lt"/>
        <a:ea typeface="+mn-ea"/>
        <a:cs typeface="+mn-cs"/>
      </a:defRPr>
    </a:lvl2pPr>
    <a:lvl3pPr marL="914243" algn="l" defTabSz="914243" rtl="0" eaLnBrk="1" latinLnBrk="0" hangingPunct="1">
      <a:defRPr sz="1200" kern="1200">
        <a:solidFill>
          <a:schemeClr val="tx1"/>
        </a:solidFill>
        <a:latin typeface="+mn-lt"/>
        <a:ea typeface="+mn-ea"/>
        <a:cs typeface="+mn-cs"/>
      </a:defRPr>
    </a:lvl3pPr>
    <a:lvl4pPr marL="1371364" algn="l" defTabSz="914243" rtl="0" eaLnBrk="1" latinLnBrk="0" hangingPunct="1">
      <a:defRPr sz="1200" kern="1200">
        <a:solidFill>
          <a:schemeClr val="tx1"/>
        </a:solidFill>
        <a:latin typeface="+mn-lt"/>
        <a:ea typeface="+mn-ea"/>
        <a:cs typeface="+mn-cs"/>
      </a:defRPr>
    </a:lvl4pPr>
    <a:lvl5pPr marL="1828485" algn="l" defTabSz="914243" rtl="0" eaLnBrk="1" latinLnBrk="0" hangingPunct="1">
      <a:defRPr sz="1200" kern="1200">
        <a:solidFill>
          <a:schemeClr val="tx1"/>
        </a:solidFill>
        <a:latin typeface="+mn-lt"/>
        <a:ea typeface="+mn-ea"/>
        <a:cs typeface="+mn-cs"/>
      </a:defRPr>
    </a:lvl5pPr>
    <a:lvl6pPr marL="2285607" algn="l" defTabSz="914243" rtl="0" eaLnBrk="1" latinLnBrk="0" hangingPunct="1">
      <a:defRPr sz="1200" kern="1200">
        <a:solidFill>
          <a:schemeClr val="tx1"/>
        </a:solidFill>
        <a:latin typeface="+mn-lt"/>
        <a:ea typeface="+mn-ea"/>
        <a:cs typeface="+mn-cs"/>
      </a:defRPr>
    </a:lvl6pPr>
    <a:lvl7pPr marL="2742728" algn="l" defTabSz="914243" rtl="0" eaLnBrk="1" latinLnBrk="0" hangingPunct="1">
      <a:defRPr sz="1200" kern="1200">
        <a:solidFill>
          <a:schemeClr val="tx1"/>
        </a:solidFill>
        <a:latin typeface="+mn-lt"/>
        <a:ea typeface="+mn-ea"/>
        <a:cs typeface="+mn-cs"/>
      </a:defRPr>
    </a:lvl7pPr>
    <a:lvl8pPr marL="3199850" algn="l" defTabSz="914243" rtl="0" eaLnBrk="1" latinLnBrk="0" hangingPunct="1">
      <a:defRPr sz="1200" kern="1200">
        <a:solidFill>
          <a:schemeClr val="tx1"/>
        </a:solidFill>
        <a:latin typeface="+mn-lt"/>
        <a:ea typeface="+mn-ea"/>
        <a:cs typeface="+mn-cs"/>
      </a:defRPr>
    </a:lvl8pPr>
    <a:lvl9pPr marL="3656970" algn="l" defTabSz="914243"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145B0219-07B8-204A-96F7-7E1607418A87}" type="slidenum">
              <a:rPr lang="ru-RU" smtClean="0"/>
              <a:t>21</a:t>
            </a:fld>
            <a:endParaRPr lang="ru-RU" dirty="0"/>
          </a:p>
        </p:txBody>
      </p:sp>
    </p:spTree>
    <p:extLst>
      <p:ext uri="{BB962C8B-B14F-4D97-AF65-F5344CB8AC3E}">
        <p14:creationId xmlns:p14="http://schemas.microsoft.com/office/powerpoint/2010/main" val="188783896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Титул">
    <p:bg>
      <p:bgPr>
        <a:solidFill>
          <a:schemeClr val="tx1"/>
        </a:solidFill>
        <a:effectLst/>
      </p:bgPr>
    </p:bg>
    <p:spTree>
      <p:nvGrpSpPr>
        <p:cNvPr id="1" name=""/>
        <p:cNvGrpSpPr/>
        <p:nvPr/>
      </p:nvGrpSpPr>
      <p:grpSpPr>
        <a:xfrm>
          <a:off x="0" y="0"/>
          <a:ext cx="0" cy="0"/>
          <a:chOff x="0" y="0"/>
          <a:chExt cx="0" cy="0"/>
        </a:xfrm>
      </p:grpSpPr>
      <p:sp>
        <p:nvSpPr>
          <p:cNvPr id="18" name="Текст 17"/>
          <p:cNvSpPr>
            <a:spLocks noGrp="1"/>
          </p:cNvSpPr>
          <p:nvPr>
            <p:ph type="body" sz="quarter" idx="11" hasCustomPrompt="1"/>
          </p:nvPr>
        </p:nvSpPr>
        <p:spPr>
          <a:xfrm>
            <a:off x="396875" y="4908998"/>
            <a:ext cx="7977472" cy="371978"/>
          </a:xfrm>
        </p:spPr>
        <p:txBody>
          <a:bodyPr/>
          <a:lstStyle>
            <a:lvl1pPr>
              <a:defRPr sz="2200" b="0" i="0" baseline="0">
                <a:solidFill>
                  <a:srgbClr val="444444"/>
                </a:solidFill>
                <a:latin typeface="Verdana" panose="020B0604030504040204" pitchFamily="34" charset="0"/>
                <a:ea typeface="Verdana" panose="020B0604030504040204" pitchFamily="34" charset="0"/>
                <a:cs typeface="Verdana" panose="020B0604030504040204" pitchFamily="34" charset="0"/>
              </a:defRPr>
            </a:lvl1pPr>
          </a:lstStyle>
          <a:p>
            <a:pPr lvl="0"/>
            <a:r>
              <a:rPr lang="ru-RU" dirty="0"/>
              <a:t>Имя, фамилия</a:t>
            </a:r>
          </a:p>
        </p:txBody>
      </p:sp>
      <p:pic>
        <p:nvPicPr>
          <p:cNvPr id="10" name="Рисунок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6875" y="797773"/>
            <a:ext cx="2700000" cy="383683"/>
          </a:xfrm>
          <a:prstGeom prst="rect">
            <a:avLst/>
          </a:prstGeom>
        </p:spPr>
      </p:pic>
      <p:pic>
        <p:nvPicPr>
          <p:cNvPr id="2" name="Рисунок 1"/>
          <p:cNvPicPr>
            <a:picLocks noChangeAspect="1"/>
          </p:cNvPicPr>
          <p:nvPr userDrawn="1"/>
        </p:nvPicPr>
        <p:blipFill rotWithShape="1">
          <a:blip r:embed="rId3">
            <a:extLst>
              <a:ext uri="{28A0092B-C50C-407E-A947-70E740481C1C}">
                <a14:useLocalDpi xmlns:a14="http://schemas.microsoft.com/office/drawing/2010/main" val="0"/>
              </a:ext>
            </a:extLst>
          </a:blip>
          <a:srcRect t="4982" r="12869"/>
          <a:stretch/>
        </p:blipFill>
        <p:spPr>
          <a:xfrm>
            <a:off x="6189019" y="-8964"/>
            <a:ext cx="6013141" cy="4605290"/>
          </a:xfrm>
          <a:prstGeom prst="rect">
            <a:avLst/>
          </a:prstGeom>
        </p:spPr>
      </p:pic>
      <p:sp>
        <p:nvSpPr>
          <p:cNvPr id="6" name="Текст 17"/>
          <p:cNvSpPr>
            <a:spLocks noGrp="1"/>
          </p:cNvSpPr>
          <p:nvPr>
            <p:ph type="body" sz="quarter" idx="12" hasCustomPrompt="1"/>
          </p:nvPr>
        </p:nvSpPr>
        <p:spPr>
          <a:xfrm>
            <a:off x="396875" y="5308935"/>
            <a:ext cx="7977472" cy="371978"/>
          </a:xfrm>
        </p:spPr>
        <p:txBody>
          <a:bodyPr/>
          <a:lstStyle>
            <a:lvl1pPr>
              <a:defRPr sz="1600" b="0" i="0" baseline="0">
                <a:solidFill>
                  <a:srgbClr val="444444"/>
                </a:solidFill>
                <a:latin typeface="Verdana" panose="020B0604030504040204" pitchFamily="34" charset="0"/>
                <a:ea typeface="Verdana" panose="020B0604030504040204" pitchFamily="34" charset="0"/>
                <a:cs typeface="Verdana" panose="020B0604030504040204" pitchFamily="34" charset="0"/>
              </a:defRPr>
            </a:lvl1pPr>
          </a:lstStyle>
          <a:p>
            <a:pPr lvl="0"/>
            <a:r>
              <a:rPr lang="ru-RU" dirty="0"/>
              <a:t>Должность</a:t>
            </a:r>
          </a:p>
        </p:txBody>
      </p:sp>
      <p:sp>
        <p:nvSpPr>
          <p:cNvPr id="7" name="Текст 17"/>
          <p:cNvSpPr>
            <a:spLocks noGrp="1"/>
          </p:cNvSpPr>
          <p:nvPr>
            <p:ph type="body" sz="quarter" idx="13" hasCustomPrompt="1"/>
          </p:nvPr>
        </p:nvSpPr>
        <p:spPr>
          <a:xfrm>
            <a:off x="396875" y="6078694"/>
            <a:ext cx="7977472" cy="490452"/>
          </a:xfrm>
        </p:spPr>
        <p:txBody>
          <a:bodyPr/>
          <a:lstStyle>
            <a:lvl1pPr>
              <a:lnSpc>
                <a:spcPct val="100000"/>
              </a:lnSpc>
              <a:spcBef>
                <a:spcPts val="0"/>
              </a:spcBef>
              <a:spcAft>
                <a:spcPts val="0"/>
              </a:spcAft>
              <a:defRPr sz="1400" b="0" i="0" baseline="0">
                <a:solidFill>
                  <a:srgbClr val="444444"/>
                </a:solidFill>
                <a:latin typeface="Verdana" panose="020B0604030504040204" pitchFamily="34" charset="0"/>
                <a:ea typeface="Verdana" panose="020B0604030504040204" pitchFamily="34" charset="0"/>
                <a:cs typeface="Verdana" panose="020B0604030504040204" pitchFamily="34" charset="0"/>
              </a:defRPr>
            </a:lvl1pPr>
          </a:lstStyle>
          <a:p>
            <a:pPr lvl="0"/>
            <a:r>
              <a:rPr lang="ru-RU" dirty="0"/>
              <a:t>Название мероприятия</a:t>
            </a:r>
            <a:br>
              <a:rPr lang="ru-RU" dirty="0"/>
            </a:br>
            <a:r>
              <a:rPr lang="ru-RU" dirty="0"/>
              <a:t>Место проведения, дата выступления</a:t>
            </a:r>
          </a:p>
        </p:txBody>
      </p:sp>
      <p:sp>
        <p:nvSpPr>
          <p:cNvPr id="3" name="Заголовок 2"/>
          <p:cNvSpPr>
            <a:spLocks noGrp="1"/>
          </p:cNvSpPr>
          <p:nvPr>
            <p:ph type="title" hasCustomPrompt="1"/>
          </p:nvPr>
        </p:nvSpPr>
        <p:spPr>
          <a:xfrm>
            <a:off x="398085" y="2497138"/>
            <a:ext cx="7016175" cy="2383901"/>
          </a:xfrm>
        </p:spPr>
        <p:txBody>
          <a:bodyPr anchor="t"/>
          <a:lstStyle>
            <a:lvl1pPr>
              <a:defRPr sz="4800"/>
            </a:lvl1pPr>
          </a:lstStyle>
          <a:p>
            <a:r>
              <a:rPr lang="ru-RU" dirty="0"/>
              <a:t>Название презентации</a:t>
            </a:r>
          </a:p>
        </p:txBody>
      </p:sp>
    </p:spTree>
    <p:extLst>
      <p:ext uri="{BB962C8B-B14F-4D97-AF65-F5344CB8AC3E}">
        <p14:creationId xmlns:p14="http://schemas.microsoft.com/office/powerpoint/2010/main" val="121315415"/>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Два заполнителя">
    <p:spTree>
      <p:nvGrpSpPr>
        <p:cNvPr id="1" name=""/>
        <p:cNvGrpSpPr/>
        <p:nvPr/>
      </p:nvGrpSpPr>
      <p:grpSpPr>
        <a:xfrm>
          <a:off x="0" y="0"/>
          <a:ext cx="0" cy="0"/>
          <a:chOff x="0" y="0"/>
          <a:chExt cx="0" cy="0"/>
        </a:xfrm>
      </p:grpSpPr>
      <p:pic>
        <p:nvPicPr>
          <p:cNvPr id="10" name="Изображение 9"/>
          <p:cNvPicPr>
            <a:picLocks noChangeAspect="1"/>
          </p:cNvPicPr>
          <p:nvPr userDrawn="1"/>
        </p:nvPicPr>
        <p:blipFill rotWithShape="1">
          <a:blip r:embed="rId2">
            <a:extLst>
              <a:ext uri="{28A0092B-C50C-407E-A947-70E740481C1C}">
                <a14:useLocalDpi xmlns:a14="http://schemas.microsoft.com/office/drawing/2010/main" val="0"/>
              </a:ext>
            </a:extLst>
          </a:blip>
          <a:srcRect r="5847"/>
          <a:stretch/>
        </p:blipFill>
        <p:spPr>
          <a:xfrm>
            <a:off x="11116001" y="361885"/>
            <a:ext cx="689284" cy="153198"/>
          </a:xfrm>
          <a:prstGeom prst="rect">
            <a:avLst/>
          </a:prstGeom>
        </p:spPr>
      </p:pic>
      <p:sp>
        <p:nvSpPr>
          <p:cNvPr id="6" name="Текст 5"/>
          <p:cNvSpPr>
            <a:spLocks noGrp="1"/>
          </p:cNvSpPr>
          <p:nvPr>
            <p:ph type="body" sz="quarter" idx="11"/>
          </p:nvPr>
        </p:nvSpPr>
        <p:spPr>
          <a:xfrm>
            <a:off x="396875" y="1557338"/>
            <a:ext cx="5572125" cy="4902199"/>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p:txBody>
      </p:sp>
      <p:sp>
        <p:nvSpPr>
          <p:cNvPr id="8" name="Текст 7"/>
          <p:cNvSpPr>
            <a:spLocks noGrp="1"/>
          </p:cNvSpPr>
          <p:nvPr>
            <p:ph type="body" sz="quarter" idx="12"/>
          </p:nvPr>
        </p:nvSpPr>
        <p:spPr>
          <a:xfrm>
            <a:off x="6223000" y="1557338"/>
            <a:ext cx="5572125" cy="49022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p:txBody>
      </p:sp>
      <p:sp>
        <p:nvSpPr>
          <p:cNvPr id="4" name="Заголовок 3"/>
          <p:cNvSpPr>
            <a:spLocks noGrp="1"/>
          </p:cNvSpPr>
          <p:nvPr>
            <p:ph type="title" hasCustomPrompt="1"/>
          </p:nvPr>
        </p:nvSpPr>
        <p:spPr/>
        <p:txBody>
          <a:bodyPr/>
          <a:lstStyle/>
          <a:p>
            <a:r>
              <a:rPr lang="ru-RU" dirty="0"/>
              <a:t>Название слайда</a:t>
            </a:r>
          </a:p>
        </p:txBody>
      </p:sp>
      <p:sp>
        <p:nvSpPr>
          <p:cNvPr id="2" name="Номер слайда 1"/>
          <p:cNvSpPr>
            <a:spLocks noGrp="1"/>
          </p:cNvSpPr>
          <p:nvPr>
            <p:ph type="sldNum" sz="quarter" idx="13"/>
          </p:nvPr>
        </p:nvSpPr>
        <p:spPr/>
        <p:txBody>
          <a:bodyPr/>
          <a:lstStyle/>
          <a:p>
            <a:fld id="{8A46B48C-4814-F543-BBD3-662454439EF2}" type="slidenum">
              <a:rPr lang="ru-RU" smtClean="0">
                <a:ea typeface="Verdana" panose="020B0604030504040204" pitchFamily="34" charset="0"/>
                <a:cs typeface="Verdana" panose="020B0604030504040204" pitchFamily="34" charset="0"/>
              </a:rPr>
              <a:pPr/>
              <a:t>‹#›</a:t>
            </a:fld>
            <a:endParaRPr lang="ru-RU" dirty="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978563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Два заполнителя_маджента">
    <p:bg>
      <p:bgPr>
        <a:solidFill>
          <a:schemeClr val="accent6"/>
        </a:solidFill>
        <a:effectLst/>
      </p:bgPr>
    </p:bg>
    <p:spTree>
      <p:nvGrpSpPr>
        <p:cNvPr id="1" name=""/>
        <p:cNvGrpSpPr/>
        <p:nvPr/>
      </p:nvGrpSpPr>
      <p:grpSpPr>
        <a:xfrm>
          <a:off x="0" y="0"/>
          <a:ext cx="0" cy="0"/>
          <a:chOff x="0" y="0"/>
          <a:chExt cx="0" cy="0"/>
        </a:xfrm>
      </p:grpSpPr>
      <p:sp>
        <p:nvSpPr>
          <p:cNvPr id="4" name="Текст 3"/>
          <p:cNvSpPr>
            <a:spLocks noGrp="1"/>
          </p:cNvSpPr>
          <p:nvPr>
            <p:ph type="body" sz="quarter" idx="10"/>
          </p:nvPr>
        </p:nvSpPr>
        <p:spPr>
          <a:xfrm>
            <a:off x="396875" y="1557338"/>
            <a:ext cx="5572125" cy="4902199"/>
          </a:xfr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p:txBody>
      </p:sp>
      <p:sp>
        <p:nvSpPr>
          <p:cNvPr id="8" name="Текст 7"/>
          <p:cNvSpPr>
            <a:spLocks noGrp="1"/>
          </p:cNvSpPr>
          <p:nvPr>
            <p:ph type="body" sz="quarter" idx="11"/>
          </p:nvPr>
        </p:nvSpPr>
        <p:spPr>
          <a:xfrm>
            <a:off x="6223000" y="1555335"/>
            <a:ext cx="5572125" cy="4904203"/>
          </a:xfr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defRPr>
                <a:solidFill>
                  <a:schemeClr val="bg1"/>
                </a:solidFill>
              </a:defRPr>
            </a:lvl5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p:txBody>
      </p:sp>
      <p:sp>
        <p:nvSpPr>
          <p:cNvPr id="3" name="Заголовок 2"/>
          <p:cNvSpPr>
            <a:spLocks noGrp="1"/>
          </p:cNvSpPr>
          <p:nvPr>
            <p:ph type="title" hasCustomPrompt="1"/>
          </p:nvPr>
        </p:nvSpPr>
        <p:spPr/>
        <p:txBody>
          <a:bodyPr/>
          <a:lstStyle>
            <a:lvl1pPr>
              <a:defRPr>
                <a:solidFill>
                  <a:schemeClr val="bg1"/>
                </a:solidFill>
              </a:defRPr>
            </a:lvl1pPr>
          </a:lstStyle>
          <a:p>
            <a:r>
              <a:rPr lang="ru-RU" dirty="0"/>
              <a:t>Название слайда</a:t>
            </a:r>
          </a:p>
        </p:txBody>
      </p:sp>
      <p:pic>
        <p:nvPicPr>
          <p:cNvPr id="6" name="Рисунок 5"/>
          <p:cNvPicPr>
            <a:picLocks noChangeAspect="1"/>
          </p:cNvPicPr>
          <p:nvPr userDrawn="1"/>
        </p:nvPicPr>
        <p:blipFill rotWithShape="1">
          <a:blip r:embed="rId2">
            <a:extLst>
              <a:ext uri="{28A0092B-C50C-407E-A947-70E740481C1C}">
                <a14:useLocalDpi xmlns:a14="http://schemas.microsoft.com/office/drawing/2010/main" val="0"/>
              </a:ext>
            </a:extLst>
          </a:blip>
          <a:srcRect l="1" r="5609"/>
          <a:stretch/>
        </p:blipFill>
        <p:spPr>
          <a:xfrm>
            <a:off x="11122980" y="363018"/>
            <a:ext cx="686115" cy="154800"/>
          </a:xfrm>
          <a:prstGeom prst="rect">
            <a:avLst/>
          </a:prstGeom>
        </p:spPr>
      </p:pic>
    </p:spTree>
    <p:extLst>
      <p:ext uri="{BB962C8B-B14F-4D97-AF65-F5344CB8AC3E}">
        <p14:creationId xmlns:p14="http://schemas.microsoft.com/office/powerpoint/2010/main" val="41276672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Два заполнителя_синий">
    <p:bg>
      <p:bgPr>
        <a:solidFill>
          <a:schemeClr val="tx2"/>
        </a:solidFill>
        <a:effectLst/>
      </p:bgPr>
    </p:bg>
    <p:spTree>
      <p:nvGrpSpPr>
        <p:cNvPr id="1" name=""/>
        <p:cNvGrpSpPr/>
        <p:nvPr/>
      </p:nvGrpSpPr>
      <p:grpSpPr>
        <a:xfrm>
          <a:off x="0" y="0"/>
          <a:ext cx="0" cy="0"/>
          <a:chOff x="0" y="0"/>
          <a:chExt cx="0" cy="0"/>
        </a:xfrm>
      </p:grpSpPr>
      <p:sp>
        <p:nvSpPr>
          <p:cNvPr id="4" name="Текст 3"/>
          <p:cNvSpPr>
            <a:spLocks noGrp="1"/>
          </p:cNvSpPr>
          <p:nvPr>
            <p:ph type="body" sz="quarter" idx="10"/>
          </p:nvPr>
        </p:nvSpPr>
        <p:spPr>
          <a:xfrm>
            <a:off x="396875" y="1557338"/>
            <a:ext cx="5572125" cy="4902199"/>
          </a:xfr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defRPr>
                <a:solidFill>
                  <a:schemeClr val="bg1"/>
                </a:solidFill>
              </a:defRPr>
            </a:lvl5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p:txBody>
      </p:sp>
      <p:sp>
        <p:nvSpPr>
          <p:cNvPr id="8" name="Текст 7"/>
          <p:cNvSpPr>
            <a:spLocks noGrp="1"/>
          </p:cNvSpPr>
          <p:nvPr>
            <p:ph type="body" sz="quarter" idx="11"/>
          </p:nvPr>
        </p:nvSpPr>
        <p:spPr>
          <a:xfrm>
            <a:off x="6223000" y="1557338"/>
            <a:ext cx="5572125" cy="4902200"/>
          </a:xfr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defRPr>
                <a:solidFill>
                  <a:schemeClr val="bg1"/>
                </a:solidFill>
              </a:defRPr>
            </a:lvl5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p:txBody>
      </p:sp>
      <p:sp>
        <p:nvSpPr>
          <p:cNvPr id="3" name="Заголовок 2"/>
          <p:cNvSpPr>
            <a:spLocks noGrp="1"/>
          </p:cNvSpPr>
          <p:nvPr>
            <p:ph type="title" hasCustomPrompt="1"/>
          </p:nvPr>
        </p:nvSpPr>
        <p:spPr/>
        <p:txBody>
          <a:bodyPr/>
          <a:lstStyle>
            <a:lvl1pPr>
              <a:defRPr>
                <a:solidFill>
                  <a:schemeClr val="bg1"/>
                </a:solidFill>
              </a:defRPr>
            </a:lvl1pPr>
          </a:lstStyle>
          <a:p>
            <a:r>
              <a:rPr lang="ru-RU" dirty="0"/>
              <a:t>Название слайда</a:t>
            </a:r>
          </a:p>
        </p:txBody>
      </p:sp>
      <p:pic>
        <p:nvPicPr>
          <p:cNvPr id="6" name="Рисунок 5"/>
          <p:cNvPicPr>
            <a:picLocks noChangeAspect="1"/>
          </p:cNvPicPr>
          <p:nvPr userDrawn="1"/>
        </p:nvPicPr>
        <p:blipFill rotWithShape="1">
          <a:blip r:embed="rId2">
            <a:extLst>
              <a:ext uri="{28A0092B-C50C-407E-A947-70E740481C1C}">
                <a14:useLocalDpi xmlns:a14="http://schemas.microsoft.com/office/drawing/2010/main" val="0"/>
              </a:ext>
            </a:extLst>
          </a:blip>
          <a:srcRect l="1" r="5609"/>
          <a:stretch/>
        </p:blipFill>
        <p:spPr>
          <a:xfrm>
            <a:off x="11122980" y="363018"/>
            <a:ext cx="686115" cy="154800"/>
          </a:xfrm>
          <a:prstGeom prst="rect">
            <a:avLst/>
          </a:prstGeom>
        </p:spPr>
      </p:pic>
    </p:spTree>
    <p:extLst>
      <p:ext uri="{BB962C8B-B14F-4D97-AF65-F5344CB8AC3E}">
        <p14:creationId xmlns:p14="http://schemas.microsoft.com/office/powerpoint/2010/main" val="13339483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Двойной слайд">
    <p:bg>
      <p:bgPr>
        <a:solidFill>
          <a:schemeClr val="accent6"/>
        </a:solidFill>
        <a:effectLst/>
      </p:bgPr>
    </p:bg>
    <p:spTree>
      <p:nvGrpSpPr>
        <p:cNvPr id="1" name=""/>
        <p:cNvGrpSpPr/>
        <p:nvPr/>
      </p:nvGrpSpPr>
      <p:grpSpPr>
        <a:xfrm>
          <a:off x="0" y="0"/>
          <a:ext cx="0" cy="0"/>
          <a:chOff x="0" y="0"/>
          <a:chExt cx="0" cy="0"/>
        </a:xfrm>
      </p:grpSpPr>
      <p:sp>
        <p:nvSpPr>
          <p:cNvPr id="3" name="Прямоугольник 2"/>
          <p:cNvSpPr/>
          <p:nvPr userDrawn="1"/>
        </p:nvSpPr>
        <p:spPr>
          <a:xfrm>
            <a:off x="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Текст 5"/>
          <p:cNvSpPr>
            <a:spLocks noGrp="1"/>
          </p:cNvSpPr>
          <p:nvPr>
            <p:ph type="body" sz="quarter" idx="16"/>
          </p:nvPr>
        </p:nvSpPr>
        <p:spPr>
          <a:xfrm>
            <a:off x="396875" y="1555754"/>
            <a:ext cx="5572125" cy="4903784"/>
          </a:xfr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defRPr>
                <a:solidFill>
                  <a:schemeClr val="bg1"/>
                </a:solidFill>
              </a:defRPr>
            </a:lvl5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p:txBody>
      </p:sp>
      <p:sp>
        <p:nvSpPr>
          <p:cNvPr id="10" name="Текст 9"/>
          <p:cNvSpPr>
            <a:spLocks noGrp="1"/>
          </p:cNvSpPr>
          <p:nvPr>
            <p:ph type="body" sz="quarter" idx="17"/>
          </p:nvPr>
        </p:nvSpPr>
        <p:spPr>
          <a:xfrm>
            <a:off x="6365875" y="1555753"/>
            <a:ext cx="5429250" cy="4903785"/>
          </a:xfr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defRPr>
                <a:solidFill>
                  <a:schemeClr val="bg1"/>
                </a:solidFill>
              </a:defRPr>
            </a:lvl5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p:txBody>
      </p:sp>
      <p:sp>
        <p:nvSpPr>
          <p:cNvPr id="4" name="Заголовок 3"/>
          <p:cNvSpPr>
            <a:spLocks noGrp="1"/>
          </p:cNvSpPr>
          <p:nvPr>
            <p:ph type="title" hasCustomPrompt="1"/>
          </p:nvPr>
        </p:nvSpPr>
        <p:spPr/>
        <p:txBody>
          <a:bodyPr/>
          <a:lstStyle>
            <a:lvl1pPr>
              <a:defRPr>
                <a:solidFill>
                  <a:schemeClr val="bg1"/>
                </a:solidFill>
              </a:defRPr>
            </a:lvl1pPr>
          </a:lstStyle>
          <a:p>
            <a:r>
              <a:rPr lang="ru-RU" dirty="0"/>
              <a:t>Название слайда</a:t>
            </a:r>
          </a:p>
        </p:txBody>
      </p:sp>
      <p:pic>
        <p:nvPicPr>
          <p:cNvPr id="8" name="Рисунок 7"/>
          <p:cNvPicPr>
            <a:picLocks noChangeAspect="1"/>
          </p:cNvPicPr>
          <p:nvPr userDrawn="1"/>
        </p:nvPicPr>
        <p:blipFill rotWithShape="1">
          <a:blip r:embed="rId2">
            <a:extLst>
              <a:ext uri="{28A0092B-C50C-407E-A947-70E740481C1C}">
                <a14:useLocalDpi xmlns:a14="http://schemas.microsoft.com/office/drawing/2010/main" val="0"/>
              </a:ext>
            </a:extLst>
          </a:blip>
          <a:srcRect l="1" r="5609"/>
          <a:stretch/>
        </p:blipFill>
        <p:spPr>
          <a:xfrm>
            <a:off x="11122980" y="363018"/>
            <a:ext cx="686115" cy="154800"/>
          </a:xfrm>
          <a:prstGeom prst="rect">
            <a:avLst/>
          </a:prstGeom>
        </p:spPr>
      </p:pic>
    </p:spTree>
    <p:extLst>
      <p:ext uri="{BB962C8B-B14F-4D97-AF65-F5344CB8AC3E}">
        <p14:creationId xmlns:p14="http://schemas.microsoft.com/office/powerpoint/2010/main" val="2610530694"/>
      </p:ext>
    </p:extLst>
  </p:cSld>
  <p:clrMapOvr>
    <a:masterClrMapping/>
  </p:clrMapOvr>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Двойной слайд 2">
    <p:bg>
      <p:bgPr>
        <a:solidFill>
          <a:schemeClr val="tx2"/>
        </a:solidFill>
        <a:effectLst/>
      </p:bgPr>
    </p:bg>
    <p:spTree>
      <p:nvGrpSpPr>
        <p:cNvPr id="1" name=""/>
        <p:cNvGrpSpPr/>
        <p:nvPr/>
      </p:nvGrpSpPr>
      <p:grpSpPr>
        <a:xfrm>
          <a:off x="0" y="0"/>
          <a:ext cx="0" cy="0"/>
          <a:chOff x="0" y="0"/>
          <a:chExt cx="0" cy="0"/>
        </a:xfrm>
      </p:grpSpPr>
      <p:sp>
        <p:nvSpPr>
          <p:cNvPr id="3" name="Прямоугольник 2"/>
          <p:cNvSpPr/>
          <p:nvPr userDrawn="1"/>
        </p:nvSpPr>
        <p:spPr>
          <a:xfrm>
            <a:off x="0" y="0"/>
            <a:ext cx="6096000"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Текст 5"/>
          <p:cNvSpPr>
            <a:spLocks noGrp="1"/>
          </p:cNvSpPr>
          <p:nvPr>
            <p:ph type="body" sz="quarter" idx="16"/>
          </p:nvPr>
        </p:nvSpPr>
        <p:spPr>
          <a:xfrm>
            <a:off x="398463" y="1557338"/>
            <a:ext cx="5570537" cy="4902199"/>
          </a:xfr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defRPr>
                <a:solidFill>
                  <a:schemeClr val="bg1"/>
                </a:solidFill>
              </a:defRPr>
            </a:lvl5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p:txBody>
      </p:sp>
      <p:sp>
        <p:nvSpPr>
          <p:cNvPr id="10" name="Текст 9"/>
          <p:cNvSpPr>
            <a:spLocks noGrp="1"/>
          </p:cNvSpPr>
          <p:nvPr>
            <p:ph type="body" sz="quarter" idx="17"/>
          </p:nvPr>
        </p:nvSpPr>
        <p:spPr>
          <a:xfrm>
            <a:off x="6223000" y="1557338"/>
            <a:ext cx="5572125" cy="4902199"/>
          </a:xfr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defRPr>
                <a:solidFill>
                  <a:schemeClr val="bg1"/>
                </a:solidFill>
              </a:defRPr>
            </a:lvl5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p:txBody>
      </p:sp>
      <p:sp>
        <p:nvSpPr>
          <p:cNvPr id="4" name="Заголовок 3"/>
          <p:cNvSpPr>
            <a:spLocks noGrp="1"/>
          </p:cNvSpPr>
          <p:nvPr>
            <p:ph type="title" hasCustomPrompt="1"/>
          </p:nvPr>
        </p:nvSpPr>
        <p:spPr/>
        <p:txBody>
          <a:bodyPr/>
          <a:lstStyle>
            <a:lvl1pPr>
              <a:defRPr>
                <a:solidFill>
                  <a:schemeClr val="bg1"/>
                </a:solidFill>
              </a:defRPr>
            </a:lvl1pPr>
          </a:lstStyle>
          <a:p>
            <a:r>
              <a:rPr lang="ru-RU" dirty="0"/>
              <a:t>Название слайда</a:t>
            </a:r>
          </a:p>
        </p:txBody>
      </p:sp>
      <p:pic>
        <p:nvPicPr>
          <p:cNvPr id="8" name="Рисунок 7"/>
          <p:cNvPicPr>
            <a:picLocks noChangeAspect="1"/>
          </p:cNvPicPr>
          <p:nvPr userDrawn="1"/>
        </p:nvPicPr>
        <p:blipFill rotWithShape="1">
          <a:blip r:embed="rId2">
            <a:extLst>
              <a:ext uri="{28A0092B-C50C-407E-A947-70E740481C1C}">
                <a14:useLocalDpi xmlns:a14="http://schemas.microsoft.com/office/drawing/2010/main" val="0"/>
              </a:ext>
            </a:extLst>
          </a:blip>
          <a:srcRect l="1" r="5609"/>
          <a:stretch/>
        </p:blipFill>
        <p:spPr>
          <a:xfrm>
            <a:off x="11122980" y="363018"/>
            <a:ext cx="686115" cy="154800"/>
          </a:xfrm>
          <a:prstGeom prst="rect">
            <a:avLst/>
          </a:prstGeom>
        </p:spPr>
      </p:pic>
    </p:spTree>
    <p:extLst>
      <p:ext uri="{BB962C8B-B14F-4D97-AF65-F5344CB8AC3E}">
        <p14:creationId xmlns:p14="http://schemas.microsoft.com/office/powerpoint/2010/main" val="3886207986"/>
      </p:ext>
    </p:extLst>
  </p:cSld>
  <p:clrMapOvr>
    <a:masterClrMapping/>
  </p:clrMapOvr>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Заполнитель и текст">
    <p:spTree>
      <p:nvGrpSpPr>
        <p:cNvPr id="1" name=""/>
        <p:cNvGrpSpPr/>
        <p:nvPr/>
      </p:nvGrpSpPr>
      <p:grpSpPr>
        <a:xfrm>
          <a:off x="0" y="0"/>
          <a:ext cx="0" cy="0"/>
          <a:chOff x="0" y="0"/>
          <a:chExt cx="0" cy="0"/>
        </a:xfrm>
      </p:grpSpPr>
      <p:pic>
        <p:nvPicPr>
          <p:cNvPr id="10" name="Изображение 9"/>
          <p:cNvPicPr>
            <a:picLocks noChangeAspect="1"/>
          </p:cNvPicPr>
          <p:nvPr userDrawn="1"/>
        </p:nvPicPr>
        <p:blipFill rotWithShape="1">
          <a:blip r:embed="rId2">
            <a:extLst>
              <a:ext uri="{28A0092B-C50C-407E-A947-70E740481C1C}">
                <a14:useLocalDpi xmlns:a14="http://schemas.microsoft.com/office/drawing/2010/main" val="0"/>
              </a:ext>
            </a:extLst>
          </a:blip>
          <a:srcRect r="5327"/>
          <a:stretch/>
        </p:blipFill>
        <p:spPr>
          <a:xfrm>
            <a:off x="11116001" y="361885"/>
            <a:ext cx="693094" cy="153198"/>
          </a:xfrm>
          <a:prstGeom prst="rect">
            <a:avLst/>
          </a:prstGeom>
        </p:spPr>
      </p:pic>
      <p:sp>
        <p:nvSpPr>
          <p:cNvPr id="5" name="Текст 4"/>
          <p:cNvSpPr>
            <a:spLocks noGrp="1"/>
          </p:cNvSpPr>
          <p:nvPr>
            <p:ph type="body" sz="quarter" idx="11"/>
          </p:nvPr>
        </p:nvSpPr>
        <p:spPr>
          <a:xfrm>
            <a:off x="396875" y="1557338"/>
            <a:ext cx="8485188" cy="4902199"/>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p:txBody>
      </p:sp>
      <p:sp>
        <p:nvSpPr>
          <p:cNvPr id="8" name="Текст 7"/>
          <p:cNvSpPr>
            <a:spLocks noGrp="1"/>
          </p:cNvSpPr>
          <p:nvPr>
            <p:ph type="body" sz="quarter" idx="12"/>
          </p:nvPr>
        </p:nvSpPr>
        <p:spPr>
          <a:xfrm>
            <a:off x="9134475" y="1557338"/>
            <a:ext cx="2652713" cy="49022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p:txBody>
      </p:sp>
      <p:sp>
        <p:nvSpPr>
          <p:cNvPr id="4" name="Заголовок 3"/>
          <p:cNvSpPr>
            <a:spLocks noGrp="1"/>
          </p:cNvSpPr>
          <p:nvPr>
            <p:ph type="title" hasCustomPrompt="1"/>
          </p:nvPr>
        </p:nvSpPr>
        <p:spPr/>
        <p:txBody>
          <a:bodyPr/>
          <a:lstStyle/>
          <a:p>
            <a:r>
              <a:rPr lang="ru-RU" dirty="0"/>
              <a:t>Название слайда</a:t>
            </a:r>
          </a:p>
        </p:txBody>
      </p:sp>
      <p:sp>
        <p:nvSpPr>
          <p:cNvPr id="2" name="Номер слайда 1"/>
          <p:cNvSpPr>
            <a:spLocks noGrp="1"/>
          </p:cNvSpPr>
          <p:nvPr>
            <p:ph type="sldNum" sz="quarter" idx="13"/>
          </p:nvPr>
        </p:nvSpPr>
        <p:spPr/>
        <p:txBody>
          <a:bodyPr/>
          <a:lstStyle/>
          <a:p>
            <a:fld id="{8A46B48C-4814-F543-BBD3-662454439EF2}" type="slidenum">
              <a:rPr lang="ru-RU" smtClean="0">
                <a:ea typeface="Verdana" panose="020B0604030504040204" pitchFamily="34" charset="0"/>
                <a:cs typeface="Verdana" panose="020B0604030504040204" pitchFamily="34" charset="0"/>
              </a:rPr>
              <a:pPr/>
              <a:t>‹#›</a:t>
            </a:fld>
            <a:endParaRPr lang="ru-RU" dirty="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0811355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Текст и заполнитель">
    <p:spTree>
      <p:nvGrpSpPr>
        <p:cNvPr id="1" name=""/>
        <p:cNvGrpSpPr/>
        <p:nvPr/>
      </p:nvGrpSpPr>
      <p:grpSpPr>
        <a:xfrm>
          <a:off x="0" y="0"/>
          <a:ext cx="0" cy="0"/>
          <a:chOff x="0" y="0"/>
          <a:chExt cx="0" cy="0"/>
        </a:xfrm>
      </p:grpSpPr>
      <p:pic>
        <p:nvPicPr>
          <p:cNvPr id="10" name="Изображение 9"/>
          <p:cNvPicPr>
            <a:picLocks noChangeAspect="1"/>
          </p:cNvPicPr>
          <p:nvPr userDrawn="1"/>
        </p:nvPicPr>
        <p:blipFill rotWithShape="1">
          <a:blip r:embed="rId2">
            <a:extLst>
              <a:ext uri="{28A0092B-C50C-407E-A947-70E740481C1C}">
                <a14:useLocalDpi xmlns:a14="http://schemas.microsoft.com/office/drawing/2010/main" val="0"/>
              </a:ext>
            </a:extLst>
          </a:blip>
          <a:srcRect r="6107"/>
          <a:stretch/>
        </p:blipFill>
        <p:spPr>
          <a:xfrm>
            <a:off x="11116001" y="361885"/>
            <a:ext cx="687379" cy="153198"/>
          </a:xfrm>
          <a:prstGeom prst="rect">
            <a:avLst/>
          </a:prstGeom>
        </p:spPr>
      </p:pic>
      <p:sp>
        <p:nvSpPr>
          <p:cNvPr id="6" name="Текст 5"/>
          <p:cNvSpPr>
            <a:spLocks noGrp="1"/>
          </p:cNvSpPr>
          <p:nvPr>
            <p:ph type="body" sz="quarter" idx="11"/>
          </p:nvPr>
        </p:nvSpPr>
        <p:spPr>
          <a:xfrm>
            <a:off x="396875" y="1557338"/>
            <a:ext cx="2660650" cy="4902199"/>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p:txBody>
      </p:sp>
      <p:sp>
        <p:nvSpPr>
          <p:cNvPr id="8" name="Текст 7"/>
          <p:cNvSpPr>
            <a:spLocks noGrp="1"/>
          </p:cNvSpPr>
          <p:nvPr>
            <p:ph type="body" sz="quarter" idx="12"/>
          </p:nvPr>
        </p:nvSpPr>
        <p:spPr>
          <a:xfrm>
            <a:off x="3309938" y="1557338"/>
            <a:ext cx="8477250" cy="49022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p:txBody>
      </p:sp>
      <p:sp>
        <p:nvSpPr>
          <p:cNvPr id="4" name="Заголовок 3"/>
          <p:cNvSpPr>
            <a:spLocks noGrp="1"/>
          </p:cNvSpPr>
          <p:nvPr>
            <p:ph type="title" hasCustomPrompt="1"/>
          </p:nvPr>
        </p:nvSpPr>
        <p:spPr/>
        <p:txBody>
          <a:bodyPr/>
          <a:lstStyle/>
          <a:p>
            <a:r>
              <a:rPr lang="ru-RU" dirty="0"/>
              <a:t>Название слайда</a:t>
            </a:r>
          </a:p>
        </p:txBody>
      </p:sp>
    </p:spTree>
    <p:extLst>
      <p:ext uri="{BB962C8B-B14F-4D97-AF65-F5344CB8AC3E}">
        <p14:creationId xmlns:p14="http://schemas.microsoft.com/office/powerpoint/2010/main" val="12123544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Рисунок и текст">
    <p:spTree>
      <p:nvGrpSpPr>
        <p:cNvPr id="1" name=""/>
        <p:cNvGrpSpPr/>
        <p:nvPr/>
      </p:nvGrpSpPr>
      <p:grpSpPr>
        <a:xfrm>
          <a:off x="0" y="0"/>
          <a:ext cx="0" cy="0"/>
          <a:chOff x="0" y="0"/>
          <a:chExt cx="0" cy="0"/>
        </a:xfrm>
      </p:grpSpPr>
      <p:pic>
        <p:nvPicPr>
          <p:cNvPr id="10" name="Изображение 9"/>
          <p:cNvPicPr>
            <a:picLocks noChangeAspect="1"/>
          </p:cNvPicPr>
          <p:nvPr userDrawn="1"/>
        </p:nvPicPr>
        <p:blipFill rotWithShape="1">
          <a:blip r:embed="rId2">
            <a:extLst>
              <a:ext uri="{28A0092B-C50C-407E-A947-70E740481C1C}">
                <a14:useLocalDpi xmlns:a14="http://schemas.microsoft.com/office/drawing/2010/main" val="0"/>
              </a:ext>
            </a:extLst>
          </a:blip>
          <a:srcRect l="-1" r="5067"/>
          <a:stretch/>
        </p:blipFill>
        <p:spPr>
          <a:xfrm>
            <a:off x="11116001" y="361885"/>
            <a:ext cx="694999" cy="153198"/>
          </a:xfrm>
          <a:prstGeom prst="rect">
            <a:avLst/>
          </a:prstGeom>
        </p:spPr>
      </p:pic>
      <p:sp>
        <p:nvSpPr>
          <p:cNvPr id="5" name="Рисунок 4"/>
          <p:cNvSpPr>
            <a:spLocks noGrp="1"/>
          </p:cNvSpPr>
          <p:nvPr>
            <p:ph type="pic" sz="quarter" idx="12"/>
          </p:nvPr>
        </p:nvSpPr>
        <p:spPr>
          <a:xfrm>
            <a:off x="3309645" y="1557338"/>
            <a:ext cx="8882355" cy="4902200"/>
          </a:xfrm>
        </p:spPr>
        <p:txBody>
          <a:bodyPr/>
          <a:lstStyle>
            <a:lvl1pPr>
              <a:defRPr sz="1800">
                <a:solidFill>
                  <a:srgbClr val="444444"/>
                </a:solidFill>
              </a:defRPr>
            </a:lvl1pPr>
          </a:lstStyle>
          <a:p>
            <a:r>
              <a:rPr lang="ru-RU"/>
              <a:t>Вставка рисунка</a:t>
            </a:r>
            <a:endParaRPr lang="ru-RU" dirty="0"/>
          </a:p>
        </p:txBody>
      </p:sp>
      <p:sp>
        <p:nvSpPr>
          <p:cNvPr id="6" name="Текст 5"/>
          <p:cNvSpPr>
            <a:spLocks noGrp="1"/>
          </p:cNvSpPr>
          <p:nvPr>
            <p:ph type="body" sz="quarter" idx="13"/>
          </p:nvPr>
        </p:nvSpPr>
        <p:spPr>
          <a:xfrm>
            <a:off x="398463" y="1557338"/>
            <a:ext cx="2659062" cy="4902199"/>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p:txBody>
      </p:sp>
      <p:sp>
        <p:nvSpPr>
          <p:cNvPr id="4" name="Заголовок 3"/>
          <p:cNvSpPr>
            <a:spLocks noGrp="1"/>
          </p:cNvSpPr>
          <p:nvPr>
            <p:ph type="title" hasCustomPrompt="1"/>
          </p:nvPr>
        </p:nvSpPr>
        <p:spPr/>
        <p:txBody>
          <a:bodyPr/>
          <a:lstStyle/>
          <a:p>
            <a:r>
              <a:rPr lang="ru-RU" dirty="0"/>
              <a:t>Название слайда</a:t>
            </a:r>
          </a:p>
        </p:txBody>
      </p:sp>
      <p:sp>
        <p:nvSpPr>
          <p:cNvPr id="2" name="Номер слайда 1"/>
          <p:cNvSpPr>
            <a:spLocks noGrp="1"/>
          </p:cNvSpPr>
          <p:nvPr>
            <p:ph type="sldNum" sz="quarter" idx="14"/>
          </p:nvPr>
        </p:nvSpPr>
        <p:spPr/>
        <p:txBody>
          <a:bodyPr/>
          <a:lstStyle/>
          <a:p>
            <a:fld id="{8A46B48C-4814-F543-BBD3-662454439EF2}" type="slidenum">
              <a:rPr lang="ru-RU" smtClean="0">
                <a:ea typeface="Verdana" panose="020B0604030504040204" pitchFamily="34" charset="0"/>
                <a:cs typeface="Verdana" panose="020B0604030504040204" pitchFamily="34" charset="0"/>
              </a:rPr>
              <a:pPr/>
              <a:t>‹#›</a:t>
            </a:fld>
            <a:endParaRPr lang="ru-RU" dirty="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4897802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Рисунок и текст_маджента">
    <p:bg>
      <p:bgPr>
        <a:solidFill>
          <a:schemeClr val="accent6"/>
        </a:solidFill>
        <a:effectLst/>
      </p:bgPr>
    </p:bg>
    <p:spTree>
      <p:nvGrpSpPr>
        <p:cNvPr id="1" name=""/>
        <p:cNvGrpSpPr/>
        <p:nvPr/>
      </p:nvGrpSpPr>
      <p:grpSpPr>
        <a:xfrm>
          <a:off x="0" y="0"/>
          <a:ext cx="0" cy="0"/>
          <a:chOff x="0" y="0"/>
          <a:chExt cx="0" cy="0"/>
        </a:xfrm>
      </p:grpSpPr>
      <p:sp>
        <p:nvSpPr>
          <p:cNvPr id="5" name="Рисунок 4"/>
          <p:cNvSpPr>
            <a:spLocks noGrp="1"/>
          </p:cNvSpPr>
          <p:nvPr>
            <p:ph type="pic" sz="quarter" idx="12"/>
          </p:nvPr>
        </p:nvSpPr>
        <p:spPr>
          <a:xfrm>
            <a:off x="3309645" y="1557339"/>
            <a:ext cx="8882355" cy="4902200"/>
          </a:xfrm>
        </p:spPr>
        <p:txBody>
          <a:bodyPr/>
          <a:lstStyle>
            <a:lvl1pPr>
              <a:defRPr sz="1800">
                <a:solidFill>
                  <a:schemeClr val="bg1"/>
                </a:solidFill>
              </a:defRPr>
            </a:lvl1pPr>
          </a:lstStyle>
          <a:p>
            <a:r>
              <a:rPr lang="ru-RU"/>
              <a:t>Вставка рисунка</a:t>
            </a:r>
            <a:endParaRPr lang="ru-RU" dirty="0"/>
          </a:p>
        </p:txBody>
      </p:sp>
      <p:sp>
        <p:nvSpPr>
          <p:cNvPr id="4" name="Текст 3"/>
          <p:cNvSpPr>
            <a:spLocks noGrp="1"/>
          </p:cNvSpPr>
          <p:nvPr>
            <p:ph type="body" sz="quarter" idx="13"/>
          </p:nvPr>
        </p:nvSpPr>
        <p:spPr>
          <a:xfrm>
            <a:off x="396875" y="1557338"/>
            <a:ext cx="2660650" cy="4902199"/>
          </a:xfr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defRPr>
                <a:solidFill>
                  <a:schemeClr val="bg1"/>
                </a:solidFill>
              </a:defRPr>
            </a:lvl5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p:txBody>
      </p:sp>
      <p:sp>
        <p:nvSpPr>
          <p:cNvPr id="3" name="Заголовок 2"/>
          <p:cNvSpPr>
            <a:spLocks noGrp="1"/>
          </p:cNvSpPr>
          <p:nvPr>
            <p:ph type="title" hasCustomPrompt="1"/>
          </p:nvPr>
        </p:nvSpPr>
        <p:spPr/>
        <p:txBody>
          <a:bodyPr/>
          <a:lstStyle>
            <a:lvl1pPr>
              <a:defRPr>
                <a:solidFill>
                  <a:schemeClr val="bg1"/>
                </a:solidFill>
              </a:defRPr>
            </a:lvl1pPr>
          </a:lstStyle>
          <a:p>
            <a:r>
              <a:rPr lang="ru-RU" dirty="0"/>
              <a:t>Название слайда</a:t>
            </a:r>
          </a:p>
        </p:txBody>
      </p:sp>
      <p:pic>
        <p:nvPicPr>
          <p:cNvPr id="6" name="Рисунок 5"/>
          <p:cNvPicPr>
            <a:picLocks noChangeAspect="1"/>
          </p:cNvPicPr>
          <p:nvPr userDrawn="1"/>
        </p:nvPicPr>
        <p:blipFill rotWithShape="1">
          <a:blip r:embed="rId2">
            <a:extLst>
              <a:ext uri="{28A0092B-C50C-407E-A947-70E740481C1C}">
                <a14:useLocalDpi xmlns:a14="http://schemas.microsoft.com/office/drawing/2010/main" val="0"/>
              </a:ext>
            </a:extLst>
          </a:blip>
          <a:srcRect l="1" r="5609"/>
          <a:stretch/>
        </p:blipFill>
        <p:spPr>
          <a:xfrm>
            <a:off x="11122980" y="363018"/>
            <a:ext cx="686115" cy="154800"/>
          </a:xfrm>
          <a:prstGeom prst="rect">
            <a:avLst/>
          </a:prstGeom>
        </p:spPr>
      </p:pic>
    </p:spTree>
    <p:extLst>
      <p:ext uri="{BB962C8B-B14F-4D97-AF65-F5344CB8AC3E}">
        <p14:creationId xmlns:p14="http://schemas.microsoft.com/office/powerpoint/2010/main" val="209850662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Рисунок и текст_синий">
    <p:bg>
      <p:bgPr>
        <a:solidFill>
          <a:schemeClr val="tx2"/>
        </a:solidFill>
        <a:effectLst/>
      </p:bgPr>
    </p:bg>
    <p:spTree>
      <p:nvGrpSpPr>
        <p:cNvPr id="1" name=""/>
        <p:cNvGrpSpPr/>
        <p:nvPr/>
      </p:nvGrpSpPr>
      <p:grpSpPr>
        <a:xfrm>
          <a:off x="0" y="0"/>
          <a:ext cx="0" cy="0"/>
          <a:chOff x="0" y="0"/>
          <a:chExt cx="0" cy="0"/>
        </a:xfrm>
      </p:grpSpPr>
      <p:sp>
        <p:nvSpPr>
          <p:cNvPr id="5" name="Рисунок 4"/>
          <p:cNvSpPr>
            <a:spLocks noGrp="1"/>
          </p:cNvSpPr>
          <p:nvPr>
            <p:ph type="pic" sz="quarter" idx="12"/>
          </p:nvPr>
        </p:nvSpPr>
        <p:spPr>
          <a:xfrm>
            <a:off x="3309645" y="1557338"/>
            <a:ext cx="8882355" cy="4902200"/>
          </a:xfrm>
        </p:spPr>
        <p:txBody>
          <a:bodyPr/>
          <a:lstStyle>
            <a:lvl1pPr>
              <a:defRPr sz="1800">
                <a:solidFill>
                  <a:schemeClr val="bg1"/>
                </a:solidFill>
              </a:defRPr>
            </a:lvl1pPr>
          </a:lstStyle>
          <a:p>
            <a:r>
              <a:rPr lang="ru-RU"/>
              <a:t>Вставка рисунка</a:t>
            </a:r>
            <a:endParaRPr lang="ru-RU" dirty="0"/>
          </a:p>
        </p:txBody>
      </p:sp>
      <p:sp>
        <p:nvSpPr>
          <p:cNvPr id="4" name="Текст 3"/>
          <p:cNvSpPr>
            <a:spLocks noGrp="1"/>
          </p:cNvSpPr>
          <p:nvPr>
            <p:ph type="body" sz="quarter" idx="13"/>
          </p:nvPr>
        </p:nvSpPr>
        <p:spPr>
          <a:xfrm>
            <a:off x="396875" y="1557338"/>
            <a:ext cx="2660650" cy="4902199"/>
          </a:xfr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defRPr>
                <a:solidFill>
                  <a:schemeClr val="bg1"/>
                </a:solidFill>
              </a:defRPr>
            </a:lvl5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p:txBody>
      </p:sp>
      <p:sp>
        <p:nvSpPr>
          <p:cNvPr id="3" name="Заголовок 2"/>
          <p:cNvSpPr>
            <a:spLocks noGrp="1"/>
          </p:cNvSpPr>
          <p:nvPr>
            <p:ph type="title" hasCustomPrompt="1"/>
          </p:nvPr>
        </p:nvSpPr>
        <p:spPr/>
        <p:txBody>
          <a:bodyPr/>
          <a:lstStyle>
            <a:lvl1pPr>
              <a:defRPr>
                <a:solidFill>
                  <a:schemeClr val="bg1"/>
                </a:solidFill>
              </a:defRPr>
            </a:lvl1pPr>
          </a:lstStyle>
          <a:p>
            <a:r>
              <a:rPr lang="ru-RU" dirty="0"/>
              <a:t>Название слайда</a:t>
            </a:r>
          </a:p>
        </p:txBody>
      </p:sp>
      <p:pic>
        <p:nvPicPr>
          <p:cNvPr id="6" name="Рисунок 5"/>
          <p:cNvPicPr>
            <a:picLocks noChangeAspect="1"/>
          </p:cNvPicPr>
          <p:nvPr userDrawn="1"/>
        </p:nvPicPr>
        <p:blipFill rotWithShape="1">
          <a:blip r:embed="rId2">
            <a:extLst>
              <a:ext uri="{28A0092B-C50C-407E-A947-70E740481C1C}">
                <a14:useLocalDpi xmlns:a14="http://schemas.microsoft.com/office/drawing/2010/main" val="0"/>
              </a:ext>
            </a:extLst>
          </a:blip>
          <a:srcRect l="1" r="5609"/>
          <a:stretch/>
        </p:blipFill>
        <p:spPr>
          <a:xfrm>
            <a:off x="11122980" y="363018"/>
            <a:ext cx="686115" cy="154800"/>
          </a:xfrm>
          <a:prstGeom prst="rect">
            <a:avLst/>
          </a:prstGeom>
        </p:spPr>
      </p:pic>
    </p:spTree>
    <p:extLst>
      <p:ext uri="{BB962C8B-B14F-4D97-AF65-F5344CB8AC3E}">
        <p14:creationId xmlns:p14="http://schemas.microsoft.com/office/powerpoint/2010/main" val="2572301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Биография">
    <p:spTree>
      <p:nvGrpSpPr>
        <p:cNvPr id="1" name=""/>
        <p:cNvGrpSpPr/>
        <p:nvPr/>
      </p:nvGrpSpPr>
      <p:grpSpPr>
        <a:xfrm>
          <a:off x="0" y="0"/>
          <a:ext cx="0" cy="0"/>
          <a:chOff x="0" y="0"/>
          <a:chExt cx="0" cy="0"/>
        </a:xfrm>
      </p:grpSpPr>
      <p:sp>
        <p:nvSpPr>
          <p:cNvPr id="6" name="Текст 5"/>
          <p:cNvSpPr>
            <a:spLocks noGrp="1"/>
          </p:cNvSpPr>
          <p:nvPr>
            <p:ph type="body" sz="quarter" idx="11"/>
          </p:nvPr>
        </p:nvSpPr>
        <p:spPr>
          <a:xfrm>
            <a:off x="396875" y="3248042"/>
            <a:ext cx="11398250" cy="3211495"/>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p:txBody>
      </p:sp>
      <p:pic>
        <p:nvPicPr>
          <p:cNvPr id="8" name="Рисунок 7"/>
          <p:cNvPicPr>
            <a:picLocks noChangeAspect="1"/>
          </p:cNvPicPr>
          <p:nvPr userDrawn="1"/>
        </p:nvPicPr>
        <p:blipFill rotWithShape="1">
          <a:blip r:embed="rId2">
            <a:extLst>
              <a:ext uri="{28A0092B-C50C-407E-A947-70E740481C1C}">
                <a14:useLocalDpi xmlns:a14="http://schemas.microsoft.com/office/drawing/2010/main" val="0"/>
              </a:ext>
            </a:extLst>
          </a:blip>
          <a:srcRect l="20640" t="-3" b="50623"/>
          <a:stretch/>
        </p:blipFill>
        <p:spPr>
          <a:xfrm rot="10800000">
            <a:off x="5753468" y="-8965"/>
            <a:ext cx="6447493" cy="1957253"/>
          </a:xfrm>
          <a:prstGeom prst="rect">
            <a:avLst/>
          </a:prstGeom>
        </p:spPr>
      </p:pic>
      <p:sp>
        <p:nvSpPr>
          <p:cNvPr id="4" name="Заголовок 3"/>
          <p:cNvSpPr>
            <a:spLocks noGrp="1"/>
          </p:cNvSpPr>
          <p:nvPr>
            <p:ph type="title" hasCustomPrompt="1"/>
          </p:nvPr>
        </p:nvSpPr>
        <p:spPr>
          <a:xfrm>
            <a:off x="389921" y="2066018"/>
            <a:ext cx="8483978" cy="796927"/>
          </a:xfrm>
        </p:spPr>
        <p:txBody>
          <a:bodyPr/>
          <a:lstStyle>
            <a:lvl1pPr>
              <a:defRPr/>
            </a:lvl1pPr>
          </a:lstStyle>
          <a:p>
            <a:r>
              <a:rPr lang="ru-RU" dirty="0"/>
              <a:t>О себе</a:t>
            </a:r>
          </a:p>
        </p:txBody>
      </p:sp>
      <p:sp>
        <p:nvSpPr>
          <p:cNvPr id="2" name="Номер слайда 1"/>
          <p:cNvSpPr>
            <a:spLocks noGrp="1"/>
          </p:cNvSpPr>
          <p:nvPr>
            <p:ph type="sldNum" sz="quarter" idx="12"/>
          </p:nvPr>
        </p:nvSpPr>
        <p:spPr/>
        <p:txBody>
          <a:bodyPr/>
          <a:lstStyle/>
          <a:p>
            <a:fld id="{8A46B48C-4814-F543-BBD3-662454439EF2}" type="slidenum">
              <a:rPr lang="ru-RU" smtClean="0">
                <a:ea typeface="Verdana" panose="020B0604030504040204" pitchFamily="34" charset="0"/>
                <a:cs typeface="Verdana" panose="020B0604030504040204" pitchFamily="34" charset="0"/>
              </a:rPr>
              <a:pPr/>
              <a:t>‹#›</a:t>
            </a:fld>
            <a:endParaRPr lang="ru-RU" dirty="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23406290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Код и тексты">
    <p:spTree>
      <p:nvGrpSpPr>
        <p:cNvPr id="1" name=""/>
        <p:cNvGrpSpPr/>
        <p:nvPr/>
      </p:nvGrpSpPr>
      <p:grpSpPr>
        <a:xfrm>
          <a:off x="0" y="0"/>
          <a:ext cx="0" cy="0"/>
          <a:chOff x="0" y="0"/>
          <a:chExt cx="0" cy="0"/>
        </a:xfrm>
      </p:grpSpPr>
      <p:pic>
        <p:nvPicPr>
          <p:cNvPr id="13" name="Изображение 12"/>
          <p:cNvPicPr>
            <a:picLocks noChangeAspect="1"/>
          </p:cNvPicPr>
          <p:nvPr userDrawn="1"/>
        </p:nvPicPr>
        <p:blipFill rotWithShape="1">
          <a:blip r:embed="rId2">
            <a:extLst>
              <a:ext uri="{28A0092B-C50C-407E-A947-70E740481C1C}">
                <a14:useLocalDpi xmlns:a14="http://schemas.microsoft.com/office/drawing/2010/main" val="0"/>
              </a:ext>
            </a:extLst>
          </a:blip>
          <a:srcRect r="5587"/>
          <a:stretch/>
        </p:blipFill>
        <p:spPr>
          <a:xfrm>
            <a:off x="11116001" y="361885"/>
            <a:ext cx="691189" cy="153198"/>
          </a:xfrm>
          <a:prstGeom prst="rect">
            <a:avLst/>
          </a:prstGeom>
        </p:spPr>
      </p:pic>
      <p:sp>
        <p:nvSpPr>
          <p:cNvPr id="6" name="Текст 5"/>
          <p:cNvSpPr>
            <a:spLocks noGrp="1"/>
          </p:cNvSpPr>
          <p:nvPr>
            <p:ph type="body" sz="quarter" idx="14"/>
          </p:nvPr>
        </p:nvSpPr>
        <p:spPr>
          <a:xfrm>
            <a:off x="396875" y="1557338"/>
            <a:ext cx="8485188" cy="3581399"/>
          </a:xfrm>
          <a:solidFill>
            <a:schemeClr val="bg1">
              <a:lumMod val="95000"/>
            </a:schemeClr>
          </a:solidFill>
        </p:spPr>
        <p:txBody>
          <a:bodyPr tIns="108000"/>
          <a:lstStyle>
            <a:lvl1pPr marL="180000">
              <a:lnSpc>
                <a:spcPts val="1700"/>
              </a:lnSpc>
              <a:defRPr sz="1600" b="0">
                <a:latin typeface="Consolas" panose="020B0609020204030204" pitchFamily="49" charset="0"/>
                <a:cs typeface="Courier New" panose="02070309020205020404" pitchFamily="49" charset="0"/>
              </a:defRPr>
            </a:lvl1pPr>
            <a:lvl2pPr>
              <a:defRPr>
                <a:latin typeface="Courier New" panose="02070309020205020404" pitchFamily="49" charset="0"/>
                <a:cs typeface="Courier New" panose="02070309020205020404" pitchFamily="49" charset="0"/>
              </a:defRPr>
            </a:lvl2pPr>
            <a:lvl3pPr>
              <a:defRPr>
                <a:latin typeface="Courier New" panose="02070309020205020404" pitchFamily="49" charset="0"/>
                <a:cs typeface="Courier New" panose="02070309020205020404" pitchFamily="49" charset="0"/>
              </a:defRPr>
            </a:lvl3pPr>
            <a:lvl4pPr>
              <a:defRPr>
                <a:latin typeface="Courier New" panose="02070309020205020404" pitchFamily="49" charset="0"/>
                <a:cs typeface="Courier New" panose="02070309020205020404" pitchFamily="49" charset="0"/>
              </a:defRPr>
            </a:lvl4pPr>
            <a:lvl5pPr>
              <a:defRPr>
                <a:latin typeface="Courier New" panose="02070309020205020404" pitchFamily="49" charset="0"/>
                <a:cs typeface="Courier New" panose="02070309020205020404" pitchFamily="49" charset="0"/>
              </a:defRPr>
            </a:lvl5pPr>
          </a:lstStyle>
          <a:p>
            <a:pPr lvl="0"/>
            <a:r>
              <a:rPr lang="ru-RU"/>
              <a:t>Образец текста</a:t>
            </a:r>
          </a:p>
        </p:txBody>
      </p:sp>
      <p:sp>
        <p:nvSpPr>
          <p:cNvPr id="7" name="Текст 6"/>
          <p:cNvSpPr>
            <a:spLocks noGrp="1"/>
          </p:cNvSpPr>
          <p:nvPr>
            <p:ph type="body" sz="quarter" idx="15"/>
          </p:nvPr>
        </p:nvSpPr>
        <p:spPr>
          <a:xfrm>
            <a:off x="9134475" y="1592262"/>
            <a:ext cx="2660650" cy="4867276"/>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p:txBody>
      </p:sp>
      <p:sp>
        <p:nvSpPr>
          <p:cNvPr id="10" name="Текст 9"/>
          <p:cNvSpPr>
            <a:spLocks noGrp="1"/>
          </p:cNvSpPr>
          <p:nvPr>
            <p:ph type="body" sz="quarter" idx="16"/>
          </p:nvPr>
        </p:nvSpPr>
        <p:spPr>
          <a:xfrm>
            <a:off x="396875" y="5392738"/>
            <a:ext cx="8485188" cy="10668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p:txBody>
      </p:sp>
      <p:sp>
        <p:nvSpPr>
          <p:cNvPr id="4" name="Заголовок 3"/>
          <p:cNvSpPr>
            <a:spLocks noGrp="1"/>
          </p:cNvSpPr>
          <p:nvPr>
            <p:ph type="title" hasCustomPrompt="1"/>
          </p:nvPr>
        </p:nvSpPr>
        <p:spPr/>
        <p:txBody>
          <a:bodyPr/>
          <a:lstStyle/>
          <a:p>
            <a:r>
              <a:rPr lang="ru-RU" dirty="0"/>
              <a:t>Название слайда</a:t>
            </a:r>
          </a:p>
        </p:txBody>
      </p:sp>
      <p:sp>
        <p:nvSpPr>
          <p:cNvPr id="2" name="Номер слайда 1"/>
          <p:cNvSpPr>
            <a:spLocks noGrp="1"/>
          </p:cNvSpPr>
          <p:nvPr>
            <p:ph type="sldNum" sz="quarter" idx="17"/>
          </p:nvPr>
        </p:nvSpPr>
        <p:spPr/>
        <p:txBody>
          <a:bodyPr/>
          <a:lstStyle/>
          <a:p>
            <a:fld id="{8A46B48C-4814-F543-BBD3-662454439EF2}" type="slidenum">
              <a:rPr lang="ru-RU" smtClean="0">
                <a:ea typeface="Verdana" panose="020B0604030504040204" pitchFamily="34" charset="0"/>
                <a:cs typeface="Verdana" panose="020B0604030504040204" pitchFamily="34" charset="0"/>
              </a:rPr>
              <a:pPr/>
              <a:t>‹#›</a:t>
            </a:fld>
            <a:endParaRPr lang="ru-RU" dirty="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36798909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Код и текст">
    <p:spTree>
      <p:nvGrpSpPr>
        <p:cNvPr id="1" name=""/>
        <p:cNvGrpSpPr/>
        <p:nvPr/>
      </p:nvGrpSpPr>
      <p:grpSpPr>
        <a:xfrm>
          <a:off x="0" y="0"/>
          <a:ext cx="0" cy="0"/>
          <a:chOff x="0" y="0"/>
          <a:chExt cx="0" cy="0"/>
        </a:xfrm>
      </p:grpSpPr>
      <p:pic>
        <p:nvPicPr>
          <p:cNvPr id="11" name="Изображение 10"/>
          <p:cNvPicPr>
            <a:picLocks noChangeAspect="1"/>
          </p:cNvPicPr>
          <p:nvPr userDrawn="1"/>
        </p:nvPicPr>
        <p:blipFill rotWithShape="1">
          <a:blip r:embed="rId2">
            <a:extLst>
              <a:ext uri="{28A0092B-C50C-407E-A947-70E740481C1C}">
                <a14:useLocalDpi xmlns:a14="http://schemas.microsoft.com/office/drawing/2010/main" val="0"/>
              </a:ext>
            </a:extLst>
          </a:blip>
          <a:srcRect r="5847"/>
          <a:stretch/>
        </p:blipFill>
        <p:spPr>
          <a:xfrm>
            <a:off x="11116001" y="361885"/>
            <a:ext cx="689284" cy="153198"/>
          </a:xfrm>
          <a:prstGeom prst="rect">
            <a:avLst/>
          </a:prstGeom>
        </p:spPr>
      </p:pic>
      <p:sp>
        <p:nvSpPr>
          <p:cNvPr id="5" name="Текст 4"/>
          <p:cNvSpPr>
            <a:spLocks noGrp="1"/>
          </p:cNvSpPr>
          <p:nvPr>
            <p:ph type="body" sz="quarter" idx="13" hasCustomPrompt="1"/>
          </p:nvPr>
        </p:nvSpPr>
        <p:spPr>
          <a:xfrm>
            <a:off x="396875" y="1557338"/>
            <a:ext cx="8483600" cy="4917791"/>
          </a:xfrm>
          <a:solidFill>
            <a:schemeClr val="bg1">
              <a:lumMod val="95000"/>
            </a:schemeClr>
          </a:solidFill>
        </p:spPr>
        <p:txBody>
          <a:bodyPr tIns="108000"/>
          <a:lstStyle>
            <a:lvl1pPr marL="180000">
              <a:lnSpc>
                <a:spcPts val="1700"/>
              </a:lnSpc>
              <a:defRPr sz="1600" b="0">
                <a:latin typeface="Consolas" panose="020B0609020204030204" pitchFamily="49" charset="0"/>
                <a:cs typeface="Courier New" panose="02070309020205020404" pitchFamily="49" charset="0"/>
              </a:defRPr>
            </a:lvl1pPr>
          </a:lstStyle>
          <a:p>
            <a:pPr lvl="0"/>
            <a:r>
              <a:rPr lang="ru-RU" dirty="0"/>
              <a:t>Код</a:t>
            </a:r>
          </a:p>
        </p:txBody>
      </p:sp>
      <p:sp>
        <p:nvSpPr>
          <p:cNvPr id="7" name="Текст 6"/>
          <p:cNvSpPr>
            <a:spLocks noGrp="1"/>
          </p:cNvSpPr>
          <p:nvPr>
            <p:ph type="body" sz="quarter" idx="14"/>
          </p:nvPr>
        </p:nvSpPr>
        <p:spPr>
          <a:xfrm>
            <a:off x="9134475" y="1592262"/>
            <a:ext cx="2652713" cy="4867275"/>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p:txBody>
      </p:sp>
      <p:sp>
        <p:nvSpPr>
          <p:cNvPr id="4" name="Заголовок 3"/>
          <p:cNvSpPr>
            <a:spLocks noGrp="1"/>
          </p:cNvSpPr>
          <p:nvPr>
            <p:ph type="title" hasCustomPrompt="1"/>
          </p:nvPr>
        </p:nvSpPr>
        <p:spPr/>
        <p:txBody>
          <a:bodyPr/>
          <a:lstStyle/>
          <a:p>
            <a:r>
              <a:rPr lang="ru-RU" dirty="0"/>
              <a:t>Название слайда</a:t>
            </a:r>
          </a:p>
        </p:txBody>
      </p:sp>
    </p:spTree>
    <p:extLst>
      <p:ext uri="{BB962C8B-B14F-4D97-AF65-F5344CB8AC3E}">
        <p14:creationId xmlns:p14="http://schemas.microsoft.com/office/powerpoint/2010/main" val="18424782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Заключение">
    <p:spTree>
      <p:nvGrpSpPr>
        <p:cNvPr id="1" name=""/>
        <p:cNvGrpSpPr/>
        <p:nvPr/>
      </p:nvGrpSpPr>
      <p:grpSpPr>
        <a:xfrm>
          <a:off x="0" y="0"/>
          <a:ext cx="0" cy="0"/>
          <a:chOff x="0" y="0"/>
          <a:chExt cx="0" cy="0"/>
        </a:xfrm>
      </p:grpSpPr>
      <p:pic>
        <p:nvPicPr>
          <p:cNvPr id="14" name="Рисунок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6875" y="797773"/>
            <a:ext cx="2700000" cy="383683"/>
          </a:xfrm>
          <a:prstGeom prst="rect">
            <a:avLst/>
          </a:prstGeom>
        </p:spPr>
      </p:pic>
      <p:pic>
        <p:nvPicPr>
          <p:cNvPr id="15" name="Рисунок 14"/>
          <p:cNvPicPr>
            <a:picLocks noChangeAspect="1"/>
          </p:cNvPicPr>
          <p:nvPr userDrawn="1"/>
        </p:nvPicPr>
        <p:blipFill rotWithShape="1">
          <a:blip r:embed="rId3">
            <a:extLst>
              <a:ext uri="{28A0092B-C50C-407E-A947-70E740481C1C}">
                <a14:useLocalDpi xmlns:a14="http://schemas.microsoft.com/office/drawing/2010/main" val="0"/>
              </a:ext>
            </a:extLst>
          </a:blip>
          <a:srcRect t="4796" r="13796"/>
          <a:stretch/>
        </p:blipFill>
        <p:spPr>
          <a:xfrm>
            <a:off x="6251772" y="-17930"/>
            <a:ext cx="5949193" cy="4614255"/>
          </a:xfrm>
          <a:prstGeom prst="rect">
            <a:avLst/>
          </a:prstGeom>
        </p:spPr>
      </p:pic>
      <p:sp>
        <p:nvSpPr>
          <p:cNvPr id="4" name="TextBox 3"/>
          <p:cNvSpPr txBox="1"/>
          <p:nvPr userDrawn="1"/>
        </p:nvSpPr>
        <p:spPr>
          <a:xfrm>
            <a:off x="333473" y="2497136"/>
            <a:ext cx="4939173" cy="1421928"/>
          </a:xfrm>
          <a:prstGeom prst="rect">
            <a:avLst/>
          </a:prstGeom>
          <a:noFill/>
        </p:spPr>
        <p:txBody>
          <a:bodyPr wrap="none" rtlCol="0">
            <a:spAutoFit/>
          </a:bodyPr>
          <a:lstStyle/>
          <a:p>
            <a:pPr>
              <a:lnSpc>
                <a:spcPct val="90000"/>
              </a:lnSpc>
            </a:pPr>
            <a:r>
              <a:rPr lang="ru-RU" sz="4800" b="1" dirty="0">
                <a:solidFill>
                  <a:srgbClr val="444444"/>
                </a:solidFill>
                <a:latin typeface="Verdana" panose="020B0604030504040204" pitchFamily="34" charset="0"/>
                <a:ea typeface="Verdana" panose="020B0604030504040204" pitchFamily="34" charset="0"/>
                <a:cs typeface="Verdana" panose="020B0604030504040204" pitchFamily="34" charset="0"/>
              </a:rPr>
              <a:t>Спасибо</a:t>
            </a:r>
            <a:br>
              <a:rPr lang="ru-RU" sz="4800" b="1" dirty="0">
                <a:solidFill>
                  <a:srgbClr val="444444"/>
                </a:solidFill>
                <a:latin typeface="Verdana" panose="020B0604030504040204" pitchFamily="34" charset="0"/>
                <a:ea typeface="Verdana" panose="020B0604030504040204" pitchFamily="34" charset="0"/>
                <a:cs typeface="Verdana" panose="020B0604030504040204" pitchFamily="34" charset="0"/>
              </a:rPr>
            </a:br>
            <a:r>
              <a:rPr lang="ru-RU" sz="4800" b="1" dirty="0">
                <a:solidFill>
                  <a:srgbClr val="444444"/>
                </a:solidFill>
                <a:latin typeface="Verdana" panose="020B0604030504040204" pitchFamily="34" charset="0"/>
                <a:ea typeface="Verdana" panose="020B0604030504040204" pitchFamily="34" charset="0"/>
                <a:cs typeface="Verdana" panose="020B0604030504040204" pitchFamily="34" charset="0"/>
              </a:rPr>
              <a:t>за внимание!</a:t>
            </a:r>
          </a:p>
        </p:txBody>
      </p:sp>
      <p:sp>
        <p:nvSpPr>
          <p:cNvPr id="6" name="Текст 5"/>
          <p:cNvSpPr>
            <a:spLocks noGrp="1"/>
          </p:cNvSpPr>
          <p:nvPr>
            <p:ph type="body" sz="quarter" idx="10" hasCustomPrompt="1"/>
          </p:nvPr>
        </p:nvSpPr>
        <p:spPr>
          <a:xfrm>
            <a:off x="396875" y="4895584"/>
            <a:ext cx="8485188" cy="384219"/>
          </a:xfrm>
        </p:spPr>
        <p:txBody>
          <a:bodyPr/>
          <a:lstStyle>
            <a:lvl1pPr>
              <a:defRPr sz="2200" b="0" baseline="0"/>
            </a:lvl1pPr>
          </a:lstStyle>
          <a:p>
            <a:pPr lvl="0"/>
            <a:r>
              <a:rPr lang="ru-RU" dirty="0"/>
              <a:t>Имя, фамилия</a:t>
            </a:r>
          </a:p>
        </p:txBody>
      </p:sp>
      <p:sp>
        <p:nvSpPr>
          <p:cNvPr id="7" name="Текст 17"/>
          <p:cNvSpPr>
            <a:spLocks noGrp="1"/>
          </p:cNvSpPr>
          <p:nvPr>
            <p:ph type="body" sz="quarter" idx="12" hasCustomPrompt="1"/>
          </p:nvPr>
        </p:nvSpPr>
        <p:spPr>
          <a:xfrm>
            <a:off x="396875" y="5308935"/>
            <a:ext cx="7977472" cy="371978"/>
          </a:xfrm>
        </p:spPr>
        <p:txBody>
          <a:bodyPr/>
          <a:lstStyle>
            <a:lvl1pPr>
              <a:defRPr sz="1600" b="0" i="0" baseline="0">
                <a:solidFill>
                  <a:srgbClr val="444444"/>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E-mail</a:t>
            </a:r>
            <a:endParaRPr lang="ru-RU" dirty="0"/>
          </a:p>
        </p:txBody>
      </p:sp>
    </p:spTree>
    <p:extLst>
      <p:ext uri="{BB962C8B-B14F-4D97-AF65-F5344CB8AC3E}">
        <p14:creationId xmlns:p14="http://schemas.microsoft.com/office/powerpoint/2010/main" val="4524369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Название раздела">
    <p:bg>
      <p:bgPr>
        <a:solidFill>
          <a:schemeClr val="bg1"/>
        </a:solidFill>
        <a:effectLst/>
      </p:bgPr>
    </p:bg>
    <p:spTree>
      <p:nvGrpSpPr>
        <p:cNvPr id="1" name=""/>
        <p:cNvGrpSpPr/>
        <p:nvPr/>
      </p:nvGrpSpPr>
      <p:grpSpPr>
        <a:xfrm>
          <a:off x="0" y="0"/>
          <a:ext cx="0" cy="0"/>
          <a:chOff x="0" y="0"/>
          <a:chExt cx="0" cy="0"/>
        </a:xfrm>
      </p:grpSpPr>
      <p:pic>
        <p:nvPicPr>
          <p:cNvPr id="10" name="Изображение 9"/>
          <p:cNvPicPr>
            <a:picLocks noChangeAspect="1"/>
          </p:cNvPicPr>
          <p:nvPr userDrawn="1"/>
        </p:nvPicPr>
        <p:blipFill rotWithShape="1">
          <a:blip r:embed="rId2">
            <a:extLst>
              <a:ext uri="{28A0092B-C50C-407E-A947-70E740481C1C}">
                <a14:useLocalDpi xmlns:a14="http://schemas.microsoft.com/office/drawing/2010/main" val="0"/>
              </a:ext>
            </a:extLst>
          </a:blip>
          <a:srcRect r="5587"/>
          <a:stretch/>
        </p:blipFill>
        <p:spPr>
          <a:xfrm>
            <a:off x="11116001" y="361885"/>
            <a:ext cx="691189" cy="153198"/>
          </a:xfrm>
          <a:prstGeom prst="rect">
            <a:avLst/>
          </a:prstGeom>
        </p:spPr>
      </p:pic>
      <p:pic>
        <p:nvPicPr>
          <p:cNvPr id="3" name="Рисунок 2"/>
          <p:cNvPicPr>
            <a:picLocks noChangeAspect="1"/>
          </p:cNvPicPr>
          <p:nvPr userDrawn="1"/>
        </p:nvPicPr>
        <p:blipFill rotWithShape="1">
          <a:blip r:embed="rId3">
            <a:extLst>
              <a:ext uri="{28A0092B-C50C-407E-A947-70E740481C1C}">
                <a14:useLocalDpi xmlns:a14="http://schemas.microsoft.com/office/drawing/2010/main" val="0"/>
              </a:ext>
            </a:extLst>
          </a:blip>
          <a:srcRect l="15776" t="6572"/>
          <a:stretch/>
        </p:blipFill>
        <p:spPr>
          <a:xfrm>
            <a:off x="0" y="-8966"/>
            <a:ext cx="4874003" cy="2135023"/>
          </a:xfrm>
          <a:prstGeom prst="rect">
            <a:avLst/>
          </a:prstGeom>
        </p:spPr>
      </p:pic>
      <p:sp>
        <p:nvSpPr>
          <p:cNvPr id="2" name="Заголовок 1"/>
          <p:cNvSpPr>
            <a:spLocks noGrp="1"/>
          </p:cNvSpPr>
          <p:nvPr>
            <p:ph type="title" hasCustomPrompt="1"/>
          </p:nvPr>
        </p:nvSpPr>
        <p:spPr>
          <a:xfrm>
            <a:off x="3309938" y="2758096"/>
            <a:ext cx="8483978" cy="3701442"/>
          </a:xfrm>
        </p:spPr>
        <p:txBody>
          <a:bodyPr anchor="t"/>
          <a:lstStyle>
            <a:lvl1pPr>
              <a:defRPr/>
            </a:lvl1pPr>
          </a:lstStyle>
          <a:p>
            <a:r>
              <a:rPr lang="ru-RU" dirty="0"/>
              <a:t>Название раздела</a:t>
            </a:r>
          </a:p>
        </p:txBody>
      </p:sp>
    </p:spTree>
    <p:extLst>
      <p:ext uri="{BB962C8B-B14F-4D97-AF65-F5344CB8AC3E}">
        <p14:creationId xmlns:p14="http://schemas.microsoft.com/office/powerpoint/2010/main" val="493985948"/>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Один заполнитель">
    <p:spTree>
      <p:nvGrpSpPr>
        <p:cNvPr id="1" name=""/>
        <p:cNvGrpSpPr/>
        <p:nvPr/>
      </p:nvGrpSpPr>
      <p:grpSpPr>
        <a:xfrm>
          <a:off x="0" y="0"/>
          <a:ext cx="0" cy="0"/>
          <a:chOff x="0" y="0"/>
          <a:chExt cx="0" cy="0"/>
        </a:xfrm>
      </p:grpSpPr>
      <p:pic>
        <p:nvPicPr>
          <p:cNvPr id="9" name="Изображение 8"/>
          <p:cNvPicPr>
            <a:picLocks noChangeAspect="1"/>
          </p:cNvPicPr>
          <p:nvPr userDrawn="1"/>
        </p:nvPicPr>
        <p:blipFill rotWithShape="1">
          <a:blip r:embed="rId2">
            <a:extLst>
              <a:ext uri="{28A0092B-C50C-407E-A947-70E740481C1C}">
                <a14:useLocalDpi xmlns:a14="http://schemas.microsoft.com/office/drawing/2010/main" val="0"/>
              </a:ext>
            </a:extLst>
          </a:blip>
          <a:srcRect r="5327"/>
          <a:stretch/>
        </p:blipFill>
        <p:spPr>
          <a:xfrm>
            <a:off x="11116001" y="361885"/>
            <a:ext cx="693094" cy="153198"/>
          </a:xfrm>
          <a:prstGeom prst="rect">
            <a:avLst/>
          </a:prstGeom>
        </p:spPr>
      </p:pic>
      <p:sp>
        <p:nvSpPr>
          <p:cNvPr id="6" name="Текст 5"/>
          <p:cNvSpPr>
            <a:spLocks noGrp="1"/>
          </p:cNvSpPr>
          <p:nvPr>
            <p:ph type="body" sz="quarter" idx="11"/>
          </p:nvPr>
        </p:nvSpPr>
        <p:spPr>
          <a:xfrm>
            <a:off x="396875" y="1557338"/>
            <a:ext cx="11398250" cy="49022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p:txBody>
      </p:sp>
      <p:sp>
        <p:nvSpPr>
          <p:cNvPr id="4" name="Заголовок 3"/>
          <p:cNvSpPr>
            <a:spLocks noGrp="1"/>
          </p:cNvSpPr>
          <p:nvPr>
            <p:ph type="title" hasCustomPrompt="1"/>
          </p:nvPr>
        </p:nvSpPr>
        <p:spPr/>
        <p:txBody>
          <a:bodyPr/>
          <a:lstStyle>
            <a:lvl1pPr>
              <a:defRPr/>
            </a:lvl1pPr>
          </a:lstStyle>
          <a:p>
            <a:r>
              <a:rPr lang="ru-RU" dirty="0"/>
              <a:t>Название слайда</a:t>
            </a:r>
          </a:p>
        </p:txBody>
      </p:sp>
      <p:sp>
        <p:nvSpPr>
          <p:cNvPr id="2" name="Номер слайда 1"/>
          <p:cNvSpPr>
            <a:spLocks noGrp="1"/>
          </p:cNvSpPr>
          <p:nvPr>
            <p:ph type="sldNum" sz="quarter" idx="12"/>
          </p:nvPr>
        </p:nvSpPr>
        <p:spPr/>
        <p:txBody>
          <a:bodyPr/>
          <a:lstStyle/>
          <a:p>
            <a:fld id="{8A46B48C-4814-F543-BBD3-662454439EF2}" type="slidenum">
              <a:rPr lang="ru-RU" smtClean="0">
                <a:ea typeface="Verdana" panose="020B0604030504040204" pitchFamily="34" charset="0"/>
                <a:cs typeface="Verdana" panose="020B0604030504040204" pitchFamily="34" charset="0"/>
              </a:rPr>
              <a:pPr/>
              <a:t>‹#›</a:t>
            </a:fld>
            <a:endParaRPr lang="ru-RU" dirty="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828512667"/>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Один заполнитель_заголовок в две строки">
    <p:spTree>
      <p:nvGrpSpPr>
        <p:cNvPr id="1" name=""/>
        <p:cNvGrpSpPr/>
        <p:nvPr/>
      </p:nvGrpSpPr>
      <p:grpSpPr>
        <a:xfrm>
          <a:off x="0" y="0"/>
          <a:ext cx="0" cy="0"/>
          <a:chOff x="0" y="0"/>
          <a:chExt cx="0" cy="0"/>
        </a:xfrm>
      </p:grpSpPr>
      <p:pic>
        <p:nvPicPr>
          <p:cNvPr id="9" name="Изображение 8"/>
          <p:cNvPicPr>
            <a:picLocks noChangeAspect="1"/>
          </p:cNvPicPr>
          <p:nvPr userDrawn="1"/>
        </p:nvPicPr>
        <p:blipFill rotWithShape="1">
          <a:blip r:embed="rId2">
            <a:extLst>
              <a:ext uri="{28A0092B-C50C-407E-A947-70E740481C1C}">
                <a14:useLocalDpi xmlns:a14="http://schemas.microsoft.com/office/drawing/2010/main" val="0"/>
              </a:ext>
            </a:extLst>
          </a:blip>
          <a:srcRect r="6107"/>
          <a:stretch/>
        </p:blipFill>
        <p:spPr>
          <a:xfrm>
            <a:off x="11116001" y="361885"/>
            <a:ext cx="687379" cy="153198"/>
          </a:xfrm>
          <a:prstGeom prst="rect">
            <a:avLst/>
          </a:prstGeom>
        </p:spPr>
      </p:pic>
      <p:sp>
        <p:nvSpPr>
          <p:cNvPr id="5" name="Объект 4"/>
          <p:cNvSpPr>
            <a:spLocks noGrp="1"/>
          </p:cNvSpPr>
          <p:nvPr>
            <p:ph sz="quarter" idx="11"/>
          </p:nvPr>
        </p:nvSpPr>
        <p:spPr>
          <a:xfrm>
            <a:off x="398463" y="2164972"/>
            <a:ext cx="11388725" cy="4294565"/>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p:txBody>
      </p:sp>
      <p:sp>
        <p:nvSpPr>
          <p:cNvPr id="4" name="Заголовок 3"/>
          <p:cNvSpPr>
            <a:spLocks noGrp="1"/>
          </p:cNvSpPr>
          <p:nvPr>
            <p:ph type="title" hasCustomPrompt="1"/>
          </p:nvPr>
        </p:nvSpPr>
        <p:spPr>
          <a:xfrm>
            <a:off x="398085" y="379412"/>
            <a:ext cx="11388494" cy="1404563"/>
          </a:xfrm>
        </p:spPr>
        <p:txBody>
          <a:bodyPr/>
          <a:lstStyle>
            <a:lvl1pPr>
              <a:defRPr/>
            </a:lvl1pPr>
          </a:lstStyle>
          <a:p>
            <a:r>
              <a:rPr lang="ru-RU" dirty="0"/>
              <a:t>Название слайда</a:t>
            </a:r>
          </a:p>
        </p:txBody>
      </p:sp>
      <p:sp>
        <p:nvSpPr>
          <p:cNvPr id="2" name="Номер слайда 1"/>
          <p:cNvSpPr>
            <a:spLocks noGrp="1"/>
          </p:cNvSpPr>
          <p:nvPr>
            <p:ph type="sldNum" sz="quarter" idx="12"/>
          </p:nvPr>
        </p:nvSpPr>
        <p:spPr/>
        <p:txBody>
          <a:bodyPr/>
          <a:lstStyle/>
          <a:p>
            <a:fld id="{8A46B48C-4814-F543-BBD3-662454439EF2}" type="slidenum">
              <a:rPr lang="ru-RU" smtClean="0">
                <a:ea typeface="Verdana" panose="020B0604030504040204" pitchFamily="34" charset="0"/>
                <a:cs typeface="Verdana" panose="020B0604030504040204" pitchFamily="34" charset="0"/>
              </a:rPr>
              <a:pPr/>
              <a:t>‹#›</a:t>
            </a:fld>
            <a:endParaRPr lang="ru-RU" dirty="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441585897"/>
      </p:ext>
    </p:extLst>
  </p:cSld>
  <p:clrMapOvr>
    <a:masterClrMapping/>
  </p:clrMapOvr>
  <p:extLst>
    <p:ext uri="{DCECCB84-F9BA-43D5-87BE-67443E8EF086}">
      <p15:sldGuideLst xmlns:p15="http://schemas.microsoft.com/office/powerpoint/2012/main">
        <p15:guide id="1" orient="horz" pos="1366"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Один заполнитель_маджента">
    <p:bg>
      <p:bgPr>
        <a:solidFill>
          <a:schemeClr val="accent6"/>
        </a:solidFill>
        <a:effectLst/>
      </p:bgPr>
    </p:bg>
    <p:spTree>
      <p:nvGrpSpPr>
        <p:cNvPr id="1" name=""/>
        <p:cNvGrpSpPr/>
        <p:nvPr/>
      </p:nvGrpSpPr>
      <p:grpSpPr>
        <a:xfrm>
          <a:off x="0" y="0"/>
          <a:ext cx="0" cy="0"/>
          <a:chOff x="0" y="0"/>
          <a:chExt cx="0" cy="0"/>
        </a:xfrm>
      </p:grpSpPr>
      <p:pic>
        <p:nvPicPr>
          <p:cNvPr id="7" name="Рисунок 6"/>
          <p:cNvPicPr>
            <a:picLocks noChangeAspect="1"/>
          </p:cNvPicPr>
          <p:nvPr userDrawn="1"/>
        </p:nvPicPr>
        <p:blipFill rotWithShape="1">
          <a:blip r:embed="rId2">
            <a:extLst>
              <a:ext uri="{28A0092B-C50C-407E-A947-70E740481C1C}">
                <a14:useLocalDpi xmlns:a14="http://schemas.microsoft.com/office/drawing/2010/main" val="0"/>
              </a:ext>
            </a:extLst>
          </a:blip>
          <a:srcRect l="1" r="5609"/>
          <a:stretch/>
        </p:blipFill>
        <p:spPr>
          <a:xfrm>
            <a:off x="11122980" y="363018"/>
            <a:ext cx="686115" cy="154800"/>
          </a:xfrm>
          <a:prstGeom prst="rect">
            <a:avLst/>
          </a:prstGeom>
        </p:spPr>
      </p:pic>
      <p:sp>
        <p:nvSpPr>
          <p:cNvPr id="5" name="Текст 4"/>
          <p:cNvSpPr>
            <a:spLocks noGrp="1"/>
          </p:cNvSpPr>
          <p:nvPr>
            <p:ph type="body" sz="quarter" idx="10"/>
          </p:nvPr>
        </p:nvSpPr>
        <p:spPr>
          <a:xfrm>
            <a:off x="396875" y="1557338"/>
            <a:ext cx="11398250" cy="4902199"/>
          </a:xfr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p:txBody>
      </p:sp>
      <p:sp>
        <p:nvSpPr>
          <p:cNvPr id="3" name="Заголовок 2"/>
          <p:cNvSpPr>
            <a:spLocks noGrp="1"/>
          </p:cNvSpPr>
          <p:nvPr>
            <p:ph type="title" hasCustomPrompt="1"/>
          </p:nvPr>
        </p:nvSpPr>
        <p:spPr/>
        <p:txBody>
          <a:bodyPr/>
          <a:lstStyle>
            <a:lvl1pPr>
              <a:defRPr>
                <a:solidFill>
                  <a:schemeClr val="bg1"/>
                </a:solidFill>
              </a:defRPr>
            </a:lvl1pPr>
          </a:lstStyle>
          <a:p>
            <a:r>
              <a:rPr lang="ru-RU" dirty="0"/>
              <a:t>Название слайда</a:t>
            </a:r>
          </a:p>
        </p:txBody>
      </p:sp>
    </p:spTree>
    <p:extLst>
      <p:ext uri="{BB962C8B-B14F-4D97-AF65-F5344CB8AC3E}">
        <p14:creationId xmlns:p14="http://schemas.microsoft.com/office/powerpoint/2010/main" val="3097663813"/>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Один заполнитель_синий">
    <p:bg>
      <p:bgPr>
        <a:solidFill>
          <a:schemeClr val="tx2"/>
        </a:solidFill>
        <a:effectLst/>
      </p:bgPr>
    </p:bg>
    <p:spTree>
      <p:nvGrpSpPr>
        <p:cNvPr id="1" name=""/>
        <p:cNvGrpSpPr/>
        <p:nvPr/>
      </p:nvGrpSpPr>
      <p:grpSpPr>
        <a:xfrm>
          <a:off x="0" y="0"/>
          <a:ext cx="0" cy="0"/>
          <a:chOff x="0" y="0"/>
          <a:chExt cx="0" cy="0"/>
        </a:xfrm>
      </p:grpSpPr>
      <p:sp>
        <p:nvSpPr>
          <p:cNvPr id="6" name="Текст 5"/>
          <p:cNvSpPr>
            <a:spLocks noGrp="1"/>
          </p:cNvSpPr>
          <p:nvPr>
            <p:ph type="body" sz="quarter" idx="10"/>
          </p:nvPr>
        </p:nvSpPr>
        <p:spPr>
          <a:xfrm>
            <a:off x="398463" y="1557338"/>
            <a:ext cx="11396662" cy="4902199"/>
          </a:xfr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defRPr>
                <a:solidFill>
                  <a:schemeClr val="bg1"/>
                </a:solidFill>
              </a:defRPr>
            </a:lvl5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p:txBody>
      </p:sp>
      <p:sp>
        <p:nvSpPr>
          <p:cNvPr id="3" name="Заголовок 2"/>
          <p:cNvSpPr>
            <a:spLocks noGrp="1"/>
          </p:cNvSpPr>
          <p:nvPr>
            <p:ph type="title" hasCustomPrompt="1"/>
          </p:nvPr>
        </p:nvSpPr>
        <p:spPr/>
        <p:txBody>
          <a:bodyPr/>
          <a:lstStyle>
            <a:lvl1pPr>
              <a:defRPr>
                <a:solidFill>
                  <a:schemeClr val="bg1"/>
                </a:solidFill>
              </a:defRPr>
            </a:lvl1pPr>
          </a:lstStyle>
          <a:p>
            <a:r>
              <a:rPr lang="ru-RU" dirty="0"/>
              <a:t>Название слайда</a:t>
            </a:r>
          </a:p>
        </p:txBody>
      </p:sp>
      <p:pic>
        <p:nvPicPr>
          <p:cNvPr id="7" name="Рисунок 6"/>
          <p:cNvPicPr>
            <a:picLocks noChangeAspect="1"/>
          </p:cNvPicPr>
          <p:nvPr userDrawn="1"/>
        </p:nvPicPr>
        <p:blipFill rotWithShape="1">
          <a:blip r:embed="rId2">
            <a:extLst>
              <a:ext uri="{28A0092B-C50C-407E-A947-70E740481C1C}">
                <a14:useLocalDpi xmlns:a14="http://schemas.microsoft.com/office/drawing/2010/main" val="0"/>
              </a:ext>
            </a:extLst>
          </a:blip>
          <a:srcRect l="1" r="5609"/>
          <a:stretch/>
        </p:blipFill>
        <p:spPr>
          <a:xfrm>
            <a:off x="11122980" y="363018"/>
            <a:ext cx="686115" cy="154800"/>
          </a:xfrm>
          <a:prstGeom prst="rect">
            <a:avLst/>
          </a:prstGeom>
        </p:spPr>
      </p:pic>
    </p:spTree>
    <p:extLst>
      <p:ext uri="{BB962C8B-B14F-4D97-AF65-F5344CB8AC3E}">
        <p14:creationId xmlns:p14="http://schemas.microsoft.com/office/powerpoint/2010/main" val="39656363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Один заполнитель_заголовок в две строки_маджента">
    <p:bg>
      <p:bgPr>
        <a:solidFill>
          <a:schemeClr val="accent6"/>
        </a:solidFill>
        <a:effectLst/>
      </p:bgPr>
    </p:bg>
    <p:spTree>
      <p:nvGrpSpPr>
        <p:cNvPr id="1" name=""/>
        <p:cNvGrpSpPr/>
        <p:nvPr/>
      </p:nvGrpSpPr>
      <p:grpSpPr>
        <a:xfrm>
          <a:off x="0" y="0"/>
          <a:ext cx="0" cy="0"/>
          <a:chOff x="0" y="0"/>
          <a:chExt cx="0" cy="0"/>
        </a:xfrm>
      </p:grpSpPr>
      <p:sp>
        <p:nvSpPr>
          <p:cNvPr id="5" name="Объект 4"/>
          <p:cNvSpPr>
            <a:spLocks noGrp="1"/>
          </p:cNvSpPr>
          <p:nvPr>
            <p:ph sz="quarter" idx="11"/>
          </p:nvPr>
        </p:nvSpPr>
        <p:spPr>
          <a:xfrm>
            <a:off x="398463" y="2081214"/>
            <a:ext cx="11388725" cy="4378324"/>
          </a:xfr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p:txBody>
      </p:sp>
      <p:sp>
        <p:nvSpPr>
          <p:cNvPr id="4" name="Заголовок 3"/>
          <p:cNvSpPr>
            <a:spLocks noGrp="1"/>
          </p:cNvSpPr>
          <p:nvPr>
            <p:ph type="title" hasCustomPrompt="1"/>
          </p:nvPr>
        </p:nvSpPr>
        <p:spPr>
          <a:xfrm>
            <a:off x="398085" y="379413"/>
            <a:ext cx="11388494" cy="1320800"/>
          </a:xfrm>
        </p:spPr>
        <p:txBody>
          <a:bodyPr/>
          <a:lstStyle>
            <a:lvl1pPr>
              <a:defRPr>
                <a:solidFill>
                  <a:schemeClr val="bg1"/>
                </a:solidFill>
              </a:defRPr>
            </a:lvl1pPr>
          </a:lstStyle>
          <a:p>
            <a:r>
              <a:rPr lang="ru-RU" dirty="0"/>
              <a:t>Название слайда</a:t>
            </a:r>
          </a:p>
        </p:txBody>
      </p:sp>
      <p:pic>
        <p:nvPicPr>
          <p:cNvPr id="7" name="Рисунок 6"/>
          <p:cNvPicPr>
            <a:picLocks noChangeAspect="1"/>
          </p:cNvPicPr>
          <p:nvPr userDrawn="1"/>
        </p:nvPicPr>
        <p:blipFill rotWithShape="1">
          <a:blip r:embed="rId2">
            <a:extLst>
              <a:ext uri="{28A0092B-C50C-407E-A947-70E740481C1C}">
                <a14:useLocalDpi xmlns:a14="http://schemas.microsoft.com/office/drawing/2010/main" val="0"/>
              </a:ext>
            </a:extLst>
          </a:blip>
          <a:srcRect l="1" r="5609"/>
          <a:stretch/>
        </p:blipFill>
        <p:spPr>
          <a:xfrm>
            <a:off x="11122980" y="363018"/>
            <a:ext cx="686115" cy="154800"/>
          </a:xfrm>
          <a:prstGeom prst="rect">
            <a:avLst/>
          </a:prstGeom>
        </p:spPr>
      </p:pic>
    </p:spTree>
    <p:extLst>
      <p:ext uri="{BB962C8B-B14F-4D97-AF65-F5344CB8AC3E}">
        <p14:creationId xmlns:p14="http://schemas.microsoft.com/office/powerpoint/2010/main" val="2539587148"/>
      </p:ext>
    </p:extLst>
  </p:cSld>
  <p:clrMapOvr>
    <a:masterClrMapping/>
  </p:clrMapOvr>
  <p:extLst>
    <p:ext uri="{DCECCB84-F9BA-43D5-87BE-67443E8EF086}">
      <p15:sldGuideLst xmlns:p15="http://schemas.microsoft.com/office/powerpoint/2012/main">
        <p15:guide id="1" orient="horz" pos="132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Один заполнитель_заголовок в две строки_синий">
    <p:bg>
      <p:bgPr>
        <a:solidFill>
          <a:schemeClr val="tx2"/>
        </a:solidFill>
        <a:effectLst/>
      </p:bgPr>
    </p:bg>
    <p:spTree>
      <p:nvGrpSpPr>
        <p:cNvPr id="1" name=""/>
        <p:cNvGrpSpPr/>
        <p:nvPr/>
      </p:nvGrpSpPr>
      <p:grpSpPr>
        <a:xfrm>
          <a:off x="0" y="0"/>
          <a:ext cx="0" cy="0"/>
          <a:chOff x="0" y="0"/>
          <a:chExt cx="0" cy="0"/>
        </a:xfrm>
      </p:grpSpPr>
      <p:sp>
        <p:nvSpPr>
          <p:cNvPr id="5" name="Объект 4"/>
          <p:cNvSpPr>
            <a:spLocks noGrp="1"/>
          </p:cNvSpPr>
          <p:nvPr>
            <p:ph sz="quarter" idx="11"/>
          </p:nvPr>
        </p:nvSpPr>
        <p:spPr>
          <a:xfrm>
            <a:off x="398463" y="2081214"/>
            <a:ext cx="11388725" cy="4378324"/>
          </a:xfr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p:txBody>
      </p:sp>
      <p:sp>
        <p:nvSpPr>
          <p:cNvPr id="4" name="Заголовок 3"/>
          <p:cNvSpPr>
            <a:spLocks noGrp="1"/>
          </p:cNvSpPr>
          <p:nvPr>
            <p:ph type="title" hasCustomPrompt="1"/>
          </p:nvPr>
        </p:nvSpPr>
        <p:spPr>
          <a:xfrm>
            <a:off x="398085" y="379413"/>
            <a:ext cx="11388494" cy="1320800"/>
          </a:xfrm>
        </p:spPr>
        <p:txBody>
          <a:bodyPr/>
          <a:lstStyle>
            <a:lvl1pPr>
              <a:defRPr>
                <a:solidFill>
                  <a:schemeClr val="bg1"/>
                </a:solidFill>
              </a:defRPr>
            </a:lvl1pPr>
          </a:lstStyle>
          <a:p>
            <a:r>
              <a:rPr lang="ru-RU" dirty="0"/>
              <a:t>Название слайда</a:t>
            </a:r>
          </a:p>
        </p:txBody>
      </p:sp>
      <p:pic>
        <p:nvPicPr>
          <p:cNvPr id="7" name="Рисунок 6"/>
          <p:cNvPicPr>
            <a:picLocks noChangeAspect="1"/>
          </p:cNvPicPr>
          <p:nvPr userDrawn="1"/>
        </p:nvPicPr>
        <p:blipFill rotWithShape="1">
          <a:blip r:embed="rId2">
            <a:extLst>
              <a:ext uri="{28A0092B-C50C-407E-A947-70E740481C1C}">
                <a14:useLocalDpi xmlns:a14="http://schemas.microsoft.com/office/drawing/2010/main" val="0"/>
              </a:ext>
            </a:extLst>
          </a:blip>
          <a:srcRect l="1" r="5609"/>
          <a:stretch/>
        </p:blipFill>
        <p:spPr>
          <a:xfrm>
            <a:off x="11122980" y="363018"/>
            <a:ext cx="686115" cy="154800"/>
          </a:xfrm>
          <a:prstGeom prst="rect">
            <a:avLst/>
          </a:prstGeom>
        </p:spPr>
      </p:pic>
    </p:spTree>
    <p:extLst>
      <p:ext uri="{BB962C8B-B14F-4D97-AF65-F5344CB8AC3E}">
        <p14:creationId xmlns:p14="http://schemas.microsoft.com/office/powerpoint/2010/main" val="776086759"/>
      </p:ext>
    </p:extLst>
  </p:cSld>
  <p:clrMapOvr>
    <a:masterClrMapping/>
  </p:clrMapOvr>
  <p:extLst>
    <p:ext uri="{DCECCB84-F9BA-43D5-87BE-67443E8EF086}">
      <p15:sldGuideLst xmlns:p15="http://schemas.microsoft.com/office/powerpoint/2012/main">
        <p15:guide id="1" orient="horz" pos="132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98085" y="379413"/>
            <a:ext cx="11388494" cy="796927"/>
          </a:xfrm>
          <a:prstGeom prst="rect">
            <a:avLst/>
          </a:prstGeom>
        </p:spPr>
        <p:txBody>
          <a:bodyPr vert="horz" lIns="0" tIns="0" rIns="0" bIns="0" rtlCol="0" anchor="b" anchorCtr="0">
            <a:noAutofit/>
          </a:bodyPr>
          <a:lstStyle/>
          <a:p>
            <a:r>
              <a:rPr lang="ru-RU" dirty="0"/>
              <a:t>Образец заголовка</a:t>
            </a:r>
            <a:endParaRPr lang="en-US" dirty="0"/>
          </a:p>
        </p:txBody>
      </p:sp>
      <p:sp>
        <p:nvSpPr>
          <p:cNvPr id="3" name="Text Placeholder 2"/>
          <p:cNvSpPr>
            <a:spLocks noGrp="1"/>
          </p:cNvSpPr>
          <p:nvPr>
            <p:ph type="body" idx="1"/>
          </p:nvPr>
        </p:nvSpPr>
        <p:spPr>
          <a:xfrm>
            <a:off x="397574" y="1557338"/>
            <a:ext cx="11396388" cy="4902305"/>
          </a:xfrm>
          <a:prstGeom prst="rect">
            <a:avLst/>
          </a:prstGeom>
        </p:spPr>
        <p:txBody>
          <a:bodyPr vert="horz" lIns="0" tIns="0" rIns="0" bIns="0" rtlCol="0">
            <a:noAutofit/>
          </a:body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p:txBody>
      </p:sp>
      <p:sp>
        <p:nvSpPr>
          <p:cNvPr id="6" name="Slide Number Placeholder 5"/>
          <p:cNvSpPr>
            <a:spLocks noGrp="1"/>
          </p:cNvSpPr>
          <p:nvPr>
            <p:ph type="sldNum" sz="quarter" idx="4"/>
          </p:nvPr>
        </p:nvSpPr>
        <p:spPr>
          <a:xfrm>
            <a:off x="11117267" y="6612943"/>
            <a:ext cx="669312" cy="144754"/>
          </a:xfrm>
          <a:prstGeom prst="rect">
            <a:avLst/>
          </a:prstGeom>
        </p:spPr>
        <p:txBody>
          <a:bodyPr vert="horz" lIns="0" tIns="0" rIns="0" bIns="0" rtlCol="0" anchor="ctr"/>
          <a:lstStyle>
            <a:lvl1pPr algn="r">
              <a:defRPr sz="1000" b="1" baseline="0">
                <a:solidFill>
                  <a:schemeClr val="tx1"/>
                </a:solidFill>
              </a:defRPr>
            </a:lvl1pPr>
          </a:lstStyle>
          <a:p>
            <a:fld id="{8A46B48C-4814-F543-BBD3-662454439EF2}" type="slidenum">
              <a:rPr lang="ru-RU" smtClean="0">
                <a:ea typeface="Verdana" panose="020B0604030504040204" pitchFamily="34" charset="0"/>
                <a:cs typeface="Verdana" panose="020B0604030504040204" pitchFamily="34" charset="0"/>
              </a:rPr>
              <a:pPr/>
              <a:t>‹#›</a:t>
            </a:fld>
            <a:endParaRPr lang="ru-RU" dirty="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415711833"/>
      </p:ext>
    </p:extLst>
  </p:cSld>
  <p:clrMap bg1="lt1" tx1="dk1" bg2="lt2" tx2="dk2" accent1="accent1" accent2="accent2" accent3="accent3" accent4="accent4" accent5="accent5" accent6="accent6" hlink="hlink" folHlink="folHlink"/>
  <p:sldLayoutIdLst>
    <p:sldLayoutId id="2147483695" r:id="rId1"/>
    <p:sldLayoutId id="2147483705" r:id="rId2"/>
    <p:sldLayoutId id="2147483674" r:id="rId3"/>
    <p:sldLayoutId id="2147483675" r:id="rId4"/>
    <p:sldLayoutId id="2147483698" r:id="rId5"/>
    <p:sldLayoutId id="2147483696" r:id="rId6"/>
    <p:sldLayoutId id="2147483697" r:id="rId7"/>
    <p:sldLayoutId id="2147483707" r:id="rId8"/>
    <p:sldLayoutId id="2147483706" r:id="rId9"/>
    <p:sldLayoutId id="2147483676" r:id="rId10"/>
    <p:sldLayoutId id="2147483699" r:id="rId11"/>
    <p:sldLayoutId id="2147483700" r:id="rId12"/>
    <p:sldLayoutId id="2147483703" r:id="rId13"/>
    <p:sldLayoutId id="2147483704" r:id="rId14"/>
    <p:sldLayoutId id="2147483677" r:id="rId15"/>
    <p:sldLayoutId id="2147483678" r:id="rId16"/>
    <p:sldLayoutId id="2147483679" r:id="rId17"/>
    <p:sldLayoutId id="2147483701" r:id="rId18"/>
    <p:sldLayoutId id="2147483702" r:id="rId19"/>
    <p:sldLayoutId id="2147483680" r:id="rId20"/>
    <p:sldLayoutId id="2147483681" r:id="rId21"/>
    <p:sldLayoutId id="2147483682" r:id="rId22"/>
  </p:sldLayoutIdLst>
  <p:hf hdr="0" ftr="0" dt="0"/>
  <p:txStyles>
    <p:titleStyle>
      <a:lvl1pPr algn="l" defTabSz="914227" rtl="0" eaLnBrk="1" latinLnBrk="0" hangingPunct="1">
        <a:lnSpc>
          <a:spcPct val="90000"/>
        </a:lnSpc>
        <a:spcBef>
          <a:spcPct val="0"/>
        </a:spcBef>
        <a:buNone/>
        <a:defRPr sz="4400" b="1" i="0" kern="1200" baseline="0">
          <a:solidFill>
            <a:srgbClr val="444444"/>
          </a:solidFill>
          <a:latin typeface="Verdana" panose="020B0604030504040204" pitchFamily="34" charset="0"/>
          <a:ea typeface="Verdana" panose="020B0604030504040204" pitchFamily="34" charset="0"/>
          <a:cs typeface="Verdana" panose="020B0604030504040204" pitchFamily="34" charset="0"/>
        </a:defRPr>
      </a:lvl1pPr>
    </p:titleStyle>
    <p:bodyStyle>
      <a:lvl1pPr marL="0" indent="0" algn="l" defTabSz="914227" rtl="0" eaLnBrk="1" latinLnBrk="0" hangingPunct="1">
        <a:lnSpc>
          <a:spcPts val="2600"/>
        </a:lnSpc>
        <a:spcBef>
          <a:spcPts val="800"/>
        </a:spcBef>
        <a:spcAft>
          <a:spcPts val="400"/>
        </a:spcAft>
        <a:buFontTx/>
        <a:buNone/>
        <a:defRPr sz="2000" b="0" i="0" kern="1200" baseline="0">
          <a:solidFill>
            <a:srgbClr val="444444"/>
          </a:solidFill>
          <a:latin typeface="Verdana" panose="020B0604030504040204" pitchFamily="34" charset="0"/>
          <a:ea typeface="Verdana" panose="020B0604030504040204" pitchFamily="34" charset="0"/>
          <a:cs typeface="Verdana" panose="020B0604030504040204" pitchFamily="34" charset="0"/>
        </a:defRPr>
      </a:lvl1pPr>
      <a:lvl2pPr marL="504000" indent="-288000" algn="l" defTabSz="914227" rtl="0" eaLnBrk="1" latinLnBrk="0" hangingPunct="1">
        <a:lnSpc>
          <a:spcPts val="2400"/>
        </a:lnSpc>
        <a:spcBef>
          <a:spcPts val="0"/>
        </a:spcBef>
        <a:spcAft>
          <a:spcPts val="600"/>
        </a:spcAft>
        <a:buClr>
          <a:schemeClr val="tx2"/>
        </a:buClr>
        <a:buSzPct val="100000"/>
        <a:buFont typeface="Wingdings" panose="05000000000000000000" pitchFamily="2" charset="2"/>
        <a:buChar char="§"/>
        <a:defRPr sz="1800" kern="1200" baseline="0">
          <a:solidFill>
            <a:srgbClr val="444444"/>
          </a:solidFill>
          <a:latin typeface="Verdana" panose="020B0604030504040204" pitchFamily="34" charset="0"/>
          <a:ea typeface="Verdana" panose="020B0604030504040204" pitchFamily="34" charset="0"/>
          <a:cs typeface="Verdana" panose="020B0604030504040204" pitchFamily="34" charset="0"/>
        </a:defRPr>
      </a:lvl2pPr>
      <a:lvl3pPr marL="792000" indent="-288000" algn="l" defTabSz="914227" rtl="0" eaLnBrk="1" latinLnBrk="0" hangingPunct="1">
        <a:lnSpc>
          <a:spcPts val="2400"/>
        </a:lnSpc>
        <a:spcBef>
          <a:spcPts val="0"/>
        </a:spcBef>
        <a:spcAft>
          <a:spcPts val="600"/>
        </a:spcAft>
        <a:buClr>
          <a:schemeClr val="tx2"/>
        </a:buClr>
        <a:buSzPct val="100000"/>
        <a:buFont typeface="Wingdings" panose="05000000000000000000" pitchFamily="2" charset="2"/>
        <a:buChar char="§"/>
        <a:defRPr sz="1800" kern="1200" baseline="0">
          <a:solidFill>
            <a:srgbClr val="444444"/>
          </a:solidFill>
          <a:latin typeface="Verdana" panose="020B0604030504040204" pitchFamily="34" charset="0"/>
          <a:ea typeface="Verdana" panose="020B0604030504040204" pitchFamily="34" charset="0"/>
          <a:cs typeface="Verdana" panose="020B0604030504040204" pitchFamily="34" charset="0"/>
        </a:defRPr>
      </a:lvl3pPr>
      <a:lvl4pPr marL="1080000" indent="-288000" algn="l" defTabSz="914227" rtl="0" eaLnBrk="1" latinLnBrk="0" hangingPunct="1">
        <a:lnSpc>
          <a:spcPts val="2400"/>
        </a:lnSpc>
        <a:spcBef>
          <a:spcPts val="0"/>
        </a:spcBef>
        <a:spcAft>
          <a:spcPts val="600"/>
        </a:spcAft>
        <a:buClr>
          <a:schemeClr val="tx2"/>
        </a:buClr>
        <a:buSzPct val="100000"/>
        <a:buFont typeface="Wingdings" panose="05000000000000000000" pitchFamily="2" charset="2"/>
        <a:buChar char="§"/>
        <a:defRPr sz="1800" kern="1200" baseline="0">
          <a:solidFill>
            <a:srgbClr val="444444"/>
          </a:solidFill>
          <a:latin typeface="Verdana" panose="020B0604030504040204" pitchFamily="34" charset="0"/>
          <a:ea typeface="Verdana" panose="020B0604030504040204" pitchFamily="34" charset="0"/>
          <a:cs typeface="Verdana" panose="020B0604030504040204" pitchFamily="34" charset="0"/>
        </a:defRPr>
      </a:lvl4pPr>
      <a:lvl5pPr marL="126630" indent="0" algn="l" defTabSz="914227" rtl="0" eaLnBrk="1" latinLnBrk="0" hangingPunct="1">
        <a:lnSpc>
          <a:spcPct val="90000"/>
        </a:lnSpc>
        <a:spcBef>
          <a:spcPts val="553"/>
        </a:spcBef>
        <a:buFontTx/>
        <a:buNone/>
        <a:defRPr sz="1200" kern="1200" baseline="0">
          <a:solidFill>
            <a:srgbClr val="444444"/>
          </a:solidFill>
          <a:latin typeface="Verdana" panose="020B0604030504040204" pitchFamily="34" charset="0"/>
          <a:ea typeface="Verdana" panose="020B0604030504040204" pitchFamily="34" charset="0"/>
          <a:cs typeface="Verdana" panose="020B0604030504040204" pitchFamily="34" charset="0"/>
        </a:defRPr>
      </a:lvl5pPr>
      <a:lvl6pPr marL="2514124" indent="-228557" algn="l" defTabSz="914227"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238" indent="-228557" algn="l" defTabSz="914227"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8351" indent="-228557" algn="l" defTabSz="914227"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5465" indent="-228557" algn="l" defTabSz="914227"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27" rtl="0" eaLnBrk="1" latinLnBrk="0" hangingPunct="1">
        <a:defRPr sz="1800" kern="1200">
          <a:solidFill>
            <a:schemeClr val="tx1"/>
          </a:solidFill>
          <a:latin typeface="+mn-lt"/>
          <a:ea typeface="+mn-ea"/>
          <a:cs typeface="+mn-cs"/>
        </a:defRPr>
      </a:lvl1pPr>
      <a:lvl2pPr marL="457114" algn="l" defTabSz="914227" rtl="0" eaLnBrk="1" latinLnBrk="0" hangingPunct="1">
        <a:defRPr sz="1800" kern="1200">
          <a:solidFill>
            <a:schemeClr val="tx1"/>
          </a:solidFill>
          <a:latin typeface="+mn-lt"/>
          <a:ea typeface="+mn-ea"/>
          <a:cs typeface="+mn-cs"/>
        </a:defRPr>
      </a:lvl2pPr>
      <a:lvl3pPr marL="914227" algn="l" defTabSz="914227" rtl="0" eaLnBrk="1" latinLnBrk="0" hangingPunct="1">
        <a:defRPr sz="1800" kern="1200">
          <a:solidFill>
            <a:schemeClr val="tx1"/>
          </a:solidFill>
          <a:latin typeface="+mn-lt"/>
          <a:ea typeface="+mn-ea"/>
          <a:cs typeface="+mn-cs"/>
        </a:defRPr>
      </a:lvl3pPr>
      <a:lvl4pPr marL="1371341" algn="l" defTabSz="914227" rtl="0" eaLnBrk="1" latinLnBrk="0" hangingPunct="1">
        <a:defRPr sz="1800" kern="1200">
          <a:solidFill>
            <a:schemeClr val="tx1"/>
          </a:solidFill>
          <a:latin typeface="+mn-lt"/>
          <a:ea typeface="+mn-ea"/>
          <a:cs typeface="+mn-cs"/>
        </a:defRPr>
      </a:lvl4pPr>
      <a:lvl5pPr marL="1828454" algn="l" defTabSz="914227" rtl="0" eaLnBrk="1" latinLnBrk="0" hangingPunct="1">
        <a:defRPr sz="1800" kern="1200">
          <a:solidFill>
            <a:schemeClr val="tx1"/>
          </a:solidFill>
          <a:latin typeface="+mn-lt"/>
          <a:ea typeface="+mn-ea"/>
          <a:cs typeface="+mn-cs"/>
        </a:defRPr>
      </a:lvl5pPr>
      <a:lvl6pPr marL="2285568" algn="l" defTabSz="914227" rtl="0" eaLnBrk="1" latinLnBrk="0" hangingPunct="1">
        <a:defRPr sz="1800" kern="1200">
          <a:solidFill>
            <a:schemeClr val="tx1"/>
          </a:solidFill>
          <a:latin typeface="+mn-lt"/>
          <a:ea typeface="+mn-ea"/>
          <a:cs typeface="+mn-cs"/>
        </a:defRPr>
      </a:lvl6pPr>
      <a:lvl7pPr marL="2742681" algn="l" defTabSz="914227" rtl="0" eaLnBrk="1" latinLnBrk="0" hangingPunct="1">
        <a:defRPr sz="1800" kern="1200">
          <a:solidFill>
            <a:schemeClr val="tx1"/>
          </a:solidFill>
          <a:latin typeface="+mn-lt"/>
          <a:ea typeface="+mn-ea"/>
          <a:cs typeface="+mn-cs"/>
        </a:defRPr>
      </a:lvl7pPr>
      <a:lvl8pPr marL="3199795" algn="l" defTabSz="914227" rtl="0" eaLnBrk="1" latinLnBrk="0" hangingPunct="1">
        <a:defRPr sz="1800" kern="1200">
          <a:solidFill>
            <a:schemeClr val="tx1"/>
          </a:solidFill>
          <a:latin typeface="+mn-lt"/>
          <a:ea typeface="+mn-ea"/>
          <a:cs typeface="+mn-cs"/>
        </a:defRPr>
      </a:lvl8pPr>
      <a:lvl9pPr marL="3656908" algn="l" defTabSz="91422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pos="3749" userDrawn="1">
          <p15:clr>
            <a:srgbClr val="F26B43"/>
          </p15:clr>
        </p15:guide>
        <p15:guide id="4" pos="3920" userDrawn="1">
          <p15:clr>
            <a:srgbClr val="F26B43"/>
          </p15:clr>
        </p15:guide>
        <p15:guide id="5" pos="2085" userDrawn="1">
          <p15:clr>
            <a:srgbClr val="F26B43"/>
          </p15:clr>
        </p15:guide>
        <p15:guide id="6" pos="1926" userDrawn="1">
          <p15:clr>
            <a:srgbClr val="F26B43"/>
          </p15:clr>
        </p15:guide>
        <p15:guide id="7" pos="250" userDrawn="1">
          <p15:clr>
            <a:srgbClr val="F26B43"/>
          </p15:clr>
        </p15:guide>
        <p15:guide id="8" pos="5595" userDrawn="1">
          <p15:clr>
            <a:srgbClr val="F26B43"/>
          </p15:clr>
        </p15:guide>
        <p15:guide id="9" pos="5754" userDrawn="1">
          <p15:clr>
            <a:srgbClr val="F26B43"/>
          </p15:clr>
        </p15:guide>
        <p15:guide id="10" pos="7430" userDrawn="1">
          <p15:clr>
            <a:srgbClr val="F26B43"/>
          </p15:clr>
        </p15:guide>
        <p15:guide id="12" orient="horz" pos="1732" userDrawn="1">
          <p15:clr>
            <a:srgbClr val="F26B43"/>
          </p15:clr>
        </p15:guide>
        <p15:guide id="13" orient="horz" pos="1573" userDrawn="1">
          <p15:clr>
            <a:srgbClr val="F26B43"/>
          </p15:clr>
        </p15:guide>
        <p15:guide id="15" orient="horz" pos="741" userDrawn="1">
          <p15:clr>
            <a:srgbClr val="F26B43"/>
          </p15:clr>
        </p15:guide>
        <p15:guide id="16" orient="horz" pos="239" userDrawn="1">
          <p15:clr>
            <a:srgbClr val="F26B43"/>
          </p15:clr>
        </p15:guide>
        <p15:guide id="17" orient="horz" pos="981" userDrawn="1">
          <p15:clr>
            <a:srgbClr val="F26B43"/>
          </p15:clr>
        </p15:guide>
        <p15:guide id="18" orient="horz" pos="2564" userDrawn="1">
          <p15:clr>
            <a:srgbClr val="F26B43"/>
          </p15:clr>
        </p15:guide>
        <p15:guide id="19" orient="horz" pos="3243" userDrawn="1">
          <p15:clr>
            <a:srgbClr val="F26B43"/>
          </p15:clr>
        </p15:guide>
        <p15:guide id="20" orient="horz" pos="3397" userDrawn="1">
          <p15:clr>
            <a:srgbClr val="F26B43"/>
          </p15:clr>
        </p15:guide>
        <p15:guide id="21" orient="horz" pos="4069" userDrawn="1">
          <p15:clr>
            <a:srgbClr val="F26B43"/>
          </p15:clr>
        </p15:guide>
        <p15:guide id="22" orient="horz" pos="4161" userDrawn="1">
          <p15:clr>
            <a:srgbClr val="F26B43"/>
          </p15:clr>
        </p15:guide>
        <p15:guide id="23" orient="horz" pos="2409"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comments" Target="../comments/comment3.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9.svg"/><Relationship Id="rId7" Type="http://schemas.openxmlformats.org/officeDocument/2006/relationships/image" Target="../media/image11.svg"/><Relationship Id="rId2" Type="http://schemas.openxmlformats.org/officeDocument/2006/relationships/image" Target="../media/image8.png"/><Relationship Id="rId1" Type="http://schemas.openxmlformats.org/officeDocument/2006/relationships/slideLayout" Target="../slideLayouts/slideLayout4.xml"/><Relationship Id="rId6" Type="http://schemas.openxmlformats.org/officeDocument/2006/relationships/image" Target="../media/image9.png"/><Relationship Id="rId5" Type="http://schemas.openxmlformats.org/officeDocument/2006/relationships/image" Target="../media/image13.svg"/><Relationship Id="rId10" Type="http://schemas.openxmlformats.org/officeDocument/2006/relationships/comments" Target="../comments/comment4.xml"/><Relationship Id="rId4" Type="http://schemas.openxmlformats.org/officeDocument/2006/relationships/image" Target="../media/image10.png"/><Relationship Id="rId9" Type="http://schemas.openxmlformats.org/officeDocument/2006/relationships/image" Target="../media/image16.svg"/></Relationships>
</file>

<file path=ppt/slides/_rels/slide2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9.svg"/><Relationship Id="rId7" Type="http://schemas.openxmlformats.org/officeDocument/2006/relationships/image" Target="../media/image13.svg"/><Relationship Id="rId2" Type="http://schemas.openxmlformats.org/officeDocument/2006/relationships/image" Target="../media/image8.png"/><Relationship Id="rId1" Type="http://schemas.openxmlformats.org/officeDocument/2006/relationships/slideLayout" Target="../slideLayouts/slideLayout4.xml"/><Relationship Id="rId6" Type="http://schemas.openxmlformats.org/officeDocument/2006/relationships/image" Target="../media/image10.png"/><Relationship Id="rId5" Type="http://schemas.openxmlformats.org/officeDocument/2006/relationships/image" Target="../media/image11.svg"/><Relationship Id="rId10" Type="http://schemas.openxmlformats.org/officeDocument/2006/relationships/image" Target="../media/image16.svg"/><Relationship Id="rId4" Type="http://schemas.openxmlformats.org/officeDocument/2006/relationships/image" Target="../media/image9.png"/><Relationship Id="rId9" Type="http://schemas.openxmlformats.org/officeDocument/2006/relationships/image" Target="../media/image12.png"/></Relationships>
</file>

<file path=ppt/slides/_rels/slide5.xml.rels><?xml version="1.0" encoding="UTF-8" standalone="yes"?>
<Relationships xmlns="http://schemas.openxmlformats.org/package/2006/relationships"><Relationship Id="rId2" Type="http://schemas.openxmlformats.org/officeDocument/2006/relationships/comments" Target="../comments/comment1.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4.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2" Type="http://schemas.openxmlformats.org/officeDocument/2006/relationships/comments" Target="../comments/comment2.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Текст 1"/>
          <p:cNvSpPr>
            <a:spLocks noGrp="1"/>
          </p:cNvSpPr>
          <p:nvPr>
            <p:ph type="body" sz="quarter" idx="11"/>
          </p:nvPr>
        </p:nvSpPr>
        <p:spPr/>
        <p:txBody>
          <a:bodyPr/>
          <a:lstStyle/>
          <a:p>
            <a:r>
              <a:rPr lang="ru-RU" dirty="0"/>
              <a:t>Григорий Печенкин</a:t>
            </a:r>
          </a:p>
        </p:txBody>
      </p:sp>
      <p:sp>
        <p:nvSpPr>
          <p:cNvPr id="3" name="Текст 2"/>
          <p:cNvSpPr>
            <a:spLocks noGrp="1"/>
          </p:cNvSpPr>
          <p:nvPr>
            <p:ph type="body" sz="quarter" idx="12"/>
          </p:nvPr>
        </p:nvSpPr>
        <p:spPr/>
        <p:txBody>
          <a:bodyPr/>
          <a:lstStyle/>
          <a:p>
            <a:r>
              <a:rPr lang="ru-RU" dirty="0"/>
              <a:t>Консультант-аналитик</a:t>
            </a:r>
          </a:p>
        </p:txBody>
      </p:sp>
      <p:sp>
        <p:nvSpPr>
          <p:cNvPr id="4" name="Текст 3"/>
          <p:cNvSpPr>
            <a:spLocks noGrp="1"/>
          </p:cNvSpPr>
          <p:nvPr>
            <p:ph type="body" sz="quarter" idx="13"/>
          </p:nvPr>
        </p:nvSpPr>
        <p:spPr/>
        <p:txBody>
          <a:bodyPr/>
          <a:lstStyle/>
          <a:p>
            <a:r>
              <a:rPr lang="en-US" dirty="0"/>
              <a:t>Analyst Days</a:t>
            </a:r>
            <a:br>
              <a:rPr lang="en-US" dirty="0"/>
            </a:br>
            <a:r>
              <a:rPr lang="ru-RU" dirty="0"/>
              <a:t>Москва, 10 октября</a:t>
            </a:r>
          </a:p>
        </p:txBody>
      </p:sp>
      <p:sp>
        <p:nvSpPr>
          <p:cNvPr id="5" name="Заголовок 4"/>
          <p:cNvSpPr>
            <a:spLocks noGrp="1"/>
          </p:cNvSpPr>
          <p:nvPr>
            <p:ph type="title"/>
          </p:nvPr>
        </p:nvSpPr>
        <p:spPr>
          <a:xfrm>
            <a:off x="398085" y="2497138"/>
            <a:ext cx="8573387" cy="2383901"/>
          </a:xfrm>
        </p:spPr>
        <p:txBody>
          <a:bodyPr/>
          <a:lstStyle/>
          <a:p>
            <a:r>
              <a:rPr lang="ru-RU" sz="4400" dirty="0"/>
              <a:t>Лучше тысячи слов: рисование диаграмм</a:t>
            </a:r>
            <a:r>
              <a:rPr lang="en-US" sz="4400" dirty="0"/>
              <a:t> </a:t>
            </a:r>
            <a:r>
              <a:rPr lang="ru-RU" sz="4400" dirty="0"/>
              <a:t>совместно с заказчиком</a:t>
            </a:r>
          </a:p>
        </p:txBody>
      </p:sp>
    </p:spTree>
    <p:extLst>
      <p:ext uri="{BB962C8B-B14F-4D97-AF65-F5344CB8AC3E}">
        <p14:creationId xmlns:p14="http://schemas.microsoft.com/office/powerpoint/2010/main" val="115746525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p:txBody>
          <a:bodyPr/>
          <a:lstStyle/>
          <a:p>
            <a:fld id="{8A46B48C-4814-F543-BBD3-662454439EF2}" type="slidenum">
              <a:rPr lang="ru-RU" smtClean="0">
                <a:ea typeface="Verdana" panose="020B0604030504040204" pitchFamily="34" charset="0"/>
                <a:cs typeface="Verdana" panose="020B0604030504040204" pitchFamily="34" charset="0"/>
              </a:rPr>
              <a:pPr/>
              <a:t>10</a:t>
            </a:fld>
            <a:endParaRPr lang="ru-RU" dirty="0">
              <a:ea typeface="Verdana" panose="020B0604030504040204" pitchFamily="34" charset="0"/>
              <a:cs typeface="Verdana" panose="020B0604030504040204" pitchFamily="34" charset="0"/>
            </a:endParaRPr>
          </a:p>
        </p:txBody>
      </p:sp>
      <p:pic>
        <p:nvPicPr>
          <p:cNvPr id="5" name="Рисунок 4"/>
          <p:cNvPicPr/>
          <p:nvPr/>
        </p:nvPicPr>
        <p:blipFill>
          <a:blip r:embed="rId2"/>
          <a:stretch/>
        </p:blipFill>
        <p:spPr>
          <a:xfrm>
            <a:off x="1817460" y="988"/>
            <a:ext cx="8557080" cy="6856024"/>
          </a:xfrm>
          <a:prstGeom prst="rect">
            <a:avLst/>
          </a:prstGeom>
          <a:ln>
            <a:noFill/>
          </a:ln>
        </p:spPr>
      </p:pic>
      <p:pic>
        <p:nvPicPr>
          <p:cNvPr id="6" name="Рисунок 5"/>
          <p:cNvPicPr/>
          <p:nvPr/>
        </p:nvPicPr>
        <p:blipFill>
          <a:blip r:embed="rId3"/>
          <a:stretch/>
        </p:blipFill>
        <p:spPr>
          <a:xfrm>
            <a:off x="3968760" y="2394080"/>
            <a:ext cx="4254480" cy="2376000"/>
          </a:xfrm>
          <a:prstGeom prst="rect">
            <a:avLst/>
          </a:prstGeom>
          <a:ln>
            <a:noFill/>
          </a:ln>
        </p:spPr>
      </p:pic>
    </p:spTree>
    <p:extLst>
      <p:ext uri="{BB962C8B-B14F-4D97-AF65-F5344CB8AC3E}">
        <p14:creationId xmlns:p14="http://schemas.microsoft.com/office/powerpoint/2010/main" val="3154852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Текст 1"/>
          <p:cNvSpPr>
            <a:spLocks noGrp="1"/>
          </p:cNvSpPr>
          <p:nvPr>
            <p:ph type="body" sz="quarter" idx="11"/>
          </p:nvPr>
        </p:nvSpPr>
        <p:spPr/>
        <p:txBody>
          <a:bodyPr/>
          <a:lstStyle/>
          <a:p>
            <a:r>
              <a:rPr lang="ru-RU" dirty="0"/>
              <a:t>Непонятная нотация</a:t>
            </a:r>
          </a:p>
          <a:p>
            <a:r>
              <a:rPr lang="ru-RU" dirty="0"/>
              <a:t>Плохо видно экран, низкое разрешение</a:t>
            </a:r>
          </a:p>
          <a:p>
            <a:r>
              <a:rPr lang="ru-RU" dirty="0"/>
              <a:t>Пассивные участники сессии</a:t>
            </a:r>
          </a:p>
          <a:p>
            <a:endParaRPr lang="ru-RU" dirty="0"/>
          </a:p>
        </p:txBody>
      </p:sp>
      <p:sp>
        <p:nvSpPr>
          <p:cNvPr id="3" name="Заголовок 2"/>
          <p:cNvSpPr>
            <a:spLocks noGrp="1"/>
          </p:cNvSpPr>
          <p:nvPr>
            <p:ph type="title"/>
          </p:nvPr>
        </p:nvSpPr>
        <p:spPr/>
        <p:txBody>
          <a:bodyPr/>
          <a:lstStyle/>
          <a:p>
            <a:r>
              <a:rPr lang="ru-RU" dirty="0"/>
              <a:t>Что пошло не так</a:t>
            </a:r>
          </a:p>
        </p:txBody>
      </p:sp>
      <p:sp>
        <p:nvSpPr>
          <p:cNvPr id="4" name="Номер слайда 3"/>
          <p:cNvSpPr>
            <a:spLocks noGrp="1"/>
          </p:cNvSpPr>
          <p:nvPr>
            <p:ph type="sldNum" sz="quarter" idx="12"/>
          </p:nvPr>
        </p:nvSpPr>
        <p:spPr/>
        <p:txBody>
          <a:bodyPr/>
          <a:lstStyle/>
          <a:p>
            <a:fld id="{8A46B48C-4814-F543-BBD3-662454439EF2}" type="slidenum">
              <a:rPr lang="ru-RU" smtClean="0">
                <a:ea typeface="Verdana" panose="020B0604030504040204" pitchFamily="34" charset="0"/>
                <a:cs typeface="Verdana" panose="020B0604030504040204" pitchFamily="34" charset="0"/>
              </a:rPr>
              <a:pPr/>
              <a:t>11</a:t>
            </a:fld>
            <a:endParaRPr lang="ru-RU" dirty="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1047477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Текст 1"/>
          <p:cNvSpPr>
            <a:spLocks noGrp="1"/>
          </p:cNvSpPr>
          <p:nvPr>
            <p:ph type="body" sz="quarter" idx="11"/>
          </p:nvPr>
        </p:nvSpPr>
        <p:spPr/>
        <p:txBody>
          <a:bodyPr/>
          <a:lstStyle/>
          <a:p>
            <a:r>
              <a:rPr lang="ru-RU" dirty="0"/>
              <a:t>Я давно занимаюсь проблемой визуализации для неспециалистов</a:t>
            </a:r>
          </a:p>
          <a:p>
            <a:pPr lvl="1"/>
            <a:r>
              <a:rPr lang="ru-RU" dirty="0"/>
              <a:t>Почему UML — плохой выбора для обучения аналитиков (AD#4 2015)</a:t>
            </a:r>
          </a:p>
          <a:p>
            <a:pPr lvl="1"/>
            <a:r>
              <a:rPr lang="ru-RU" dirty="0"/>
              <a:t>Что может быть проще моделирования! (AD#6 2017)</a:t>
            </a:r>
          </a:p>
          <a:p>
            <a:pPr lvl="1"/>
            <a:r>
              <a:rPr lang="ru-RU" dirty="0"/>
              <a:t>Иди и рисуй! Моделирование в работе аналитика (AD#7 2017)</a:t>
            </a:r>
          </a:p>
          <a:p>
            <a:endParaRPr lang="ru-RU" dirty="0"/>
          </a:p>
        </p:txBody>
      </p:sp>
      <p:sp>
        <p:nvSpPr>
          <p:cNvPr id="3" name="Заголовок 2"/>
          <p:cNvSpPr>
            <a:spLocks noGrp="1"/>
          </p:cNvSpPr>
          <p:nvPr>
            <p:ph type="title"/>
          </p:nvPr>
        </p:nvSpPr>
        <p:spPr/>
        <p:txBody>
          <a:bodyPr/>
          <a:lstStyle/>
          <a:p>
            <a:r>
              <a:rPr lang="ru-RU" dirty="0"/>
              <a:t>Немного истории</a:t>
            </a:r>
          </a:p>
        </p:txBody>
      </p:sp>
      <p:sp>
        <p:nvSpPr>
          <p:cNvPr id="4" name="Номер слайда 3"/>
          <p:cNvSpPr>
            <a:spLocks noGrp="1"/>
          </p:cNvSpPr>
          <p:nvPr>
            <p:ph type="sldNum" sz="quarter" idx="12"/>
          </p:nvPr>
        </p:nvSpPr>
        <p:spPr/>
        <p:txBody>
          <a:bodyPr/>
          <a:lstStyle/>
          <a:p>
            <a:fld id="{8A46B48C-4814-F543-BBD3-662454439EF2}" type="slidenum">
              <a:rPr lang="ru-RU" smtClean="0">
                <a:ea typeface="Verdana" panose="020B0604030504040204" pitchFamily="34" charset="0"/>
                <a:cs typeface="Verdana" panose="020B0604030504040204" pitchFamily="34" charset="0"/>
              </a:rPr>
              <a:pPr/>
              <a:t>12</a:t>
            </a:fld>
            <a:endParaRPr lang="ru-RU" dirty="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1249386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Текст 1"/>
          <p:cNvSpPr>
            <a:spLocks noGrp="1"/>
          </p:cNvSpPr>
          <p:nvPr>
            <p:ph type="body" sz="quarter" idx="11"/>
          </p:nvPr>
        </p:nvSpPr>
        <p:spPr/>
        <p:txBody>
          <a:bodyPr/>
          <a:lstStyle/>
          <a:p>
            <a:r>
              <a:rPr lang="ru-RU" dirty="0"/>
              <a:t>UML и BPMN — фактически языки программирования</a:t>
            </a:r>
          </a:p>
          <a:p>
            <a:r>
              <a:rPr lang="ru-RU" dirty="0"/>
              <a:t>При общении с неспециалистами не на что опереться</a:t>
            </a:r>
          </a:p>
          <a:p>
            <a:r>
              <a:rPr lang="ru-RU" dirty="0"/>
              <a:t>А визуализация нужна!</a:t>
            </a:r>
          </a:p>
          <a:p>
            <a:endParaRPr lang="ru-RU" dirty="0"/>
          </a:p>
        </p:txBody>
      </p:sp>
      <p:sp>
        <p:nvSpPr>
          <p:cNvPr id="3" name="Заголовок 2"/>
          <p:cNvSpPr>
            <a:spLocks noGrp="1"/>
          </p:cNvSpPr>
          <p:nvPr>
            <p:ph type="title"/>
          </p:nvPr>
        </p:nvSpPr>
        <p:spPr/>
        <p:txBody>
          <a:bodyPr/>
          <a:lstStyle/>
          <a:p>
            <a:r>
              <a:rPr lang="ru-RU" dirty="0"/>
              <a:t>В чем суть проблемы?</a:t>
            </a:r>
          </a:p>
        </p:txBody>
      </p:sp>
      <p:sp>
        <p:nvSpPr>
          <p:cNvPr id="4" name="Номер слайда 3"/>
          <p:cNvSpPr>
            <a:spLocks noGrp="1"/>
          </p:cNvSpPr>
          <p:nvPr>
            <p:ph type="sldNum" sz="quarter" idx="12"/>
          </p:nvPr>
        </p:nvSpPr>
        <p:spPr/>
        <p:txBody>
          <a:bodyPr/>
          <a:lstStyle/>
          <a:p>
            <a:fld id="{8A46B48C-4814-F543-BBD3-662454439EF2}" type="slidenum">
              <a:rPr lang="ru-RU" smtClean="0">
                <a:ea typeface="Verdana" panose="020B0604030504040204" pitchFamily="34" charset="0"/>
                <a:cs typeface="Verdana" panose="020B0604030504040204" pitchFamily="34" charset="0"/>
              </a:rPr>
              <a:pPr/>
              <a:t>13</a:t>
            </a:fld>
            <a:endParaRPr lang="ru-RU" dirty="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8208208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p:txBody>
          <a:bodyPr/>
          <a:lstStyle/>
          <a:p>
            <a:r>
              <a:rPr lang="ru-RU" dirty="0"/>
              <a:t>Зачем нужна визуализация?</a:t>
            </a:r>
          </a:p>
        </p:txBody>
      </p:sp>
      <p:sp>
        <p:nvSpPr>
          <p:cNvPr id="4" name="Номер слайда 3"/>
          <p:cNvSpPr>
            <a:spLocks noGrp="1"/>
          </p:cNvSpPr>
          <p:nvPr>
            <p:ph type="sldNum" sz="quarter" idx="12"/>
          </p:nvPr>
        </p:nvSpPr>
        <p:spPr/>
        <p:txBody>
          <a:bodyPr/>
          <a:lstStyle/>
          <a:p>
            <a:fld id="{8A46B48C-4814-F543-BBD3-662454439EF2}" type="slidenum">
              <a:rPr lang="ru-RU" smtClean="0">
                <a:ea typeface="Verdana" panose="020B0604030504040204" pitchFamily="34" charset="0"/>
                <a:cs typeface="Verdana" panose="020B0604030504040204" pitchFamily="34" charset="0"/>
              </a:rPr>
              <a:pPr/>
              <a:t>14</a:t>
            </a:fld>
            <a:endParaRPr lang="ru-RU" dirty="0">
              <a:ea typeface="Verdana" panose="020B0604030504040204" pitchFamily="34" charset="0"/>
              <a:cs typeface="Verdana" panose="020B0604030504040204" pitchFamily="34" charset="0"/>
            </a:endParaRPr>
          </a:p>
        </p:txBody>
      </p:sp>
      <p:pic>
        <p:nvPicPr>
          <p:cNvPr id="1026" name="Picture 2">
            <a:extLst>
              <a:ext uri="{FF2B5EF4-FFF2-40B4-BE49-F238E27FC236}">
                <a16:creationId xmlns:a16="http://schemas.microsoft.com/office/drawing/2014/main" id="{F535F582-537A-4BB4-9030-69DB98BA0A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66544" y="1941228"/>
            <a:ext cx="6325456" cy="4744092"/>
          </a:xfrm>
          <a:prstGeom prst="rect">
            <a:avLst/>
          </a:prstGeom>
          <a:noFill/>
          <a:extLst>
            <a:ext uri="{909E8E84-426E-40DD-AFC4-6F175D3DCCD1}">
              <a14:hiddenFill xmlns:a14="http://schemas.microsoft.com/office/drawing/2010/main">
                <a:solidFill>
                  <a:srgbClr val="FFFFFF"/>
                </a:solidFill>
              </a14:hiddenFill>
            </a:ext>
          </a:extLst>
        </p:spPr>
      </p:pic>
      <p:pic>
        <p:nvPicPr>
          <p:cNvPr id="8" name="Рисунок 7">
            <a:extLst>
              <a:ext uri="{FF2B5EF4-FFF2-40B4-BE49-F238E27FC236}">
                <a16:creationId xmlns:a16="http://schemas.microsoft.com/office/drawing/2014/main" id="{FBFFCF1B-6D86-41E2-88BE-22BEED579995}"/>
              </a:ext>
            </a:extLst>
          </p:cNvPr>
          <p:cNvPicPr>
            <a:picLocks noChangeAspect="1"/>
          </p:cNvPicPr>
          <p:nvPr/>
        </p:nvPicPr>
        <p:blipFill>
          <a:blip r:embed="rId3"/>
          <a:stretch>
            <a:fillRect/>
          </a:stretch>
        </p:blipFill>
        <p:spPr>
          <a:xfrm>
            <a:off x="195687" y="2476072"/>
            <a:ext cx="5407154" cy="3818121"/>
          </a:xfrm>
          <a:prstGeom prst="rect">
            <a:avLst/>
          </a:prstGeom>
        </p:spPr>
      </p:pic>
    </p:spTree>
    <p:extLst>
      <p:ext uri="{BB962C8B-B14F-4D97-AF65-F5344CB8AC3E}">
        <p14:creationId xmlns:p14="http://schemas.microsoft.com/office/powerpoint/2010/main" val="4965612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t>Описание простого процесса</a:t>
            </a:r>
          </a:p>
        </p:txBody>
      </p:sp>
    </p:spTree>
    <p:extLst>
      <p:ext uri="{BB962C8B-B14F-4D97-AF65-F5344CB8AC3E}">
        <p14:creationId xmlns:p14="http://schemas.microsoft.com/office/powerpoint/2010/main" val="3721617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p:txBody>
          <a:bodyPr/>
          <a:lstStyle/>
          <a:p>
            <a:r>
              <a:rPr lang="ru-RU" dirty="0"/>
              <a:t>Проектирование процессов</a:t>
            </a:r>
          </a:p>
        </p:txBody>
      </p:sp>
      <p:sp>
        <p:nvSpPr>
          <p:cNvPr id="4" name="Номер слайда 3"/>
          <p:cNvSpPr>
            <a:spLocks noGrp="1"/>
          </p:cNvSpPr>
          <p:nvPr>
            <p:ph type="sldNum" sz="quarter" idx="12"/>
          </p:nvPr>
        </p:nvSpPr>
        <p:spPr/>
        <p:txBody>
          <a:bodyPr/>
          <a:lstStyle/>
          <a:p>
            <a:fld id="{8A46B48C-4814-F543-BBD3-662454439EF2}" type="slidenum">
              <a:rPr lang="ru-RU" smtClean="0">
                <a:ea typeface="Verdana" panose="020B0604030504040204" pitchFamily="34" charset="0"/>
                <a:cs typeface="Verdana" panose="020B0604030504040204" pitchFamily="34" charset="0"/>
              </a:rPr>
              <a:pPr/>
              <a:t>16</a:t>
            </a:fld>
            <a:endParaRPr lang="ru-RU" dirty="0">
              <a:ea typeface="Verdana" panose="020B0604030504040204" pitchFamily="34" charset="0"/>
              <a:cs typeface="Verdana" panose="020B0604030504040204" pitchFamily="34" charset="0"/>
            </a:endParaRPr>
          </a:p>
        </p:txBody>
      </p:sp>
      <p:pic>
        <p:nvPicPr>
          <p:cNvPr id="5" name="Рисунок 4"/>
          <p:cNvPicPr/>
          <p:nvPr/>
        </p:nvPicPr>
        <p:blipFill>
          <a:blip r:embed="rId2"/>
          <a:stretch/>
        </p:blipFill>
        <p:spPr>
          <a:xfrm>
            <a:off x="2066623" y="1557338"/>
            <a:ext cx="8058754" cy="5105101"/>
          </a:xfrm>
          <a:prstGeom prst="rect">
            <a:avLst/>
          </a:prstGeom>
          <a:ln>
            <a:noFill/>
          </a:ln>
        </p:spPr>
      </p:pic>
    </p:spTree>
    <p:extLst>
      <p:ext uri="{BB962C8B-B14F-4D97-AF65-F5344CB8AC3E}">
        <p14:creationId xmlns:p14="http://schemas.microsoft.com/office/powerpoint/2010/main" val="1387636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p:txBody>
          <a:bodyPr/>
          <a:lstStyle/>
          <a:p>
            <a:r>
              <a:rPr lang="ru-RU" dirty="0"/>
              <a:t>Проектирование процессов</a:t>
            </a:r>
          </a:p>
        </p:txBody>
      </p:sp>
      <p:sp>
        <p:nvSpPr>
          <p:cNvPr id="4" name="Номер слайда 3"/>
          <p:cNvSpPr>
            <a:spLocks noGrp="1"/>
          </p:cNvSpPr>
          <p:nvPr>
            <p:ph type="sldNum" sz="quarter" idx="12"/>
          </p:nvPr>
        </p:nvSpPr>
        <p:spPr/>
        <p:txBody>
          <a:bodyPr/>
          <a:lstStyle/>
          <a:p>
            <a:fld id="{8A46B48C-4814-F543-BBD3-662454439EF2}" type="slidenum">
              <a:rPr lang="ru-RU" smtClean="0">
                <a:ea typeface="Verdana" panose="020B0604030504040204" pitchFamily="34" charset="0"/>
                <a:cs typeface="Verdana" panose="020B0604030504040204" pitchFamily="34" charset="0"/>
              </a:rPr>
              <a:pPr/>
              <a:t>17</a:t>
            </a:fld>
            <a:endParaRPr lang="ru-RU" dirty="0">
              <a:ea typeface="Verdana" panose="020B0604030504040204" pitchFamily="34" charset="0"/>
              <a:cs typeface="Verdana" panose="020B0604030504040204" pitchFamily="34" charset="0"/>
            </a:endParaRPr>
          </a:p>
        </p:txBody>
      </p:sp>
      <p:pic>
        <p:nvPicPr>
          <p:cNvPr id="5" name="Рисунок 4"/>
          <p:cNvPicPr/>
          <p:nvPr/>
        </p:nvPicPr>
        <p:blipFill>
          <a:blip r:embed="rId2"/>
          <a:stretch/>
        </p:blipFill>
        <p:spPr>
          <a:xfrm>
            <a:off x="2440221" y="1465887"/>
            <a:ext cx="7311559" cy="5291809"/>
          </a:xfrm>
          <a:prstGeom prst="rect">
            <a:avLst/>
          </a:prstGeom>
          <a:ln>
            <a:noFill/>
          </a:ln>
        </p:spPr>
      </p:pic>
    </p:spTree>
    <p:extLst>
      <p:ext uri="{BB962C8B-B14F-4D97-AF65-F5344CB8AC3E}">
        <p14:creationId xmlns:p14="http://schemas.microsoft.com/office/powerpoint/2010/main" val="38650304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p:txBody>
          <a:bodyPr/>
          <a:lstStyle/>
          <a:p>
            <a:r>
              <a:rPr lang="ru-RU" dirty="0"/>
              <a:t>Описание процесса: элементы</a:t>
            </a:r>
          </a:p>
        </p:txBody>
      </p:sp>
      <p:sp>
        <p:nvSpPr>
          <p:cNvPr id="4" name="Номер слайда 3"/>
          <p:cNvSpPr>
            <a:spLocks noGrp="1"/>
          </p:cNvSpPr>
          <p:nvPr>
            <p:ph type="sldNum" sz="quarter" idx="12"/>
          </p:nvPr>
        </p:nvSpPr>
        <p:spPr/>
        <p:txBody>
          <a:bodyPr/>
          <a:lstStyle/>
          <a:p>
            <a:fld id="{8A46B48C-4814-F543-BBD3-662454439EF2}" type="slidenum">
              <a:rPr lang="ru-RU" smtClean="0">
                <a:ea typeface="Verdana" panose="020B0604030504040204" pitchFamily="34" charset="0"/>
                <a:cs typeface="Verdana" panose="020B0604030504040204" pitchFamily="34" charset="0"/>
              </a:rPr>
              <a:pPr/>
              <a:t>18</a:t>
            </a:fld>
            <a:endParaRPr lang="ru-RU" dirty="0">
              <a:ea typeface="Verdana" panose="020B0604030504040204" pitchFamily="34" charset="0"/>
              <a:cs typeface="Verdana" panose="020B0604030504040204" pitchFamily="34" charset="0"/>
            </a:endParaRPr>
          </a:p>
        </p:txBody>
      </p:sp>
      <p:pic>
        <p:nvPicPr>
          <p:cNvPr id="5" name="Рисунок 4">
            <a:extLst>
              <a:ext uri="{FF2B5EF4-FFF2-40B4-BE49-F238E27FC236}">
                <a16:creationId xmlns:a16="http://schemas.microsoft.com/office/drawing/2014/main" id="{D0883215-CF84-455C-A3FE-7A8538091357}"/>
              </a:ext>
            </a:extLst>
          </p:cNvPr>
          <p:cNvPicPr>
            <a:picLocks noChangeAspect="1"/>
          </p:cNvPicPr>
          <p:nvPr/>
        </p:nvPicPr>
        <p:blipFill>
          <a:blip r:embed="rId2"/>
          <a:stretch>
            <a:fillRect/>
          </a:stretch>
        </p:blipFill>
        <p:spPr>
          <a:xfrm>
            <a:off x="2778351" y="1639546"/>
            <a:ext cx="6635299" cy="4973397"/>
          </a:xfrm>
          <a:prstGeom prst="rect">
            <a:avLst/>
          </a:prstGeom>
        </p:spPr>
      </p:pic>
    </p:spTree>
    <p:extLst>
      <p:ext uri="{BB962C8B-B14F-4D97-AF65-F5344CB8AC3E}">
        <p14:creationId xmlns:p14="http://schemas.microsoft.com/office/powerpoint/2010/main" val="42095838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p:txBody>
          <a:bodyPr/>
          <a:lstStyle/>
          <a:p>
            <a:r>
              <a:rPr lang="ru-RU" dirty="0"/>
              <a:t>Процесс, описанный участниками</a:t>
            </a:r>
          </a:p>
        </p:txBody>
      </p:sp>
      <p:sp>
        <p:nvSpPr>
          <p:cNvPr id="4" name="Номер слайда 3"/>
          <p:cNvSpPr>
            <a:spLocks noGrp="1"/>
          </p:cNvSpPr>
          <p:nvPr>
            <p:ph type="sldNum" sz="quarter" idx="12"/>
          </p:nvPr>
        </p:nvSpPr>
        <p:spPr/>
        <p:txBody>
          <a:bodyPr/>
          <a:lstStyle/>
          <a:p>
            <a:fld id="{8A46B48C-4814-F543-BBD3-662454439EF2}" type="slidenum">
              <a:rPr lang="ru-RU" smtClean="0">
                <a:ea typeface="Verdana" panose="020B0604030504040204" pitchFamily="34" charset="0"/>
                <a:cs typeface="Verdana" panose="020B0604030504040204" pitchFamily="34" charset="0"/>
              </a:rPr>
              <a:pPr/>
              <a:t>19</a:t>
            </a:fld>
            <a:endParaRPr lang="ru-RU" dirty="0">
              <a:ea typeface="Verdana" panose="020B0604030504040204" pitchFamily="34" charset="0"/>
              <a:cs typeface="Verdana" panose="020B0604030504040204" pitchFamily="34" charset="0"/>
            </a:endParaRPr>
          </a:p>
        </p:txBody>
      </p:sp>
      <p:pic>
        <p:nvPicPr>
          <p:cNvPr id="5" name="Рисунок 4"/>
          <p:cNvPicPr/>
          <p:nvPr/>
        </p:nvPicPr>
        <p:blipFill>
          <a:blip r:embed="rId2"/>
          <a:stretch/>
        </p:blipFill>
        <p:spPr>
          <a:xfrm>
            <a:off x="2718640" y="1557338"/>
            <a:ext cx="6754720" cy="5066040"/>
          </a:xfrm>
          <a:prstGeom prst="rect">
            <a:avLst/>
          </a:prstGeom>
          <a:ln>
            <a:noFill/>
          </a:ln>
        </p:spPr>
      </p:pic>
    </p:spTree>
    <p:extLst>
      <p:ext uri="{BB962C8B-B14F-4D97-AF65-F5344CB8AC3E}">
        <p14:creationId xmlns:p14="http://schemas.microsoft.com/office/powerpoint/2010/main" val="5293065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Текст 1"/>
          <p:cNvSpPr>
            <a:spLocks noGrp="1"/>
          </p:cNvSpPr>
          <p:nvPr>
            <p:ph type="body" sz="quarter" idx="11"/>
          </p:nvPr>
        </p:nvSpPr>
        <p:spPr/>
        <p:txBody>
          <a:bodyPr/>
          <a:lstStyle/>
          <a:p>
            <a:r>
              <a:rPr lang="ru-RU" dirty="0"/>
              <a:t>Нужно описать </a:t>
            </a:r>
            <a:r>
              <a:rPr lang="ru-RU" dirty="0" smtClean="0"/>
              <a:t>новы</a:t>
            </a:r>
            <a:r>
              <a:rPr lang="ru-RU" dirty="0" smtClean="0"/>
              <a:t>й ключевой</a:t>
            </a:r>
            <a:r>
              <a:rPr lang="ru-RU" dirty="0" smtClean="0"/>
              <a:t> процесс</a:t>
            </a:r>
            <a:endParaRPr lang="ru-RU" dirty="0"/>
          </a:p>
          <a:p>
            <a:pPr lvl="1"/>
            <a:r>
              <a:rPr lang="ru-RU" dirty="0"/>
              <a:t>силами исполнителей старого </a:t>
            </a:r>
            <a:r>
              <a:rPr lang="ru-RU" dirty="0" smtClean="0"/>
              <a:t>процесса</a:t>
            </a:r>
            <a:endParaRPr lang="ru-RU" dirty="0"/>
          </a:p>
          <a:p>
            <a:pPr lvl="1"/>
            <a:r>
              <a:rPr lang="ru-RU" dirty="0"/>
              <a:t>которые ничего не знают о бизнес-процессах</a:t>
            </a:r>
          </a:p>
          <a:p>
            <a:pPr lvl="1"/>
            <a:r>
              <a:rPr lang="ru-RU" dirty="0"/>
              <a:t>за 2 дня</a:t>
            </a:r>
          </a:p>
          <a:p>
            <a:pPr lvl="1"/>
            <a:r>
              <a:rPr lang="ru-RU" dirty="0"/>
              <a:t>с </a:t>
            </a:r>
            <a:r>
              <a:rPr lang="ru-RU" dirty="0" err="1"/>
              <a:t>подпроцессами</a:t>
            </a:r>
            <a:endParaRPr lang="ru-RU" dirty="0"/>
          </a:p>
          <a:p>
            <a:pPr lvl="1"/>
            <a:r>
              <a:rPr lang="ru-RU" dirty="0"/>
              <a:t>так, чтобы они заработали</a:t>
            </a:r>
          </a:p>
          <a:p>
            <a:pPr>
              <a:spcBef>
                <a:spcPts val="3000"/>
              </a:spcBef>
            </a:pPr>
            <a:r>
              <a:rPr lang="ru-RU" b="1" dirty="0" smtClean="0">
                <a:solidFill>
                  <a:schemeClr val="tx2"/>
                </a:solidFill>
              </a:rPr>
              <a:t>Какую нотацию </a:t>
            </a:r>
            <a:r>
              <a:rPr lang="ru-RU" b="1" dirty="0">
                <a:solidFill>
                  <a:schemeClr val="tx2"/>
                </a:solidFill>
              </a:rPr>
              <a:t>выбрать?</a:t>
            </a:r>
          </a:p>
          <a:p>
            <a:endParaRPr lang="ru-RU" dirty="0"/>
          </a:p>
          <a:p>
            <a:r>
              <a:rPr lang="ru-RU" dirty="0"/>
              <a:t> </a:t>
            </a:r>
          </a:p>
        </p:txBody>
      </p:sp>
      <p:sp>
        <p:nvSpPr>
          <p:cNvPr id="3" name="Заголовок 2"/>
          <p:cNvSpPr>
            <a:spLocks noGrp="1"/>
          </p:cNvSpPr>
          <p:nvPr>
            <p:ph type="title"/>
          </p:nvPr>
        </p:nvSpPr>
        <p:spPr/>
        <p:txBody>
          <a:bodyPr/>
          <a:lstStyle/>
          <a:p>
            <a:r>
              <a:rPr lang="ru-RU" dirty="0"/>
              <a:t>Кейс</a:t>
            </a:r>
          </a:p>
        </p:txBody>
      </p:sp>
      <p:sp>
        <p:nvSpPr>
          <p:cNvPr id="4" name="Номер слайда 3"/>
          <p:cNvSpPr>
            <a:spLocks noGrp="1"/>
          </p:cNvSpPr>
          <p:nvPr>
            <p:ph type="sldNum" sz="quarter" idx="12"/>
          </p:nvPr>
        </p:nvSpPr>
        <p:spPr/>
        <p:txBody>
          <a:bodyPr/>
          <a:lstStyle/>
          <a:p>
            <a:fld id="{8A46B48C-4814-F543-BBD3-662454439EF2}" type="slidenum">
              <a:rPr lang="ru-RU" smtClean="0">
                <a:ea typeface="Verdana" panose="020B0604030504040204" pitchFamily="34" charset="0"/>
                <a:cs typeface="Verdana" panose="020B0604030504040204" pitchFamily="34" charset="0"/>
              </a:rPr>
              <a:pPr/>
              <a:t>2</a:t>
            </a:fld>
            <a:endParaRPr lang="ru-RU" dirty="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338625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p:txBody>
          <a:bodyPr/>
          <a:lstStyle/>
          <a:p>
            <a:r>
              <a:rPr lang="ru-RU" dirty="0"/>
              <a:t>Как корректно выделить </a:t>
            </a:r>
            <a:r>
              <a:rPr lang="ru-RU" dirty="0" err="1"/>
              <a:t>подпроцесы</a:t>
            </a:r>
            <a:r>
              <a:rPr lang="ru-RU" dirty="0"/>
              <a:t>?</a:t>
            </a:r>
          </a:p>
        </p:txBody>
      </p:sp>
      <p:sp>
        <p:nvSpPr>
          <p:cNvPr id="4" name="Номер слайда 3"/>
          <p:cNvSpPr>
            <a:spLocks noGrp="1"/>
          </p:cNvSpPr>
          <p:nvPr>
            <p:ph type="sldNum" sz="quarter" idx="12"/>
          </p:nvPr>
        </p:nvSpPr>
        <p:spPr/>
        <p:txBody>
          <a:bodyPr/>
          <a:lstStyle/>
          <a:p>
            <a:fld id="{8A46B48C-4814-F543-BBD3-662454439EF2}" type="slidenum">
              <a:rPr lang="ru-RU" smtClean="0">
                <a:ea typeface="Verdana" panose="020B0604030504040204" pitchFamily="34" charset="0"/>
                <a:cs typeface="Verdana" panose="020B0604030504040204" pitchFamily="34" charset="0"/>
              </a:rPr>
              <a:pPr/>
              <a:t>20</a:t>
            </a:fld>
            <a:endParaRPr lang="ru-RU" dirty="0">
              <a:ea typeface="Verdana" panose="020B0604030504040204" pitchFamily="34" charset="0"/>
              <a:cs typeface="Verdana" panose="020B0604030504040204" pitchFamily="34" charset="0"/>
            </a:endParaRPr>
          </a:p>
        </p:txBody>
      </p:sp>
      <p:pic>
        <p:nvPicPr>
          <p:cNvPr id="6" name="Рисунок 5"/>
          <p:cNvPicPr/>
          <p:nvPr/>
        </p:nvPicPr>
        <p:blipFill>
          <a:blip r:embed="rId2"/>
          <a:stretch/>
        </p:blipFill>
        <p:spPr>
          <a:xfrm>
            <a:off x="3155501" y="2106337"/>
            <a:ext cx="5726562" cy="4491078"/>
          </a:xfrm>
          <a:prstGeom prst="rect">
            <a:avLst/>
          </a:prstGeom>
          <a:ln>
            <a:noFill/>
          </a:ln>
        </p:spPr>
      </p:pic>
    </p:spTree>
    <p:extLst>
      <p:ext uri="{BB962C8B-B14F-4D97-AF65-F5344CB8AC3E}">
        <p14:creationId xmlns:p14="http://schemas.microsoft.com/office/powerpoint/2010/main" val="18897889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p:txBody>
          <a:bodyPr/>
          <a:lstStyle/>
          <a:p>
            <a:r>
              <a:rPr lang="ru-RU" dirty="0"/>
              <a:t>Затрагиваемые процессы</a:t>
            </a:r>
          </a:p>
        </p:txBody>
      </p:sp>
      <p:grpSp>
        <p:nvGrpSpPr>
          <p:cNvPr id="6" name="Группа 5">
            <a:extLst>
              <a:ext uri="{FF2B5EF4-FFF2-40B4-BE49-F238E27FC236}">
                <a16:creationId xmlns:a16="http://schemas.microsoft.com/office/drawing/2014/main" id="{EF5D097A-8F18-4E07-969F-0B1416B8C120}"/>
              </a:ext>
            </a:extLst>
          </p:cNvPr>
          <p:cNvGrpSpPr/>
          <p:nvPr/>
        </p:nvGrpSpPr>
        <p:grpSpPr>
          <a:xfrm>
            <a:off x="3461075" y="1557338"/>
            <a:ext cx="5269851" cy="5097352"/>
            <a:chOff x="398085" y="1557338"/>
            <a:chExt cx="5269851" cy="5097352"/>
          </a:xfrm>
        </p:grpSpPr>
        <p:sp>
          <p:nvSpPr>
            <p:cNvPr id="20" name="Арка 19">
              <a:extLst>
                <a:ext uri="{FF2B5EF4-FFF2-40B4-BE49-F238E27FC236}">
                  <a16:creationId xmlns:a16="http://schemas.microsoft.com/office/drawing/2014/main" id="{0DF5D0BB-27E7-4507-BEA7-1F66ECC05220}"/>
                </a:ext>
              </a:extLst>
            </p:cNvPr>
            <p:cNvSpPr/>
            <p:nvPr/>
          </p:nvSpPr>
          <p:spPr>
            <a:xfrm rot="16200000" flipH="1">
              <a:off x="397717" y="1557706"/>
              <a:ext cx="5097352" cy="5096616"/>
            </a:xfrm>
            <a:prstGeom prst="blockArc">
              <a:avLst>
                <a:gd name="adj1" fmla="val 18823200"/>
                <a:gd name="adj2" fmla="val 2726318"/>
                <a:gd name="adj3" fmla="val 30516"/>
              </a:avLst>
            </a:prstGeom>
            <a:solidFill>
              <a:schemeClr val="accent5"/>
            </a:solidFill>
            <a:ln w="22225"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ru-RU" sz="1200" b="0" i="0" u="none" strike="noStrike" kern="0" cap="none" spc="0" normalizeH="0" baseline="0" noProof="0" dirty="0">
                  <a:ln>
                    <a:noFill/>
                  </a:ln>
                  <a:solidFill>
                    <a:prstClr val="black"/>
                  </a:solidFill>
                  <a:effectLst/>
                  <a:uLnTx/>
                  <a:uFillTx/>
                  <a:latin typeface="Calibri"/>
                  <a:ea typeface="+mn-ea"/>
                  <a:cs typeface="+mn-cs"/>
                </a:rPr>
                <a:t>   </a:t>
              </a:r>
            </a:p>
          </p:txBody>
        </p:sp>
        <p:sp>
          <p:nvSpPr>
            <p:cNvPr id="21" name="Арка 20">
              <a:extLst>
                <a:ext uri="{FF2B5EF4-FFF2-40B4-BE49-F238E27FC236}">
                  <a16:creationId xmlns:a16="http://schemas.microsoft.com/office/drawing/2014/main" id="{0DF5D0BB-27E7-4507-BEA7-1F66ECC05220}"/>
                </a:ext>
              </a:extLst>
            </p:cNvPr>
            <p:cNvSpPr/>
            <p:nvPr/>
          </p:nvSpPr>
          <p:spPr>
            <a:xfrm rot="16200000">
              <a:off x="397717" y="1557706"/>
              <a:ext cx="5097352" cy="5096616"/>
            </a:xfrm>
            <a:prstGeom prst="blockArc">
              <a:avLst>
                <a:gd name="adj1" fmla="val 18823200"/>
                <a:gd name="adj2" fmla="val 2726318"/>
                <a:gd name="adj3" fmla="val 30516"/>
              </a:avLst>
            </a:prstGeom>
            <a:solidFill>
              <a:schemeClr val="tx2"/>
            </a:solidFill>
            <a:ln w="22225"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ru-RU" sz="1200" b="0" i="0" u="none" strike="noStrike" kern="0" cap="none" spc="0" normalizeH="0" baseline="0" noProof="0" dirty="0">
                  <a:ln>
                    <a:noFill/>
                  </a:ln>
                  <a:solidFill>
                    <a:prstClr val="black"/>
                  </a:solidFill>
                  <a:effectLst/>
                  <a:uLnTx/>
                  <a:uFillTx/>
                  <a:latin typeface="Calibri"/>
                  <a:ea typeface="+mn-ea"/>
                  <a:cs typeface="+mn-cs"/>
                </a:rPr>
                <a:t>   </a:t>
              </a:r>
            </a:p>
          </p:txBody>
        </p:sp>
        <p:sp>
          <p:nvSpPr>
            <p:cNvPr id="22" name="Арка 21">
              <a:extLst>
                <a:ext uri="{FF2B5EF4-FFF2-40B4-BE49-F238E27FC236}">
                  <a16:creationId xmlns:a16="http://schemas.microsoft.com/office/drawing/2014/main" id="{0DF5D0BB-27E7-4507-BEA7-1F66ECC05220}"/>
                </a:ext>
              </a:extLst>
            </p:cNvPr>
            <p:cNvSpPr/>
            <p:nvPr/>
          </p:nvSpPr>
          <p:spPr>
            <a:xfrm flipH="1">
              <a:off x="398085" y="1557338"/>
              <a:ext cx="5097352" cy="5096616"/>
            </a:xfrm>
            <a:prstGeom prst="blockArc">
              <a:avLst>
                <a:gd name="adj1" fmla="val 18933837"/>
                <a:gd name="adj2" fmla="val 2644729"/>
                <a:gd name="adj3" fmla="val 30515"/>
              </a:avLst>
            </a:prstGeom>
            <a:solidFill>
              <a:schemeClr val="accent6"/>
            </a:solidFill>
            <a:ln w="22225"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ru-RU" sz="1200" b="0" i="0" u="none" strike="noStrike" kern="0" cap="none" spc="0" normalizeH="0" baseline="0" noProof="0" dirty="0">
                  <a:ln>
                    <a:noFill/>
                  </a:ln>
                  <a:solidFill>
                    <a:prstClr val="black"/>
                  </a:solidFill>
                  <a:effectLst/>
                  <a:uLnTx/>
                  <a:uFillTx/>
                  <a:latin typeface="Calibri"/>
                  <a:ea typeface="+mn-ea"/>
                  <a:cs typeface="+mn-cs"/>
                </a:rPr>
                <a:t>   </a:t>
              </a:r>
            </a:p>
          </p:txBody>
        </p:sp>
        <p:sp>
          <p:nvSpPr>
            <p:cNvPr id="23" name="Арка 22">
              <a:extLst>
                <a:ext uri="{FF2B5EF4-FFF2-40B4-BE49-F238E27FC236}">
                  <a16:creationId xmlns:a16="http://schemas.microsoft.com/office/drawing/2014/main" id="{0DF5D0BB-27E7-4507-BEA7-1F66ECC05220}"/>
                </a:ext>
              </a:extLst>
            </p:cNvPr>
            <p:cNvSpPr/>
            <p:nvPr/>
          </p:nvSpPr>
          <p:spPr>
            <a:xfrm rot="10800000">
              <a:off x="981183" y="2141003"/>
              <a:ext cx="3931157" cy="3930590"/>
            </a:xfrm>
            <a:prstGeom prst="blockArc">
              <a:avLst>
                <a:gd name="adj1" fmla="val 18842318"/>
                <a:gd name="adj2" fmla="val 11677"/>
                <a:gd name="adj3" fmla="val 24994"/>
              </a:avLst>
            </a:prstGeom>
            <a:solidFill>
              <a:schemeClr val="accent6">
                <a:lumMod val="20000"/>
                <a:lumOff val="80000"/>
              </a:schemeClr>
            </a:solidFill>
            <a:ln w="22225"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ru-RU" sz="1200" b="0" i="0" u="none" strike="noStrike" kern="0" cap="none" spc="0" normalizeH="0" baseline="0" noProof="0" dirty="0">
                  <a:ln>
                    <a:noFill/>
                  </a:ln>
                  <a:solidFill>
                    <a:prstClr val="black"/>
                  </a:solidFill>
                  <a:effectLst/>
                  <a:uLnTx/>
                  <a:uFillTx/>
                  <a:latin typeface="Calibri"/>
                  <a:ea typeface="+mn-ea"/>
                  <a:cs typeface="+mn-cs"/>
                </a:rPr>
                <a:t>   </a:t>
              </a:r>
            </a:p>
          </p:txBody>
        </p:sp>
        <p:sp>
          <p:nvSpPr>
            <p:cNvPr id="24" name="Арка 23">
              <a:extLst>
                <a:ext uri="{FF2B5EF4-FFF2-40B4-BE49-F238E27FC236}">
                  <a16:creationId xmlns:a16="http://schemas.microsoft.com/office/drawing/2014/main" id="{0DF5D0BB-27E7-4507-BEA7-1F66ECC05220}"/>
                </a:ext>
              </a:extLst>
            </p:cNvPr>
            <p:cNvSpPr/>
            <p:nvPr/>
          </p:nvSpPr>
          <p:spPr>
            <a:xfrm rot="16200000" flipH="1">
              <a:off x="980899" y="2140720"/>
              <a:ext cx="3931157" cy="3930590"/>
            </a:xfrm>
            <a:prstGeom prst="blockArc">
              <a:avLst>
                <a:gd name="adj1" fmla="val 18823200"/>
                <a:gd name="adj2" fmla="val 2726318"/>
                <a:gd name="adj3" fmla="val 30516"/>
              </a:avLst>
            </a:prstGeom>
            <a:solidFill>
              <a:schemeClr val="accent5">
                <a:lumMod val="20000"/>
                <a:lumOff val="80000"/>
              </a:schemeClr>
            </a:solidFill>
            <a:ln w="22225"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ru-RU" sz="1200" b="0" i="0" u="none" strike="noStrike" kern="0" cap="none" spc="0" normalizeH="0" baseline="0" noProof="0" dirty="0">
                  <a:ln>
                    <a:noFill/>
                  </a:ln>
                  <a:solidFill>
                    <a:prstClr val="black"/>
                  </a:solidFill>
                  <a:effectLst/>
                  <a:uLnTx/>
                  <a:uFillTx/>
                  <a:latin typeface="Calibri"/>
                  <a:ea typeface="+mn-ea"/>
                  <a:cs typeface="+mn-cs"/>
                </a:rPr>
                <a:t>   </a:t>
              </a:r>
            </a:p>
          </p:txBody>
        </p:sp>
        <p:sp>
          <p:nvSpPr>
            <p:cNvPr id="25" name="Прямоугольник 24"/>
            <p:cNvSpPr/>
            <p:nvPr/>
          </p:nvSpPr>
          <p:spPr>
            <a:xfrm>
              <a:off x="1974591" y="5347497"/>
              <a:ext cx="1937005" cy="261610"/>
            </a:xfrm>
            <a:prstGeom prst="rect">
              <a:avLst/>
            </a:prstGeom>
          </p:spPr>
          <p:txBody>
            <a:bodyPr wrap="square">
              <a:spAutoFit/>
            </a:bodyPr>
            <a:lstStyle/>
            <a:p>
              <a:pPr algn="ctr"/>
              <a:r>
                <a:rPr lang="ru-RU" sz="1100" dirty="0">
                  <a:solidFill>
                    <a:srgbClr val="444444"/>
                  </a:solidFill>
                </a:rPr>
                <a:t>Учет успеваемости</a:t>
              </a:r>
            </a:p>
          </p:txBody>
        </p:sp>
        <p:sp>
          <p:nvSpPr>
            <p:cNvPr id="26" name="Прямоугольник 25"/>
            <p:cNvSpPr/>
            <p:nvPr/>
          </p:nvSpPr>
          <p:spPr>
            <a:xfrm>
              <a:off x="1706182" y="6126433"/>
              <a:ext cx="2473822" cy="430887"/>
            </a:xfrm>
            <a:prstGeom prst="rect">
              <a:avLst/>
            </a:prstGeom>
          </p:spPr>
          <p:txBody>
            <a:bodyPr wrap="square">
              <a:spAutoFit/>
            </a:bodyPr>
            <a:lstStyle/>
            <a:p>
              <a:pPr algn="ctr"/>
              <a:r>
                <a:rPr lang="ru-RU" sz="1100" dirty="0">
                  <a:solidFill>
                    <a:schemeClr val="bg1"/>
                  </a:solidFill>
                </a:rPr>
                <a:t>Расчет и использование рейтингов</a:t>
              </a:r>
            </a:p>
          </p:txBody>
        </p:sp>
        <p:sp>
          <p:nvSpPr>
            <p:cNvPr id="27" name="Арка 26">
              <a:extLst>
                <a:ext uri="{FF2B5EF4-FFF2-40B4-BE49-F238E27FC236}">
                  <a16:creationId xmlns:a16="http://schemas.microsoft.com/office/drawing/2014/main" id="{0DF5D0BB-27E7-4507-BEA7-1F66ECC05220}"/>
                </a:ext>
              </a:extLst>
            </p:cNvPr>
            <p:cNvSpPr/>
            <p:nvPr/>
          </p:nvSpPr>
          <p:spPr>
            <a:xfrm>
              <a:off x="398963" y="1557338"/>
              <a:ext cx="5097352" cy="5096616"/>
            </a:xfrm>
            <a:prstGeom prst="blockArc">
              <a:avLst>
                <a:gd name="adj1" fmla="val 18823200"/>
                <a:gd name="adj2" fmla="val 2726318"/>
                <a:gd name="adj3" fmla="val 30516"/>
              </a:avLst>
            </a:prstGeom>
            <a:solidFill>
              <a:srgbClr val="009FDF"/>
            </a:solidFill>
            <a:ln w="22225"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ru-RU" sz="1200" b="0" i="0" u="none" strike="noStrike" kern="0" cap="none" spc="0" normalizeH="0" baseline="0" noProof="0" dirty="0">
                  <a:ln>
                    <a:noFill/>
                  </a:ln>
                  <a:solidFill>
                    <a:prstClr val="black"/>
                  </a:solidFill>
                  <a:effectLst/>
                  <a:uLnTx/>
                  <a:uFillTx/>
                  <a:latin typeface="Calibri"/>
                  <a:ea typeface="+mn-ea"/>
                  <a:cs typeface="+mn-cs"/>
                </a:rPr>
                <a:t>   </a:t>
              </a:r>
            </a:p>
          </p:txBody>
        </p:sp>
        <p:sp>
          <p:nvSpPr>
            <p:cNvPr id="28" name="Арка 27">
              <a:extLst>
                <a:ext uri="{FF2B5EF4-FFF2-40B4-BE49-F238E27FC236}">
                  <a16:creationId xmlns:a16="http://schemas.microsoft.com/office/drawing/2014/main" id="{0DF5D0BB-27E7-4507-BEA7-1F66ECC05220}"/>
                </a:ext>
              </a:extLst>
            </p:cNvPr>
            <p:cNvSpPr/>
            <p:nvPr/>
          </p:nvSpPr>
          <p:spPr>
            <a:xfrm rot="16200000">
              <a:off x="980899" y="2140720"/>
              <a:ext cx="3931157" cy="3930590"/>
            </a:xfrm>
            <a:prstGeom prst="blockArc">
              <a:avLst>
                <a:gd name="adj1" fmla="val 16204379"/>
                <a:gd name="adj2" fmla="val 18865520"/>
                <a:gd name="adj3" fmla="val 25008"/>
              </a:avLst>
            </a:prstGeom>
            <a:solidFill>
              <a:schemeClr val="accent2">
                <a:lumMod val="40000"/>
                <a:lumOff val="60000"/>
              </a:schemeClr>
            </a:solidFill>
            <a:ln w="22225"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ru-RU" sz="1200" b="0" i="0" u="none" strike="noStrike" kern="0" cap="none" spc="0" normalizeH="0" baseline="0" noProof="0" dirty="0">
                  <a:ln>
                    <a:noFill/>
                  </a:ln>
                  <a:solidFill>
                    <a:prstClr val="black"/>
                  </a:solidFill>
                  <a:effectLst/>
                  <a:uLnTx/>
                  <a:uFillTx/>
                  <a:latin typeface="Calibri"/>
                  <a:ea typeface="+mn-ea"/>
                  <a:cs typeface="+mn-cs"/>
                </a:rPr>
                <a:t>   </a:t>
              </a:r>
            </a:p>
          </p:txBody>
        </p:sp>
        <p:sp>
          <p:nvSpPr>
            <p:cNvPr id="29" name="Овал 28"/>
            <p:cNvSpPr/>
            <p:nvPr/>
          </p:nvSpPr>
          <p:spPr>
            <a:xfrm>
              <a:off x="1947775" y="3107028"/>
              <a:ext cx="1997972" cy="1997972"/>
            </a:xfrm>
            <a:prstGeom prst="ellipse">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0" name="Прямоугольник 29"/>
            <p:cNvSpPr/>
            <p:nvPr/>
          </p:nvSpPr>
          <p:spPr>
            <a:xfrm>
              <a:off x="618487" y="3256015"/>
              <a:ext cx="1937005" cy="769441"/>
            </a:xfrm>
            <a:prstGeom prst="rect">
              <a:avLst/>
            </a:prstGeom>
          </p:spPr>
          <p:txBody>
            <a:bodyPr wrap="square">
              <a:spAutoFit/>
            </a:bodyPr>
            <a:lstStyle/>
            <a:p>
              <a:pPr algn="ctr"/>
              <a:r>
                <a:rPr lang="ru-RU" sz="1100" spc="-30" dirty="0"/>
                <a:t>Разработка </a:t>
              </a:r>
              <a:br>
                <a:rPr lang="ru-RU" sz="1100" spc="-30" dirty="0"/>
              </a:br>
              <a:r>
                <a:rPr lang="ru-RU" sz="1100" spc="-30" dirty="0" err="1"/>
                <a:t>образова</a:t>
              </a:r>
              <a:r>
                <a:rPr lang="ru-RU" sz="1100" spc="-30" dirty="0"/>
                <a:t>-</a:t>
              </a:r>
              <a:br>
                <a:rPr lang="ru-RU" sz="1100" spc="-30" dirty="0"/>
              </a:br>
              <a:r>
                <a:rPr lang="ru-RU" sz="1100" spc="-30" dirty="0"/>
                <a:t>тельных </a:t>
              </a:r>
              <a:br>
                <a:rPr lang="ru-RU" sz="1100" spc="-30" dirty="0"/>
              </a:br>
              <a:r>
                <a:rPr lang="ru-RU" sz="1100" spc="-30" dirty="0"/>
                <a:t>программ</a:t>
              </a:r>
            </a:p>
          </p:txBody>
        </p:sp>
        <p:sp>
          <p:nvSpPr>
            <p:cNvPr id="31" name="Прямоугольник 30"/>
            <p:cNvSpPr/>
            <p:nvPr/>
          </p:nvSpPr>
          <p:spPr>
            <a:xfrm>
              <a:off x="634332" y="4463193"/>
              <a:ext cx="1937005" cy="430887"/>
            </a:xfrm>
            <a:prstGeom prst="rect">
              <a:avLst/>
            </a:prstGeom>
          </p:spPr>
          <p:txBody>
            <a:bodyPr wrap="square">
              <a:spAutoFit/>
            </a:bodyPr>
            <a:lstStyle/>
            <a:p>
              <a:pPr algn="ctr"/>
              <a:r>
                <a:rPr lang="ru-RU" sz="1100" spc="-30" dirty="0"/>
                <a:t>Разработка</a:t>
              </a:r>
              <a:br>
                <a:rPr lang="ru-RU" sz="1100" spc="-30" dirty="0"/>
              </a:br>
              <a:r>
                <a:rPr lang="ru-RU" sz="1100" spc="-30" dirty="0"/>
                <a:t>курсов</a:t>
              </a:r>
            </a:p>
          </p:txBody>
        </p:sp>
        <p:sp>
          <p:nvSpPr>
            <p:cNvPr id="32" name="Прямоугольник 31"/>
            <p:cNvSpPr/>
            <p:nvPr/>
          </p:nvSpPr>
          <p:spPr>
            <a:xfrm>
              <a:off x="1974591" y="3548466"/>
              <a:ext cx="1937005" cy="1107996"/>
            </a:xfrm>
            <a:prstGeom prst="rect">
              <a:avLst/>
            </a:prstGeom>
          </p:spPr>
          <p:txBody>
            <a:bodyPr wrap="square">
              <a:spAutoFit/>
            </a:bodyPr>
            <a:lstStyle/>
            <a:p>
              <a:pPr algn="ctr"/>
              <a:r>
                <a:rPr lang="ru-RU" sz="1100" dirty="0"/>
                <a:t>Подготовка, проведение </a:t>
              </a:r>
              <a:br>
                <a:rPr lang="ru-RU" sz="1100" dirty="0"/>
              </a:br>
              <a:r>
                <a:rPr lang="ru-RU" sz="1100" dirty="0"/>
                <a:t>и обработка выбора курсов.</a:t>
              </a:r>
              <a:br>
                <a:rPr lang="ru-RU" sz="1100" dirty="0"/>
              </a:br>
              <a:r>
                <a:rPr lang="ru-RU" sz="1100" dirty="0" err="1"/>
                <a:t>Тьюторское</a:t>
              </a:r>
              <a:r>
                <a:rPr lang="ru-RU" sz="1100" dirty="0"/>
                <a:t> сопровождение</a:t>
              </a:r>
            </a:p>
          </p:txBody>
        </p:sp>
        <p:sp>
          <p:nvSpPr>
            <p:cNvPr id="33" name="Прямоугольник 32"/>
            <p:cNvSpPr/>
            <p:nvPr/>
          </p:nvSpPr>
          <p:spPr>
            <a:xfrm rot="16200000">
              <a:off x="-509794" y="3885386"/>
              <a:ext cx="2473822" cy="430887"/>
            </a:xfrm>
            <a:prstGeom prst="rect">
              <a:avLst/>
            </a:prstGeom>
          </p:spPr>
          <p:txBody>
            <a:bodyPr wrap="square">
              <a:spAutoFit/>
            </a:bodyPr>
            <a:lstStyle/>
            <a:p>
              <a:pPr algn="ctr"/>
              <a:r>
                <a:rPr lang="ru-RU" sz="1100" dirty="0">
                  <a:solidFill>
                    <a:schemeClr val="bg1"/>
                  </a:solidFill>
                </a:rPr>
                <a:t>Прохождение</a:t>
              </a:r>
              <a:br>
                <a:rPr lang="ru-RU" sz="1100" dirty="0">
                  <a:solidFill>
                    <a:schemeClr val="bg1"/>
                  </a:solidFill>
                </a:rPr>
              </a:br>
              <a:r>
                <a:rPr lang="ru-RU" sz="1100" dirty="0">
                  <a:solidFill>
                    <a:schemeClr val="bg1"/>
                  </a:solidFill>
                </a:rPr>
                <a:t>аккредитации</a:t>
              </a:r>
            </a:p>
          </p:txBody>
        </p:sp>
        <p:sp>
          <p:nvSpPr>
            <p:cNvPr id="34" name="Прямоугольник 33"/>
            <p:cNvSpPr/>
            <p:nvPr/>
          </p:nvSpPr>
          <p:spPr>
            <a:xfrm>
              <a:off x="3727579" y="3724197"/>
              <a:ext cx="1940357" cy="769441"/>
            </a:xfrm>
            <a:prstGeom prst="rect">
              <a:avLst/>
            </a:prstGeom>
          </p:spPr>
          <p:txBody>
            <a:bodyPr wrap="square">
              <a:spAutoFit/>
            </a:bodyPr>
            <a:lstStyle/>
            <a:p>
              <a:pPr algn="ctr"/>
              <a:r>
                <a:rPr lang="ru-RU" sz="1100" dirty="0">
                  <a:solidFill>
                    <a:schemeClr val="bg1"/>
                  </a:solidFill>
                </a:rPr>
                <a:t>Составление расписания </a:t>
              </a:r>
              <a:br>
                <a:rPr lang="ru-RU" sz="1100" dirty="0">
                  <a:solidFill>
                    <a:schemeClr val="bg1"/>
                  </a:solidFill>
                </a:rPr>
              </a:br>
              <a:r>
                <a:rPr lang="ru-RU" sz="1100" dirty="0">
                  <a:solidFill>
                    <a:schemeClr val="bg1"/>
                  </a:solidFill>
                </a:rPr>
                <a:t>и операционное        перепланирование</a:t>
              </a:r>
            </a:p>
          </p:txBody>
        </p:sp>
        <p:sp>
          <p:nvSpPr>
            <p:cNvPr id="35" name="Прямоугольник 34"/>
            <p:cNvSpPr/>
            <p:nvPr/>
          </p:nvSpPr>
          <p:spPr>
            <a:xfrm>
              <a:off x="1974591" y="2139699"/>
              <a:ext cx="1937005" cy="600164"/>
            </a:xfrm>
            <a:prstGeom prst="rect">
              <a:avLst/>
            </a:prstGeom>
          </p:spPr>
          <p:txBody>
            <a:bodyPr wrap="square">
              <a:spAutoFit/>
            </a:bodyPr>
            <a:lstStyle/>
            <a:p>
              <a:pPr algn="ctr"/>
              <a:r>
                <a:rPr lang="ru-RU" sz="1100" dirty="0">
                  <a:solidFill>
                    <a:schemeClr val="bg1"/>
                  </a:solidFill>
                </a:rPr>
                <a:t>Планирование </a:t>
              </a:r>
              <a:br>
                <a:rPr lang="ru-RU" sz="1100" dirty="0">
                  <a:solidFill>
                    <a:schemeClr val="bg1"/>
                  </a:solidFill>
                </a:rPr>
              </a:br>
              <a:r>
                <a:rPr lang="ru-RU" sz="1100" dirty="0">
                  <a:solidFill>
                    <a:schemeClr val="bg1"/>
                  </a:solidFill>
                </a:rPr>
                <a:t>и распределение</a:t>
              </a:r>
              <a:br>
                <a:rPr lang="ru-RU" sz="1100" dirty="0">
                  <a:solidFill>
                    <a:schemeClr val="bg1"/>
                  </a:solidFill>
                </a:rPr>
              </a:br>
              <a:r>
                <a:rPr lang="ru-RU" sz="1100" dirty="0">
                  <a:solidFill>
                    <a:schemeClr val="bg1"/>
                  </a:solidFill>
                </a:rPr>
                <a:t>нагрузки</a:t>
              </a:r>
            </a:p>
          </p:txBody>
        </p:sp>
      </p:grpSp>
    </p:spTree>
    <p:extLst>
      <p:ext uri="{BB962C8B-B14F-4D97-AF65-F5344CB8AC3E}">
        <p14:creationId xmlns:p14="http://schemas.microsoft.com/office/powerpoint/2010/main" val="42335588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p:txBody>
          <a:bodyPr/>
          <a:lstStyle/>
          <a:p>
            <a:r>
              <a:rPr lang="ru-RU" dirty="0"/>
              <a:t>Карта процессов</a:t>
            </a:r>
          </a:p>
        </p:txBody>
      </p:sp>
      <p:sp>
        <p:nvSpPr>
          <p:cNvPr id="4" name="Номер слайда 3"/>
          <p:cNvSpPr>
            <a:spLocks noGrp="1"/>
          </p:cNvSpPr>
          <p:nvPr>
            <p:ph type="sldNum" sz="quarter" idx="12"/>
          </p:nvPr>
        </p:nvSpPr>
        <p:spPr/>
        <p:txBody>
          <a:bodyPr/>
          <a:lstStyle/>
          <a:p>
            <a:fld id="{8A46B48C-4814-F543-BBD3-662454439EF2}" type="slidenum">
              <a:rPr lang="ru-RU" smtClean="0">
                <a:ea typeface="Verdana" panose="020B0604030504040204" pitchFamily="34" charset="0"/>
                <a:cs typeface="Verdana" panose="020B0604030504040204" pitchFamily="34" charset="0"/>
              </a:rPr>
              <a:pPr/>
              <a:t>22</a:t>
            </a:fld>
            <a:endParaRPr lang="ru-RU" dirty="0">
              <a:ea typeface="Verdana" panose="020B0604030504040204" pitchFamily="34" charset="0"/>
              <a:cs typeface="Verdana" panose="020B0604030504040204" pitchFamily="34" charset="0"/>
            </a:endParaRPr>
          </a:p>
        </p:txBody>
      </p:sp>
      <p:pic>
        <p:nvPicPr>
          <p:cNvPr id="5" name="Рисунок 4"/>
          <p:cNvPicPr/>
          <p:nvPr/>
        </p:nvPicPr>
        <p:blipFill>
          <a:blip r:embed="rId2"/>
          <a:stretch/>
        </p:blipFill>
        <p:spPr>
          <a:xfrm>
            <a:off x="1890959" y="1563820"/>
            <a:ext cx="8410083" cy="5041767"/>
          </a:xfrm>
          <a:prstGeom prst="rect">
            <a:avLst/>
          </a:prstGeom>
          <a:ln>
            <a:noFill/>
          </a:ln>
        </p:spPr>
      </p:pic>
    </p:spTree>
    <p:extLst>
      <p:ext uri="{BB962C8B-B14F-4D97-AF65-F5344CB8AC3E}">
        <p14:creationId xmlns:p14="http://schemas.microsoft.com/office/powerpoint/2010/main" val="1092556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p:txBody>
          <a:bodyPr/>
          <a:lstStyle/>
          <a:p>
            <a:r>
              <a:rPr lang="ru-RU" dirty="0"/>
              <a:t>Карта процессов: элементы</a:t>
            </a:r>
          </a:p>
        </p:txBody>
      </p:sp>
      <p:sp>
        <p:nvSpPr>
          <p:cNvPr id="4" name="Номер слайда 3"/>
          <p:cNvSpPr>
            <a:spLocks noGrp="1"/>
          </p:cNvSpPr>
          <p:nvPr>
            <p:ph type="sldNum" sz="quarter" idx="12"/>
          </p:nvPr>
        </p:nvSpPr>
        <p:spPr/>
        <p:txBody>
          <a:bodyPr/>
          <a:lstStyle/>
          <a:p>
            <a:fld id="{8A46B48C-4814-F543-BBD3-662454439EF2}" type="slidenum">
              <a:rPr lang="ru-RU" smtClean="0">
                <a:ea typeface="Verdana" panose="020B0604030504040204" pitchFamily="34" charset="0"/>
                <a:cs typeface="Verdana" panose="020B0604030504040204" pitchFamily="34" charset="0"/>
              </a:rPr>
              <a:pPr/>
              <a:t>23</a:t>
            </a:fld>
            <a:endParaRPr lang="ru-RU" dirty="0">
              <a:ea typeface="Verdana" panose="020B0604030504040204" pitchFamily="34" charset="0"/>
              <a:cs typeface="Verdana" panose="020B0604030504040204" pitchFamily="34" charset="0"/>
            </a:endParaRPr>
          </a:p>
        </p:txBody>
      </p:sp>
      <p:pic>
        <p:nvPicPr>
          <p:cNvPr id="5" name="Рисунок 4">
            <a:extLst>
              <a:ext uri="{FF2B5EF4-FFF2-40B4-BE49-F238E27FC236}">
                <a16:creationId xmlns:a16="http://schemas.microsoft.com/office/drawing/2014/main" id="{3EE32BA6-9625-4296-AA6C-B5EF5AE77BCD}"/>
              </a:ext>
            </a:extLst>
          </p:cNvPr>
          <p:cNvPicPr>
            <a:picLocks noChangeAspect="1"/>
          </p:cNvPicPr>
          <p:nvPr/>
        </p:nvPicPr>
        <p:blipFill>
          <a:blip r:embed="rId2"/>
          <a:stretch>
            <a:fillRect/>
          </a:stretch>
        </p:blipFill>
        <p:spPr>
          <a:xfrm>
            <a:off x="3569028" y="1646718"/>
            <a:ext cx="4079954" cy="4682364"/>
          </a:xfrm>
          <a:prstGeom prst="rect">
            <a:avLst/>
          </a:prstGeom>
        </p:spPr>
      </p:pic>
    </p:spTree>
    <p:extLst>
      <p:ext uri="{BB962C8B-B14F-4D97-AF65-F5344CB8AC3E}">
        <p14:creationId xmlns:p14="http://schemas.microsoft.com/office/powerpoint/2010/main" val="18840679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p:txBody>
          <a:bodyPr/>
          <a:lstStyle/>
          <a:p>
            <a:r>
              <a:rPr lang="ru-RU" dirty="0"/>
              <a:t>Карта процессов</a:t>
            </a:r>
          </a:p>
        </p:txBody>
      </p:sp>
      <p:sp>
        <p:nvSpPr>
          <p:cNvPr id="4" name="Номер слайда 3"/>
          <p:cNvSpPr>
            <a:spLocks noGrp="1"/>
          </p:cNvSpPr>
          <p:nvPr>
            <p:ph type="sldNum" sz="quarter" idx="12"/>
          </p:nvPr>
        </p:nvSpPr>
        <p:spPr/>
        <p:txBody>
          <a:bodyPr/>
          <a:lstStyle/>
          <a:p>
            <a:fld id="{8A46B48C-4814-F543-BBD3-662454439EF2}" type="slidenum">
              <a:rPr lang="ru-RU" smtClean="0">
                <a:ea typeface="Verdana" panose="020B0604030504040204" pitchFamily="34" charset="0"/>
                <a:cs typeface="Verdana" panose="020B0604030504040204" pitchFamily="34" charset="0"/>
              </a:rPr>
              <a:pPr/>
              <a:t>24</a:t>
            </a:fld>
            <a:endParaRPr lang="ru-RU" dirty="0">
              <a:ea typeface="Verdana" panose="020B0604030504040204" pitchFamily="34" charset="0"/>
              <a:cs typeface="Verdana" panose="020B0604030504040204" pitchFamily="34" charset="0"/>
            </a:endParaRPr>
          </a:p>
        </p:txBody>
      </p:sp>
      <p:pic>
        <p:nvPicPr>
          <p:cNvPr id="5" name="Рисунок 4"/>
          <p:cNvPicPr/>
          <p:nvPr/>
        </p:nvPicPr>
        <p:blipFill>
          <a:blip r:embed="rId2"/>
          <a:stretch/>
        </p:blipFill>
        <p:spPr>
          <a:xfrm>
            <a:off x="1650207" y="1524945"/>
            <a:ext cx="8891587" cy="5087998"/>
          </a:xfrm>
          <a:prstGeom prst="rect">
            <a:avLst/>
          </a:prstGeom>
          <a:ln>
            <a:noFill/>
          </a:ln>
        </p:spPr>
      </p:pic>
    </p:spTree>
    <p:extLst>
      <p:ext uri="{BB962C8B-B14F-4D97-AF65-F5344CB8AC3E}">
        <p14:creationId xmlns:p14="http://schemas.microsoft.com/office/powerpoint/2010/main" val="39932384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p:txBody>
          <a:bodyPr/>
          <a:lstStyle/>
          <a:p>
            <a:r>
              <a:rPr lang="ru-RU" dirty="0"/>
              <a:t>Откуда берутся участники?</a:t>
            </a:r>
          </a:p>
        </p:txBody>
      </p:sp>
      <p:sp>
        <p:nvSpPr>
          <p:cNvPr id="4" name="Номер слайда 3"/>
          <p:cNvSpPr>
            <a:spLocks noGrp="1"/>
          </p:cNvSpPr>
          <p:nvPr>
            <p:ph type="sldNum" sz="quarter" idx="12"/>
          </p:nvPr>
        </p:nvSpPr>
        <p:spPr/>
        <p:txBody>
          <a:bodyPr/>
          <a:lstStyle/>
          <a:p>
            <a:fld id="{8A46B48C-4814-F543-BBD3-662454439EF2}" type="slidenum">
              <a:rPr lang="ru-RU" smtClean="0">
                <a:ea typeface="Verdana" panose="020B0604030504040204" pitchFamily="34" charset="0"/>
                <a:cs typeface="Verdana" panose="020B0604030504040204" pitchFamily="34" charset="0"/>
              </a:rPr>
              <a:pPr/>
              <a:t>25</a:t>
            </a:fld>
            <a:endParaRPr lang="ru-RU" dirty="0">
              <a:ea typeface="Verdana" panose="020B0604030504040204" pitchFamily="34" charset="0"/>
              <a:cs typeface="Verdana" panose="020B0604030504040204" pitchFamily="34" charset="0"/>
            </a:endParaRPr>
          </a:p>
        </p:txBody>
      </p:sp>
      <p:grpSp>
        <p:nvGrpSpPr>
          <p:cNvPr id="26" name="Группа 25">
            <a:extLst>
              <a:ext uri="{FF2B5EF4-FFF2-40B4-BE49-F238E27FC236}">
                <a16:creationId xmlns:a16="http://schemas.microsoft.com/office/drawing/2014/main" id="{19B28AB4-0F68-4E2B-8563-E8E34EA2757B}"/>
              </a:ext>
            </a:extLst>
          </p:cNvPr>
          <p:cNvGrpSpPr/>
          <p:nvPr/>
        </p:nvGrpSpPr>
        <p:grpSpPr>
          <a:xfrm>
            <a:off x="1750032" y="1952090"/>
            <a:ext cx="8691936" cy="4017195"/>
            <a:chOff x="2001457" y="2230347"/>
            <a:chExt cx="7269897" cy="3187476"/>
          </a:xfrm>
        </p:grpSpPr>
        <p:pic>
          <p:nvPicPr>
            <p:cNvPr id="24" name="Рисунок 23" descr="Мужчина">
              <a:extLst>
                <a:ext uri="{FF2B5EF4-FFF2-40B4-BE49-F238E27FC236}">
                  <a16:creationId xmlns:a16="http://schemas.microsoft.com/office/drawing/2014/main" id="{D851BB3F-0AC6-428F-870E-A6B0D913CE36}"/>
                </a:ext>
              </a:extLst>
            </p:cNvPr>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3725087" y="2230347"/>
              <a:ext cx="1910775" cy="2012148"/>
            </a:xfrm>
            <a:prstGeom prst="rect">
              <a:avLst/>
            </a:prstGeom>
          </p:spPr>
        </p:pic>
        <p:pic>
          <p:nvPicPr>
            <p:cNvPr id="18" name="Рисунок 17" descr="Женщина">
              <a:extLst>
                <a:ext uri="{FF2B5EF4-FFF2-40B4-BE49-F238E27FC236}">
                  <a16:creationId xmlns:a16="http://schemas.microsoft.com/office/drawing/2014/main" id="{9A271107-6B1D-467C-864D-56E80222DC4D}"/>
                </a:ext>
              </a:extLst>
            </p:cNvPr>
            <p:cNvPicPr>
              <a:picLocks noChangeAspect="1"/>
            </p:cNvPicPr>
            <p:nvPr/>
          </p:nvPicPr>
          <p:blipFill>
            <a:blip r:embed="rId4">
              <a:duotone>
                <a:schemeClr val="accent6">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5714591" y="2342606"/>
              <a:ext cx="2106006" cy="2106006"/>
            </a:xfrm>
            <a:prstGeom prst="rect">
              <a:avLst/>
            </a:prstGeom>
          </p:spPr>
        </p:pic>
        <p:pic>
          <p:nvPicPr>
            <p:cNvPr id="8" name="Рисунок 7" descr="Женщина">
              <a:extLst>
                <a:ext uri="{FF2B5EF4-FFF2-40B4-BE49-F238E27FC236}">
                  <a16:creationId xmlns:a16="http://schemas.microsoft.com/office/drawing/2014/main" id="{35F928F7-D218-4801-B57B-ECCD9769365C}"/>
                </a:ext>
              </a:extLst>
            </p:cNvPr>
            <p:cNvPicPr>
              <a:picLocks noChangeAspect="1"/>
            </p:cNvPicPr>
            <p:nvPr/>
          </p:nvPicPr>
          <p:blipFill>
            <a:blip r:embed="rId4">
              <a:duotone>
                <a:schemeClr val="accent2">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6299563" y="3288018"/>
              <a:ext cx="2022504" cy="2129805"/>
            </a:xfrm>
            <a:prstGeom prst="rect">
              <a:avLst/>
            </a:prstGeom>
          </p:spPr>
        </p:pic>
        <p:pic>
          <p:nvPicPr>
            <p:cNvPr id="12" name="Рисунок 11" descr="Мужчина">
              <a:extLst>
                <a:ext uri="{FF2B5EF4-FFF2-40B4-BE49-F238E27FC236}">
                  <a16:creationId xmlns:a16="http://schemas.microsoft.com/office/drawing/2014/main" id="{910B09A2-1DDE-4470-8A59-D2EFD22DDE2E}"/>
                </a:ext>
              </a:extLst>
            </p:cNvPr>
            <p:cNvPicPr>
              <a:picLocks noChangeAspect="1"/>
            </p:cNvPicPr>
            <p:nvPr/>
          </p:nvPicPr>
          <p:blipFill>
            <a:blip r:embed="rId2">
              <a:duotone>
                <a:schemeClr val="accent2">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4890258" y="3007717"/>
              <a:ext cx="2266638" cy="2266638"/>
            </a:xfrm>
            <a:prstGeom prst="rect">
              <a:avLst/>
            </a:prstGeom>
          </p:spPr>
        </p:pic>
        <p:pic>
          <p:nvPicPr>
            <p:cNvPr id="14" name="Рисунок 13" descr="Женщина">
              <a:extLst>
                <a:ext uri="{FF2B5EF4-FFF2-40B4-BE49-F238E27FC236}">
                  <a16:creationId xmlns:a16="http://schemas.microsoft.com/office/drawing/2014/main" id="{9EBF1D2E-E01E-4DD4-902F-093350491C70}"/>
                </a:ext>
              </a:extLst>
            </p:cNvPr>
            <p:cNvPicPr>
              <a:picLocks noChangeAspect="1"/>
            </p:cNvPicPr>
            <p:nvPr/>
          </p:nvPicPr>
          <p:blipFill>
            <a:blip r:embed="rId6">
              <a:duotone>
                <a:schemeClr val="accent4">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4075760" y="3165107"/>
              <a:ext cx="2109248" cy="2109248"/>
            </a:xfrm>
            <a:prstGeom prst="rect">
              <a:avLst/>
            </a:prstGeom>
          </p:spPr>
        </p:pic>
        <p:pic>
          <p:nvPicPr>
            <p:cNvPr id="16" name="Рисунок 15" descr="Мужчина">
              <a:extLst>
                <a:ext uri="{FF2B5EF4-FFF2-40B4-BE49-F238E27FC236}">
                  <a16:creationId xmlns:a16="http://schemas.microsoft.com/office/drawing/2014/main" id="{5DE8C87B-7F5A-4E5C-9049-98333ED1B0E8}"/>
                </a:ext>
              </a:extLst>
            </p:cNvPr>
            <p:cNvPicPr>
              <a:picLocks noChangeAspect="1"/>
            </p:cNvPicPr>
            <p:nvPr/>
          </p:nvPicPr>
          <p:blipFill>
            <a:blip r:embed="rId2">
              <a:duotone>
                <a:schemeClr val="accent6">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2769261" y="3210635"/>
              <a:ext cx="2063720" cy="2063720"/>
            </a:xfrm>
            <a:prstGeom prst="rect">
              <a:avLst/>
            </a:prstGeom>
          </p:spPr>
        </p:pic>
        <p:pic>
          <p:nvPicPr>
            <p:cNvPr id="20" name="Рисунок 19" descr="Женщина">
              <a:extLst>
                <a:ext uri="{FF2B5EF4-FFF2-40B4-BE49-F238E27FC236}">
                  <a16:creationId xmlns:a16="http://schemas.microsoft.com/office/drawing/2014/main" id="{FD0C2A17-4CD5-4F2C-9CC8-81CEF274CD22}"/>
                </a:ext>
              </a:extLst>
            </p:cNvPr>
            <p:cNvPicPr>
              <a:picLocks noChangeAspect="1"/>
            </p:cNvPicPr>
            <p:nvPr/>
          </p:nvPicPr>
          <p:blipFill>
            <a:blip r:embed="rId6">
              <a:duotone>
                <a:schemeClr val="accent4">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7271451" y="2622908"/>
              <a:ext cx="1999903" cy="2106005"/>
            </a:xfrm>
            <a:prstGeom prst="rect">
              <a:avLst/>
            </a:prstGeom>
          </p:spPr>
        </p:pic>
        <p:pic>
          <p:nvPicPr>
            <p:cNvPr id="22" name="Рисунок 21" descr="Мужчина">
              <a:extLst>
                <a:ext uri="{FF2B5EF4-FFF2-40B4-BE49-F238E27FC236}">
                  <a16:creationId xmlns:a16="http://schemas.microsoft.com/office/drawing/2014/main" id="{B22AFFEC-82E4-4EDD-8F9C-864316C2F8C2}"/>
                </a:ext>
              </a:extLst>
            </p:cNvPr>
            <p:cNvPicPr>
              <a:picLocks noChangeAspect="1"/>
            </p:cNvPicPr>
            <p:nvPr/>
          </p:nvPicPr>
          <p:blipFill>
            <a:blip r:embed="rId8">
              <a:duotone>
                <a:schemeClr val="accent3">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xmlns="" r:embed="rId9"/>
                </a:ext>
              </a:extLst>
            </a:blip>
            <a:stretch>
              <a:fillRect/>
            </a:stretch>
          </p:blipFill>
          <p:spPr>
            <a:xfrm>
              <a:off x="2001457" y="2622908"/>
              <a:ext cx="1959748" cy="2063720"/>
            </a:xfrm>
            <a:prstGeom prst="rect">
              <a:avLst/>
            </a:prstGeom>
          </p:spPr>
        </p:pic>
      </p:grpSp>
    </p:spTree>
    <p:extLst>
      <p:ext uri="{BB962C8B-B14F-4D97-AF65-F5344CB8AC3E}">
        <p14:creationId xmlns:p14="http://schemas.microsoft.com/office/powerpoint/2010/main" val="31884943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p:txBody>
          <a:bodyPr/>
          <a:lstStyle/>
          <a:p>
            <a:r>
              <a:rPr lang="ru-RU" dirty="0"/>
              <a:t>Выявление стейкхолдеров и их интересов</a:t>
            </a:r>
          </a:p>
        </p:txBody>
      </p:sp>
      <p:sp>
        <p:nvSpPr>
          <p:cNvPr id="4" name="Номер слайда 3"/>
          <p:cNvSpPr>
            <a:spLocks noGrp="1"/>
          </p:cNvSpPr>
          <p:nvPr>
            <p:ph type="sldNum" sz="quarter" idx="12"/>
          </p:nvPr>
        </p:nvSpPr>
        <p:spPr/>
        <p:txBody>
          <a:bodyPr/>
          <a:lstStyle/>
          <a:p>
            <a:fld id="{8A46B48C-4814-F543-BBD3-662454439EF2}" type="slidenum">
              <a:rPr lang="ru-RU" smtClean="0">
                <a:ea typeface="Verdana" panose="020B0604030504040204" pitchFamily="34" charset="0"/>
                <a:cs typeface="Verdana" panose="020B0604030504040204" pitchFamily="34" charset="0"/>
              </a:rPr>
              <a:pPr/>
              <a:t>26</a:t>
            </a:fld>
            <a:endParaRPr lang="ru-RU" dirty="0">
              <a:ea typeface="Verdana" panose="020B0604030504040204" pitchFamily="34" charset="0"/>
              <a:cs typeface="Verdana" panose="020B0604030504040204" pitchFamily="34" charset="0"/>
            </a:endParaRPr>
          </a:p>
        </p:txBody>
      </p:sp>
      <p:pic>
        <p:nvPicPr>
          <p:cNvPr id="6" name="Рисунок 5"/>
          <p:cNvPicPr/>
          <p:nvPr/>
        </p:nvPicPr>
        <p:blipFill>
          <a:blip r:embed="rId2"/>
          <a:stretch/>
        </p:blipFill>
        <p:spPr>
          <a:xfrm>
            <a:off x="3137958" y="2168525"/>
            <a:ext cx="5916084" cy="4437063"/>
          </a:xfrm>
          <a:prstGeom prst="rect">
            <a:avLst/>
          </a:prstGeom>
          <a:ln w="12600">
            <a:noFill/>
          </a:ln>
        </p:spPr>
      </p:pic>
    </p:spTree>
    <p:extLst>
      <p:ext uri="{BB962C8B-B14F-4D97-AF65-F5344CB8AC3E}">
        <p14:creationId xmlns:p14="http://schemas.microsoft.com/office/powerpoint/2010/main" val="306858950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p:cNvPicPr/>
          <p:nvPr/>
        </p:nvPicPr>
        <p:blipFill>
          <a:blip r:embed="rId2"/>
          <a:stretch/>
        </p:blipFill>
        <p:spPr>
          <a:xfrm>
            <a:off x="2516335" y="1613043"/>
            <a:ext cx="7159330" cy="5116869"/>
          </a:xfrm>
          <a:prstGeom prst="rect">
            <a:avLst/>
          </a:prstGeom>
          <a:ln w="12600">
            <a:noFill/>
          </a:ln>
        </p:spPr>
      </p:pic>
      <p:sp>
        <p:nvSpPr>
          <p:cNvPr id="3" name="Заголовок 2"/>
          <p:cNvSpPr>
            <a:spLocks noGrp="1"/>
          </p:cNvSpPr>
          <p:nvPr>
            <p:ph type="title"/>
          </p:nvPr>
        </p:nvSpPr>
        <p:spPr/>
        <p:txBody>
          <a:bodyPr/>
          <a:lstStyle/>
          <a:p>
            <a:r>
              <a:rPr lang="ru-RU" dirty="0"/>
              <a:t>Выявление </a:t>
            </a:r>
            <a:r>
              <a:rPr lang="ru-RU" dirty="0" err="1"/>
              <a:t>стейкхолдеров</a:t>
            </a:r>
            <a:r>
              <a:rPr lang="ru-RU" dirty="0"/>
              <a:t> </a:t>
            </a:r>
            <a:br>
              <a:rPr lang="ru-RU" dirty="0"/>
            </a:br>
            <a:r>
              <a:rPr lang="ru-RU" dirty="0"/>
              <a:t>и их интересов</a:t>
            </a:r>
          </a:p>
        </p:txBody>
      </p:sp>
      <p:sp>
        <p:nvSpPr>
          <p:cNvPr id="4" name="Номер слайда 3"/>
          <p:cNvSpPr>
            <a:spLocks noGrp="1"/>
          </p:cNvSpPr>
          <p:nvPr>
            <p:ph type="sldNum" sz="quarter" idx="12"/>
          </p:nvPr>
        </p:nvSpPr>
        <p:spPr/>
        <p:txBody>
          <a:bodyPr/>
          <a:lstStyle/>
          <a:p>
            <a:fld id="{8A46B48C-4814-F543-BBD3-662454439EF2}" type="slidenum">
              <a:rPr lang="ru-RU" smtClean="0">
                <a:ea typeface="Verdana" panose="020B0604030504040204" pitchFamily="34" charset="0"/>
                <a:cs typeface="Verdana" panose="020B0604030504040204" pitchFamily="34" charset="0"/>
              </a:rPr>
              <a:pPr/>
              <a:t>27</a:t>
            </a:fld>
            <a:endParaRPr lang="ru-RU" dirty="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49706241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Текст 1"/>
          <p:cNvSpPr>
            <a:spLocks noGrp="1"/>
          </p:cNvSpPr>
          <p:nvPr>
            <p:ph type="body" sz="quarter" idx="11"/>
          </p:nvPr>
        </p:nvSpPr>
        <p:spPr/>
        <p:txBody>
          <a:bodyPr/>
          <a:lstStyle/>
          <a:p>
            <a:r>
              <a:rPr lang="ru-RU" dirty="0"/>
              <a:t>Выявить основных </a:t>
            </a:r>
            <a:r>
              <a:rPr lang="ru-RU" dirty="0" err="1"/>
              <a:t>стейкхолдеров</a:t>
            </a:r>
            <a:r>
              <a:rPr lang="ru-RU" dirty="0"/>
              <a:t>, их интересы, ожидания и опасения</a:t>
            </a:r>
          </a:p>
          <a:p>
            <a:r>
              <a:rPr lang="ru-RU" dirty="0"/>
              <a:t>Для каждой процессной области нарисовать карту процессов</a:t>
            </a:r>
          </a:p>
          <a:p>
            <a:r>
              <a:rPr lang="ru-RU" dirty="0"/>
              <a:t>Выбрать ключевые </a:t>
            </a:r>
            <a:r>
              <a:rPr lang="ru-RU" dirty="0" err="1"/>
              <a:t>подпроцессы</a:t>
            </a:r>
            <a:r>
              <a:rPr lang="ru-RU" dirty="0"/>
              <a:t> и описать их</a:t>
            </a:r>
          </a:p>
          <a:p>
            <a:endParaRPr lang="ru-RU" dirty="0"/>
          </a:p>
        </p:txBody>
      </p:sp>
      <p:sp>
        <p:nvSpPr>
          <p:cNvPr id="3" name="Заголовок 2"/>
          <p:cNvSpPr>
            <a:spLocks noGrp="1"/>
          </p:cNvSpPr>
          <p:nvPr>
            <p:ph type="title"/>
          </p:nvPr>
        </p:nvSpPr>
        <p:spPr/>
        <p:txBody>
          <a:bodyPr/>
          <a:lstStyle/>
          <a:p>
            <a:r>
              <a:rPr lang="ru-RU" dirty="0"/>
              <a:t>Методика</a:t>
            </a:r>
          </a:p>
        </p:txBody>
      </p:sp>
      <p:sp>
        <p:nvSpPr>
          <p:cNvPr id="4" name="Номер слайда 3"/>
          <p:cNvSpPr>
            <a:spLocks noGrp="1"/>
          </p:cNvSpPr>
          <p:nvPr>
            <p:ph type="sldNum" sz="quarter" idx="12"/>
          </p:nvPr>
        </p:nvSpPr>
        <p:spPr/>
        <p:txBody>
          <a:bodyPr/>
          <a:lstStyle/>
          <a:p>
            <a:fld id="{8A46B48C-4814-F543-BBD3-662454439EF2}" type="slidenum">
              <a:rPr lang="ru-RU" smtClean="0">
                <a:ea typeface="Verdana" panose="020B0604030504040204" pitchFamily="34" charset="0"/>
                <a:cs typeface="Verdana" panose="020B0604030504040204" pitchFamily="34" charset="0"/>
              </a:rPr>
              <a:pPr/>
              <a:t>28</a:t>
            </a:fld>
            <a:endParaRPr lang="ru-RU" dirty="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85403710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Текст 1"/>
          <p:cNvSpPr>
            <a:spLocks noGrp="1"/>
          </p:cNvSpPr>
          <p:nvPr>
            <p:ph type="body" sz="quarter" idx="11"/>
          </p:nvPr>
        </p:nvSpPr>
        <p:spPr/>
        <p:txBody>
          <a:bodyPr/>
          <a:lstStyle/>
          <a:p>
            <a:r>
              <a:rPr lang="ru-RU" dirty="0"/>
              <a:t>Группа остается в фокусе все время сессии </a:t>
            </a:r>
          </a:p>
          <a:p>
            <a:r>
              <a:rPr lang="ru-RU" dirty="0"/>
              <a:t>Участники группы сами создают модели</a:t>
            </a:r>
          </a:p>
          <a:p>
            <a:r>
              <a:rPr lang="ru-RU" dirty="0"/>
              <a:t>Достигнута цель сессии: описание «живых» процессов университетом</a:t>
            </a:r>
          </a:p>
          <a:p>
            <a:r>
              <a:rPr lang="ru-RU" dirty="0"/>
              <a:t>БОНУС: метод работает во время пандемии!</a:t>
            </a:r>
          </a:p>
          <a:p>
            <a:endParaRPr lang="ru-RU" dirty="0"/>
          </a:p>
        </p:txBody>
      </p:sp>
      <p:sp>
        <p:nvSpPr>
          <p:cNvPr id="3" name="Заголовок 2"/>
          <p:cNvSpPr>
            <a:spLocks noGrp="1"/>
          </p:cNvSpPr>
          <p:nvPr>
            <p:ph type="title"/>
          </p:nvPr>
        </p:nvSpPr>
        <p:spPr/>
        <p:txBody>
          <a:bodyPr/>
          <a:lstStyle/>
          <a:p>
            <a:r>
              <a:rPr lang="ru-RU" dirty="0"/>
              <a:t>Лучше тысячи слов</a:t>
            </a:r>
          </a:p>
        </p:txBody>
      </p:sp>
      <p:sp>
        <p:nvSpPr>
          <p:cNvPr id="4" name="Номер слайда 3"/>
          <p:cNvSpPr>
            <a:spLocks noGrp="1"/>
          </p:cNvSpPr>
          <p:nvPr>
            <p:ph type="sldNum" sz="quarter" idx="12"/>
          </p:nvPr>
        </p:nvSpPr>
        <p:spPr/>
        <p:txBody>
          <a:bodyPr/>
          <a:lstStyle/>
          <a:p>
            <a:fld id="{8A46B48C-4814-F543-BBD3-662454439EF2}" type="slidenum">
              <a:rPr lang="ru-RU" smtClean="0">
                <a:ea typeface="Verdana" panose="020B0604030504040204" pitchFamily="34" charset="0"/>
                <a:cs typeface="Verdana" panose="020B0604030504040204" pitchFamily="34" charset="0"/>
              </a:rPr>
              <a:pPr/>
              <a:t>29</a:t>
            </a:fld>
            <a:endParaRPr lang="ru-RU" dirty="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052401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Текст 1"/>
          <p:cNvSpPr>
            <a:spLocks noGrp="1"/>
          </p:cNvSpPr>
          <p:nvPr>
            <p:ph type="body" sz="quarter" idx="11"/>
          </p:nvPr>
        </p:nvSpPr>
        <p:spPr/>
        <p:txBody>
          <a:bodyPr/>
          <a:lstStyle/>
          <a:p>
            <a:r>
              <a:rPr lang="ru-RU" dirty="0"/>
              <a:t>25+ лет в ИТ: испытатель, программист, </a:t>
            </a:r>
            <a:r>
              <a:rPr lang="ru-RU" dirty="0" err="1"/>
              <a:t>техлид</a:t>
            </a:r>
            <a:r>
              <a:rPr lang="ru-RU" dirty="0"/>
              <a:t>, </a:t>
            </a:r>
            <a:br>
              <a:rPr lang="ru-RU" dirty="0"/>
            </a:br>
            <a:r>
              <a:rPr lang="ru-RU" dirty="0"/>
              <a:t>руководитель направления, аналитик...</a:t>
            </a:r>
          </a:p>
          <a:p>
            <a:r>
              <a:rPr lang="ru-RU" dirty="0"/>
              <a:t>Консультант-аналитик по организационным изменениям </a:t>
            </a:r>
            <a:br>
              <a:rPr lang="ru-RU" dirty="0"/>
            </a:br>
            <a:r>
              <a:rPr lang="ru-RU" dirty="0"/>
              <a:t>в проекте </a:t>
            </a:r>
            <a:r>
              <a:rPr lang="ru-RU" dirty="0" err="1"/>
              <a:t>Modeus</a:t>
            </a:r>
            <a:endParaRPr lang="ru-RU" dirty="0"/>
          </a:p>
          <a:p>
            <a:endParaRPr lang="ru-RU" dirty="0"/>
          </a:p>
        </p:txBody>
      </p:sp>
      <p:sp>
        <p:nvSpPr>
          <p:cNvPr id="3" name="Заголовок 2"/>
          <p:cNvSpPr>
            <a:spLocks noGrp="1"/>
          </p:cNvSpPr>
          <p:nvPr>
            <p:ph type="title"/>
          </p:nvPr>
        </p:nvSpPr>
        <p:spPr/>
        <p:txBody>
          <a:bodyPr/>
          <a:lstStyle/>
          <a:p>
            <a:r>
              <a:rPr lang="ru-RU" dirty="0"/>
              <a:t>Пара слов обо мне</a:t>
            </a:r>
          </a:p>
        </p:txBody>
      </p:sp>
      <p:sp>
        <p:nvSpPr>
          <p:cNvPr id="4" name="Номер слайда 3"/>
          <p:cNvSpPr>
            <a:spLocks noGrp="1"/>
          </p:cNvSpPr>
          <p:nvPr>
            <p:ph type="sldNum" sz="quarter" idx="12"/>
          </p:nvPr>
        </p:nvSpPr>
        <p:spPr/>
        <p:txBody>
          <a:bodyPr/>
          <a:lstStyle/>
          <a:p>
            <a:fld id="{8A46B48C-4814-F543-BBD3-662454439EF2}" type="slidenum">
              <a:rPr lang="ru-RU" smtClean="0">
                <a:ea typeface="Verdana" panose="020B0604030504040204" pitchFamily="34" charset="0"/>
                <a:cs typeface="Verdana" panose="020B0604030504040204" pitchFamily="34" charset="0"/>
              </a:rPr>
              <a:pPr/>
              <a:t>3</a:t>
            </a:fld>
            <a:endParaRPr lang="ru-RU" dirty="0">
              <a:ea typeface="Verdana" panose="020B0604030504040204" pitchFamily="34" charset="0"/>
              <a:cs typeface="Verdana" panose="020B0604030504040204" pitchFamily="34" charset="0"/>
            </a:endParaRPr>
          </a:p>
        </p:txBody>
      </p:sp>
      <p:pic>
        <p:nvPicPr>
          <p:cNvPr id="5" name="Рисунок 4"/>
          <p:cNvPicPr/>
          <p:nvPr/>
        </p:nvPicPr>
        <p:blipFill>
          <a:blip r:embed="rId2"/>
          <a:stretch/>
        </p:blipFill>
        <p:spPr>
          <a:xfrm>
            <a:off x="8883983" y="229138"/>
            <a:ext cx="2268000" cy="2268000"/>
          </a:xfrm>
          <a:prstGeom prst="ellipse">
            <a:avLst/>
          </a:prstGeom>
          <a:ln>
            <a:noFill/>
          </a:ln>
        </p:spPr>
      </p:pic>
    </p:spTree>
    <p:extLst>
      <p:ext uri="{BB962C8B-B14F-4D97-AF65-F5344CB8AC3E}">
        <p14:creationId xmlns:p14="http://schemas.microsoft.com/office/powerpoint/2010/main" val="324655448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Текст 1"/>
          <p:cNvSpPr>
            <a:spLocks noGrp="1"/>
          </p:cNvSpPr>
          <p:nvPr>
            <p:ph type="body" sz="quarter" idx="11"/>
          </p:nvPr>
        </p:nvSpPr>
        <p:spPr/>
        <p:txBody>
          <a:bodyPr/>
          <a:lstStyle/>
          <a:p>
            <a:r>
              <a:rPr lang="ru-RU" dirty="0"/>
              <a:t>Не лишайте себя преимуществ визуализации</a:t>
            </a:r>
          </a:p>
          <a:p>
            <a:r>
              <a:rPr lang="ru-RU" dirty="0"/>
              <a:t>Не давайте нотациям зомбировать себя</a:t>
            </a:r>
          </a:p>
          <a:p>
            <a:r>
              <a:rPr lang="ru-RU" dirty="0"/>
              <a:t>Будьте проще!</a:t>
            </a:r>
          </a:p>
          <a:p>
            <a:r>
              <a:rPr lang="ru-RU" dirty="0"/>
              <a:t>Если начнёте, уже не остановитесь</a:t>
            </a:r>
          </a:p>
          <a:p>
            <a:endParaRPr lang="ru-RU" dirty="0"/>
          </a:p>
        </p:txBody>
      </p:sp>
      <p:sp>
        <p:nvSpPr>
          <p:cNvPr id="3" name="Заголовок 2"/>
          <p:cNvSpPr>
            <a:spLocks noGrp="1"/>
          </p:cNvSpPr>
          <p:nvPr>
            <p:ph type="title"/>
          </p:nvPr>
        </p:nvSpPr>
        <p:spPr/>
        <p:txBody>
          <a:bodyPr/>
          <a:lstStyle/>
          <a:p>
            <a:r>
              <a:rPr lang="ru-RU" dirty="0"/>
              <a:t>Выводы</a:t>
            </a:r>
          </a:p>
        </p:txBody>
      </p:sp>
      <p:sp>
        <p:nvSpPr>
          <p:cNvPr id="4" name="Номер слайда 3"/>
          <p:cNvSpPr>
            <a:spLocks noGrp="1"/>
          </p:cNvSpPr>
          <p:nvPr>
            <p:ph type="sldNum" sz="quarter" idx="12"/>
          </p:nvPr>
        </p:nvSpPr>
        <p:spPr/>
        <p:txBody>
          <a:bodyPr/>
          <a:lstStyle/>
          <a:p>
            <a:fld id="{8A46B48C-4814-F543-BBD3-662454439EF2}" type="slidenum">
              <a:rPr lang="ru-RU" smtClean="0">
                <a:ea typeface="Verdana" panose="020B0604030504040204" pitchFamily="34" charset="0"/>
                <a:cs typeface="Verdana" panose="020B0604030504040204" pitchFamily="34" charset="0"/>
              </a:rPr>
              <a:pPr/>
              <a:t>30</a:t>
            </a:fld>
            <a:endParaRPr lang="ru-RU" dirty="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982805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Текст 1"/>
          <p:cNvSpPr>
            <a:spLocks noGrp="1"/>
          </p:cNvSpPr>
          <p:nvPr>
            <p:ph type="body" sz="quarter" idx="10"/>
          </p:nvPr>
        </p:nvSpPr>
        <p:spPr/>
        <p:txBody>
          <a:bodyPr/>
          <a:lstStyle/>
          <a:p>
            <a:r>
              <a:rPr lang="ru-RU" dirty="0"/>
              <a:t>Григорий Печенкин</a:t>
            </a:r>
          </a:p>
        </p:txBody>
      </p:sp>
      <p:sp>
        <p:nvSpPr>
          <p:cNvPr id="3" name="Текст 2"/>
          <p:cNvSpPr>
            <a:spLocks noGrp="1"/>
          </p:cNvSpPr>
          <p:nvPr>
            <p:ph type="body" sz="quarter" idx="12"/>
          </p:nvPr>
        </p:nvSpPr>
        <p:spPr/>
        <p:txBody>
          <a:bodyPr/>
          <a:lstStyle/>
          <a:p>
            <a:r>
              <a:rPr lang="en-US" dirty="0"/>
              <a:t>gpechenkin@custis.ru</a:t>
            </a:r>
            <a:endParaRPr lang="ru-RU" dirty="0"/>
          </a:p>
        </p:txBody>
      </p:sp>
    </p:spTree>
    <p:extLst>
      <p:ext uri="{BB962C8B-B14F-4D97-AF65-F5344CB8AC3E}">
        <p14:creationId xmlns:p14="http://schemas.microsoft.com/office/powerpoint/2010/main" val="2064819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p:txBody>
          <a:bodyPr/>
          <a:lstStyle/>
          <a:p>
            <a:r>
              <a:rPr lang="ru-RU" dirty="0"/>
              <a:t>Коротко о </a:t>
            </a:r>
            <a:r>
              <a:rPr lang="en-US" dirty="0" err="1"/>
              <a:t>Modeus</a:t>
            </a:r>
            <a:endParaRPr lang="ru-RU" dirty="0"/>
          </a:p>
        </p:txBody>
      </p:sp>
      <p:sp>
        <p:nvSpPr>
          <p:cNvPr id="4" name="Номер слайда 3"/>
          <p:cNvSpPr>
            <a:spLocks noGrp="1"/>
          </p:cNvSpPr>
          <p:nvPr>
            <p:ph type="sldNum" sz="quarter" idx="12"/>
          </p:nvPr>
        </p:nvSpPr>
        <p:spPr/>
        <p:txBody>
          <a:bodyPr/>
          <a:lstStyle/>
          <a:p>
            <a:fld id="{8A46B48C-4814-F543-BBD3-662454439EF2}" type="slidenum">
              <a:rPr lang="ru-RU" smtClean="0">
                <a:ea typeface="Verdana" panose="020B0604030504040204" pitchFamily="34" charset="0"/>
                <a:cs typeface="Verdana" panose="020B0604030504040204" pitchFamily="34" charset="0"/>
              </a:rPr>
              <a:pPr/>
              <a:t>4</a:t>
            </a:fld>
            <a:endParaRPr lang="ru-RU" dirty="0">
              <a:ea typeface="Verdana" panose="020B0604030504040204" pitchFamily="34" charset="0"/>
              <a:cs typeface="Verdana" panose="020B0604030504040204" pitchFamily="34" charset="0"/>
            </a:endParaRPr>
          </a:p>
        </p:txBody>
      </p:sp>
      <p:sp>
        <p:nvSpPr>
          <p:cNvPr id="29" name="TextBox 28"/>
          <p:cNvSpPr txBox="1"/>
          <p:nvPr/>
        </p:nvSpPr>
        <p:spPr>
          <a:xfrm>
            <a:off x="325453" y="1506457"/>
            <a:ext cx="3073277" cy="707886"/>
          </a:xfrm>
          <a:prstGeom prst="rect">
            <a:avLst/>
          </a:prstGeom>
          <a:noFill/>
        </p:spPr>
        <p:txBody>
          <a:bodyPr wrap="none" rtlCol="0">
            <a:spAutoFit/>
          </a:bodyPr>
          <a:lstStyle/>
          <a:p>
            <a:r>
              <a:rPr lang="ru-RU" sz="2000" b="1" dirty="0"/>
              <a:t>«Образовательные</a:t>
            </a:r>
            <a:br>
              <a:rPr lang="ru-RU" sz="2000" b="1" dirty="0"/>
            </a:br>
            <a:r>
              <a:rPr lang="ru-RU" sz="2000" b="1" dirty="0"/>
              <a:t>трубы»</a:t>
            </a:r>
          </a:p>
        </p:txBody>
      </p:sp>
      <p:sp>
        <p:nvSpPr>
          <p:cNvPr id="31" name="Стрелка: вправо 156">
            <a:extLst>
              <a:ext uri="{FF2B5EF4-FFF2-40B4-BE49-F238E27FC236}">
                <a16:creationId xmlns:a16="http://schemas.microsoft.com/office/drawing/2014/main" id="{FF0FA4F4-E242-42D6-A1E6-F16D8CA9E598}"/>
              </a:ext>
            </a:extLst>
          </p:cNvPr>
          <p:cNvSpPr/>
          <p:nvPr/>
        </p:nvSpPr>
        <p:spPr>
          <a:xfrm>
            <a:off x="2324396" y="1710955"/>
            <a:ext cx="2456186" cy="1938645"/>
          </a:xfrm>
          <a:prstGeom prst="rightArrow">
            <a:avLst/>
          </a:prstGeom>
          <a:solidFill>
            <a:schemeClr val="accent1">
              <a:lumMod val="60000"/>
              <a:lumOff val="4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0" name="Прямоугольник 29"/>
          <p:cNvSpPr/>
          <p:nvPr/>
        </p:nvSpPr>
        <p:spPr>
          <a:xfrm>
            <a:off x="1808051" y="2203966"/>
            <a:ext cx="2446234" cy="954107"/>
          </a:xfrm>
          <a:prstGeom prst="rect">
            <a:avLst/>
          </a:prstGeom>
        </p:spPr>
        <p:txBody>
          <a:bodyPr wrap="square">
            <a:spAutoFit/>
          </a:bodyPr>
          <a:lstStyle/>
          <a:p>
            <a:pPr algn="r"/>
            <a:r>
              <a:rPr lang="ru-RU" sz="1400" dirty="0"/>
              <a:t>Индустриальная </a:t>
            </a:r>
            <a:br>
              <a:rPr lang="ru-RU" sz="1400" dirty="0"/>
            </a:br>
            <a:r>
              <a:rPr lang="ru-RU" sz="1400" dirty="0"/>
              <a:t>логика подготовки </a:t>
            </a:r>
            <a:br>
              <a:rPr lang="ru-RU" sz="1400" dirty="0"/>
            </a:br>
            <a:r>
              <a:rPr lang="ru-RU" sz="1400" dirty="0"/>
              <a:t>и узкая </a:t>
            </a:r>
            <a:br>
              <a:rPr lang="ru-RU" sz="1400" dirty="0"/>
            </a:br>
            <a:r>
              <a:rPr lang="ru-RU" sz="1400" dirty="0"/>
              <a:t>специализация </a:t>
            </a:r>
          </a:p>
        </p:txBody>
      </p:sp>
      <p:grpSp>
        <p:nvGrpSpPr>
          <p:cNvPr id="81" name="Группа 80"/>
          <p:cNvGrpSpPr/>
          <p:nvPr/>
        </p:nvGrpSpPr>
        <p:grpSpPr>
          <a:xfrm>
            <a:off x="5080456" y="1571092"/>
            <a:ext cx="6239585" cy="2377251"/>
            <a:chOff x="5080456" y="1571092"/>
            <a:chExt cx="6627571" cy="2525072"/>
          </a:xfrm>
        </p:grpSpPr>
        <p:sp>
          <p:nvSpPr>
            <p:cNvPr id="7" name="Прямоугольник 6">
              <a:extLst>
                <a:ext uri="{FF2B5EF4-FFF2-40B4-BE49-F238E27FC236}">
                  <a16:creationId xmlns:a16="http://schemas.microsoft.com/office/drawing/2014/main" id="{CBE37EA1-AF5F-4DD1-90FD-ACD40A7BD262}"/>
                </a:ext>
              </a:extLst>
            </p:cNvPr>
            <p:cNvSpPr/>
            <p:nvPr/>
          </p:nvSpPr>
          <p:spPr>
            <a:xfrm>
              <a:off x="5081686" y="1571092"/>
              <a:ext cx="4851390" cy="626105"/>
            </a:xfrm>
            <a:prstGeom prst="rect">
              <a:avLst/>
            </a:prstGeom>
            <a:noFill/>
            <a:ln w="19050">
              <a:solidFill>
                <a:schemeClr val="bg1">
                  <a:lumMod val="6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ru-RU"/>
              </a:defPPr>
              <a:lvl1pPr marL="0" algn="l" defTabSz="914243" rtl="0" eaLnBrk="1" latinLnBrk="0" hangingPunct="1">
                <a:defRPr sz="1800" kern="1200">
                  <a:solidFill>
                    <a:schemeClr val="lt1"/>
                  </a:solidFill>
                  <a:latin typeface="+mn-lt"/>
                  <a:ea typeface="+mn-ea"/>
                  <a:cs typeface="+mn-cs"/>
                </a:defRPr>
              </a:lvl1pPr>
              <a:lvl2pPr marL="457122" algn="l" defTabSz="914243" rtl="0" eaLnBrk="1" latinLnBrk="0" hangingPunct="1">
                <a:defRPr sz="1800" kern="1200">
                  <a:solidFill>
                    <a:schemeClr val="lt1"/>
                  </a:solidFill>
                  <a:latin typeface="+mn-lt"/>
                  <a:ea typeface="+mn-ea"/>
                  <a:cs typeface="+mn-cs"/>
                </a:defRPr>
              </a:lvl2pPr>
              <a:lvl3pPr marL="914243" algn="l" defTabSz="914243" rtl="0" eaLnBrk="1" latinLnBrk="0" hangingPunct="1">
                <a:defRPr sz="1800" kern="1200">
                  <a:solidFill>
                    <a:schemeClr val="lt1"/>
                  </a:solidFill>
                  <a:latin typeface="+mn-lt"/>
                  <a:ea typeface="+mn-ea"/>
                  <a:cs typeface="+mn-cs"/>
                </a:defRPr>
              </a:lvl3pPr>
              <a:lvl4pPr marL="1371364" algn="l" defTabSz="914243" rtl="0" eaLnBrk="1" latinLnBrk="0" hangingPunct="1">
                <a:defRPr sz="1800" kern="1200">
                  <a:solidFill>
                    <a:schemeClr val="lt1"/>
                  </a:solidFill>
                  <a:latin typeface="+mn-lt"/>
                  <a:ea typeface="+mn-ea"/>
                  <a:cs typeface="+mn-cs"/>
                </a:defRPr>
              </a:lvl4pPr>
              <a:lvl5pPr marL="1828485" algn="l" defTabSz="914243" rtl="0" eaLnBrk="1" latinLnBrk="0" hangingPunct="1">
                <a:defRPr sz="1800" kern="1200">
                  <a:solidFill>
                    <a:schemeClr val="lt1"/>
                  </a:solidFill>
                  <a:latin typeface="+mn-lt"/>
                  <a:ea typeface="+mn-ea"/>
                  <a:cs typeface="+mn-cs"/>
                </a:defRPr>
              </a:lvl5pPr>
              <a:lvl6pPr marL="2285607" algn="l" defTabSz="914243" rtl="0" eaLnBrk="1" latinLnBrk="0" hangingPunct="1">
                <a:defRPr sz="1800" kern="1200">
                  <a:solidFill>
                    <a:schemeClr val="lt1"/>
                  </a:solidFill>
                  <a:latin typeface="+mn-lt"/>
                  <a:ea typeface="+mn-ea"/>
                  <a:cs typeface="+mn-cs"/>
                </a:defRPr>
              </a:lvl6pPr>
              <a:lvl7pPr marL="2742728" algn="l" defTabSz="914243" rtl="0" eaLnBrk="1" latinLnBrk="0" hangingPunct="1">
                <a:defRPr sz="1800" kern="1200">
                  <a:solidFill>
                    <a:schemeClr val="lt1"/>
                  </a:solidFill>
                  <a:latin typeface="+mn-lt"/>
                  <a:ea typeface="+mn-ea"/>
                  <a:cs typeface="+mn-cs"/>
                </a:defRPr>
              </a:lvl7pPr>
              <a:lvl8pPr marL="3199850" algn="l" defTabSz="914243" rtl="0" eaLnBrk="1" latinLnBrk="0" hangingPunct="1">
                <a:defRPr sz="1800" kern="1200">
                  <a:solidFill>
                    <a:schemeClr val="lt1"/>
                  </a:solidFill>
                  <a:latin typeface="+mn-lt"/>
                  <a:ea typeface="+mn-ea"/>
                  <a:cs typeface="+mn-cs"/>
                </a:defRPr>
              </a:lvl8pPr>
              <a:lvl9pPr marL="3656970" algn="l" defTabSz="914243" rtl="0" eaLnBrk="1" latinLnBrk="0" hangingPunct="1">
                <a:defRPr sz="1800" kern="1200">
                  <a:solidFill>
                    <a:schemeClr val="lt1"/>
                  </a:solidFill>
                  <a:latin typeface="+mn-lt"/>
                  <a:ea typeface="+mn-ea"/>
                  <a:cs typeface="+mn-cs"/>
                </a:defRPr>
              </a:lvl9pPr>
            </a:lstStyle>
            <a:p>
              <a:pPr algn="ctr"/>
              <a:endParaRPr lang="ru-RU"/>
            </a:p>
          </p:txBody>
        </p:sp>
        <p:sp>
          <p:nvSpPr>
            <p:cNvPr id="8" name="Прямоугольник 7">
              <a:extLst>
                <a:ext uri="{FF2B5EF4-FFF2-40B4-BE49-F238E27FC236}">
                  <a16:creationId xmlns:a16="http://schemas.microsoft.com/office/drawing/2014/main" id="{9F1D949F-43DE-43AC-B574-DF8C2EB5C650}"/>
                </a:ext>
              </a:extLst>
            </p:cNvPr>
            <p:cNvSpPr/>
            <p:nvPr/>
          </p:nvSpPr>
          <p:spPr>
            <a:xfrm>
              <a:off x="5164282" y="1639900"/>
              <a:ext cx="2345933" cy="468205"/>
            </a:xfrm>
            <a:prstGeom prst="rect">
              <a:avLst/>
            </a:prstGeom>
            <a:solidFill>
              <a:schemeClr val="bg2">
                <a:lumMod val="9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ru-RU"/>
              </a:defPPr>
              <a:lvl1pPr marL="0" algn="l" defTabSz="914243" rtl="0" eaLnBrk="1" latinLnBrk="0" hangingPunct="1">
                <a:defRPr sz="1800" kern="1200">
                  <a:solidFill>
                    <a:schemeClr val="lt1"/>
                  </a:solidFill>
                  <a:latin typeface="+mn-lt"/>
                  <a:ea typeface="+mn-ea"/>
                  <a:cs typeface="+mn-cs"/>
                </a:defRPr>
              </a:lvl1pPr>
              <a:lvl2pPr marL="457122" algn="l" defTabSz="914243" rtl="0" eaLnBrk="1" latinLnBrk="0" hangingPunct="1">
                <a:defRPr sz="1800" kern="1200">
                  <a:solidFill>
                    <a:schemeClr val="lt1"/>
                  </a:solidFill>
                  <a:latin typeface="+mn-lt"/>
                  <a:ea typeface="+mn-ea"/>
                  <a:cs typeface="+mn-cs"/>
                </a:defRPr>
              </a:lvl2pPr>
              <a:lvl3pPr marL="914243" algn="l" defTabSz="914243" rtl="0" eaLnBrk="1" latinLnBrk="0" hangingPunct="1">
                <a:defRPr sz="1800" kern="1200">
                  <a:solidFill>
                    <a:schemeClr val="lt1"/>
                  </a:solidFill>
                  <a:latin typeface="+mn-lt"/>
                  <a:ea typeface="+mn-ea"/>
                  <a:cs typeface="+mn-cs"/>
                </a:defRPr>
              </a:lvl3pPr>
              <a:lvl4pPr marL="1371364" algn="l" defTabSz="914243" rtl="0" eaLnBrk="1" latinLnBrk="0" hangingPunct="1">
                <a:defRPr sz="1800" kern="1200">
                  <a:solidFill>
                    <a:schemeClr val="lt1"/>
                  </a:solidFill>
                  <a:latin typeface="+mn-lt"/>
                  <a:ea typeface="+mn-ea"/>
                  <a:cs typeface="+mn-cs"/>
                </a:defRPr>
              </a:lvl4pPr>
              <a:lvl5pPr marL="1828485" algn="l" defTabSz="914243" rtl="0" eaLnBrk="1" latinLnBrk="0" hangingPunct="1">
                <a:defRPr sz="1800" kern="1200">
                  <a:solidFill>
                    <a:schemeClr val="lt1"/>
                  </a:solidFill>
                  <a:latin typeface="+mn-lt"/>
                  <a:ea typeface="+mn-ea"/>
                  <a:cs typeface="+mn-cs"/>
                </a:defRPr>
              </a:lvl5pPr>
              <a:lvl6pPr marL="2285607" algn="l" defTabSz="914243" rtl="0" eaLnBrk="1" latinLnBrk="0" hangingPunct="1">
                <a:defRPr sz="1800" kern="1200">
                  <a:solidFill>
                    <a:schemeClr val="lt1"/>
                  </a:solidFill>
                  <a:latin typeface="+mn-lt"/>
                  <a:ea typeface="+mn-ea"/>
                  <a:cs typeface="+mn-cs"/>
                </a:defRPr>
              </a:lvl6pPr>
              <a:lvl7pPr marL="2742728" algn="l" defTabSz="914243" rtl="0" eaLnBrk="1" latinLnBrk="0" hangingPunct="1">
                <a:defRPr sz="1800" kern="1200">
                  <a:solidFill>
                    <a:schemeClr val="lt1"/>
                  </a:solidFill>
                  <a:latin typeface="+mn-lt"/>
                  <a:ea typeface="+mn-ea"/>
                  <a:cs typeface="+mn-cs"/>
                </a:defRPr>
              </a:lvl7pPr>
              <a:lvl8pPr marL="3199850" algn="l" defTabSz="914243" rtl="0" eaLnBrk="1" latinLnBrk="0" hangingPunct="1">
                <a:defRPr sz="1800" kern="1200">
                  <a:solidFill>
                    <a:schemeClr val="lt1"/>
                  </a:solidFill>
                  <a:latin typeface="+mn-lt"/>
                  <a:ea typeface="+mn-ea"/>
                  <a:cs typeface="+mn-cs"/>
                </a:defRPr>
              </a:lvl8pPr>
              <a:lvl9pPr marL="3656970" algn="l" defTabSz="914243" rtl="0" eaLnBrk="1" latinLnBrk="0" hangingPunct="1">
                <a:defRPr sz="1800" kern="1200">
                  <a:solidFill>
                    <a:schemeClr val="lt1"/>
                  </a:solidFill>
                  <a:latin typeface="+mn-lt"/>
                  <a:ea typeface="+mn-ea"/>
                  <a:cs typeface="+mn-cs"/>
                </a:defRPr>
              </a:lvl9pPr>
            </a:lstStyle>
            <a:p>
              <a:pPr algn="ctr"/>
              <a:endParaRPr lang="ru-RU"/>
            </a:p>
          </p:txBody>
        </p:sp>
        <p:sp>
          <p:nvSpPr>
            <p:cNvPr id="9" name="Прямоугольник 8">
              <a:extLst>
                <a:ext uri="{FF2B5EF4-FFF2-40B4-BE49-F238E27FC236}">
                  <a16:creationId xmlns:a16="http://schemas.microsoft.com/office/drawing/2014/main" id="{34DACC81-224F-440E-BA08-5C4867F6A78D}"/>
                </a:ext>
              </a:extLst>
            </p:cNvPr>
            <p:cNvSpPr/>
            <p:nvPr/>
          </p:nvSpPr>
          <p:spPr>
            <a:xfrm>
              <a:off x="7489643" y="1639900"/>
              <a:ext cx="2345933" cy="474924"/>
            </a:xfrm>
            <a:prstGeom prst="rect">
              <a:avLst/>
            </a:prstGeom>
            <a:solidFill>
              <a:srgbClr val="8DB9D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ru-RU"/>
              </a:defPPr>
              <a:lvl1pPr marL="0" algn="l" defTabSz="914243" rtl="0" eaLnBrk="1" latinLnBrk="0" hangingPunct="1">
                <a:defRPr sz="1800" kern="1200">
                  <a:solidFill>
                    <a:schemeClr val="lt1"/>
                  </a:solidFill>
                  <a:latin typeface="+mn-lt"/>
                  <a:ea typeface="+mn-ea"/>
                  <a:cs typeface="+mn-cs"/>
                </a:defRPr>
              </a:lvl1pPr>
              <a:lvl2pPr marL="457122" algn="l" defTabSz="914243" rtl="0" eaLnBrk="1" latinLnBrk="0" hangingPunct="1">
                <a:defRPr sz="1800" kern="1200">
                  <a:solidFill>
                    <a:schemeClr val="lt1"/>
                  </a:solidFill>
                  <a:latin typeface="+mn-lt"/>
                  <a:ea typeface="+mn-ea"/>
                  <a:cs typeface="+mn-cs"/>
                </a:defRPr>
              </a:lvl2pPr>
              <a:lvl3pPr marL="914243" algn="l" defTabSz="914243" rtl="0" eaLnBrk="1" latinLnBrk="0" hangingPunct="1">
                <a:defRPr sz="1800" kern="1200">
                  <a:solidFill>
                    <a:schemeClr val="lt1"/>
                  </a:solidFill>
                  <a:latin typeface="+mn-lt"/>
                  <a:ea typeface="+mn-ea"/>
                  <a:cs typeface="+mn-cs"/>
                </a:defRPr>
              </a:lvl3pPr>
              <a:lvl4pPr marL="1371364" algn="l" defTabSz="914243" rtl="0" eaLnBrk="1" latinLnBrk="0" hangingPunct="1">
                <a:defRPr sz="1800" kern="1200">
                  <a:solidFill>
                    <a:schemeClr val="lt1"/>
                  </a:solidFill>
                  <a:latin typeface="+mn-lt"/>
                  <a:ea typeface="+mn-ea"/>
                  <a:cs typeface="+mn-cs"/>
                </a:defRPr>
              </a:lvl4pPr>
              <a:lvl5pPr marL="1828485" algn="l" defTabSz="914243" rtl="0" eaLnBrk="1" latinLnBrk="0" hangingPunct="1">
                <a:defRPr sz="1800" kern="1200">
                  <a:solidFill>
                    <a:schemeClr val="lt1"/>
                  </a:solidFill>
                  <a:latin typeface="+mn-lt"/>
                  <a:ea typeface="+mn-ea"/>
                  <a:cs typeface="+mn-cs"/>
                </a:defRPr>
              </a:lvl5pPr>
              <a:lvl6pPr marL="2285607" algn="l" defTabSz="914243" rtl="0" eaLnBrk="1" latinLnBrk="0" hangingPunct="1">
                <a:defRPr sz="1800" kern="1200">
                  <a:solidFill>
                    <a:schemeClr val="lt1"/>
                  </a:solidFill>
                  <a:latin typeface="+mn-lt"/>
                  <a:ea typeface="+mn-ea"/>
                  <a:cs typeface="+mn-cs"/>
                </a:defRPr>
              </a:lvl6pPr>
              <a:lvl7pPr marL="2742728" algn="l" defTabSz="914243" rtl="0" eaLnBrk="1" latinLnBrk="0" hangingPunct="1">
                <a:defRPr sz="1800" kern="1200">
                  <a:solidFill>
                    <a:schemeClr val="lt1"/>
                  </a:solidFill>
                  <a:latin typeface="+mn-lt"/>
                  <a:ea typeface="+mn-ea"/>
                  <a:cs typeface="+mn-cs"/>
                </a:defRPr>
              </a:lvl7pPr>
              <a:lvl8pPr marL="3199850" algn="l" defTabSz="914243" rtl="0" eaLnBrk="1" latinLnBrk="0" hangingPunct="1">
                <a:defRPr sz="1800" kern="1200">
                  <a:solidFill>
                    <a:schemeClr val="lt1"/>
                  </a:solidFill>
                  <a:latin typeface="+mn-lt"/>
                  <a:ea typeface="+mn-ea"/>
                  <a:cs typeface="+mn-cs"/>
                </a:defRPr>
              </a:lvl8pPr>
              <a:lvl9pPr marL="3656970" algn="l" defTabSz="914243" rtl="0" eaLnBrk="1" latinLnBrk="0" hangingPunct="1">
                <a:defRPr sz="1800" kern="1200">
                  <a:solidFill>
                    <a:schemeClr val="lt1"/>
                  </a:solidFill>
                  <a:latin typeface="+mn-lt"/>
                  <a:ea typeface="+mn-ea"/>
                  <a:cs typeface="+mn-cs"/>
                </a:defRPr>
              </a:lvl9pPr>
            </a:lstStyle>
            <a:p>
              <a:pPr algn="ctr"/>
              <a:endParaRPr lang="ru-RU"/>
            </a:p>
          </p:txBody>
        </p:sp>
        <p:cxnSp>
          <p:nvCxnSpPr>
            <p:cNvPr id="10" name="Прямая со стрелкой 9">
              <a:extLst>
                <a:ext uri="{FF2B5EF4-FFF2-40B4-BE49-F238E27FC236}">
                  <a16:creationId xmlns:a16="http://schemas.microsoft.com/office/drawing/2014/main" id="{07311CE6-D822-40E6-81B3-9220DBE7A1E5}"/>
                </a:ext>
              </a:extLst>
            </p:cNvPr>
            <p:cNvCxnSpPr>
              <a:cxnSpLocks/>
            </p:cNvCxnSpPr>
            <p:nvPr/>
          </p:nvCxnSpPr>
          <p:spPr>
            <a:xfrm>
              <a:off x="5081686" y="1760361"/>
              <a:ext cx="4951453" cy="0"/>
            </a:xfrm>
            <a:prstGeom prst="straightConnector1">
              <a:avLst/>
            </a:prstGeom>
            <a:ln w="28575">
              <a:solidFill>
                <a:schemeClr val="tx2"/>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11" name="Прямая со стрелкой 10">
              <a:extLst>
                <a:ext uri="{FF2B5EF4-FFF2-40B4-BE49-F238E27FC236}">
                  <a16:creationId xmlns:a16="http://schemas.microsoft.com/office/drawing/2014/main" id="{99919937-52F6-479D-9D19-7EFB94393C09}"/>
                </a:ext>
              </a:extLst>
            </p:cNvPr>
            <p:cNvCxnSpPr>
              <a:cxnSpLocks/>
            </p:cNvCxnSpPr>
            <p:nvPr/>
          </p:nvCxnSpPr>
          <p:spPr>
            <a:xfrm>
              <a:off x="5081686" y="2031776"/>
              <a:ext cx="4951453" cy="6709"/>
            </a:xfrm>
            <a:prstGeom prst="straightConnector1">
              <a:avLst/>
            </a:prstGeom>
            <a:ln w="28575">
              <a:solidFill>
                <a:schemeClr val="tx2"/>
              </a:solidFill>
              <a:headEnd type="oval"/>
              <a:tailEnd type="oval"/>
            </a:ln>
          </p:spPr>
          <p:style>
            <a:lnRef idx="1">
              <a:schemeClr val="accent1"/>
            </a:lnRef>
            <a:fillRef idx="0">
              <a:schemeClr val="accent1"/>
            </a:fillRef>
            <a:effectRef idx="0">
              <a:schemeClr val="accent1"/>
            </a:effectRef>
            <a:fontRef idx="minor">
              <a:schemeClr val="tx1"/>
            </a:fontRef>
          </p:style>
        </p:cxnSp>
        <p:pic>
          <p:nvPicPr>
            <p:cNvPr id="20" name="Рисунок 19" descr="Мужчина">
              <a:extLst>
                <a:ext uri="{FF2B5EF4-FFF2-40B4-BE49-F238E27FC236}">
                  <a16:creationId xmlns:a16="http://schemas.microsoft.com/office/drawing/2014/main" id="{55F0684E-7EFA-4686-96F1-983908724054}"/>
                </a:ext>
              </a:extLst>
            </p:cNvPr>
            <p:cNvPicPr>
              <a:picLocks noChangeAspect="1"/>
            </p:cNvPicPr>
            <p:nvPr/>
          </p:nvPicPr>
          <p:blipFill>
            <a:blip r:embed="rId2">
              <a:duotone>
                <a:schemeClr val="accent2">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10100410" y="1605976"/>
              <a:ext cx="508848" cy="508848"/>
            </a:xfrm>
            <a:prstGeom prst="rect">
              <a:avLst/>
            </a:prstGeom>
          </p:spPr>
        </p:pic>
        <p:pic>
          <p:nvPicPr>
            <p:cNvPr id="21" name="Рисунок 20" descr="Мужчина">
              <a:extLst>
                <a:ext uri="{FF2B5EF4-FFF2-40B4-BE49-F238E27FC236}">
                  <a16:creationId xmlns:a16="http://schemas.microsoft.com/office/drawing/2014/main" id="{55F0684E-7EFA-4686-96F1-983908724054}"/>
                </a:ext>
              </a:extLst>
            </p:cNvPr>
            <p:cNvPicPr>
              <a:picLocks noChangeAspect="1"/>
            </p:cNvPicPr>
            <p:nvPr/>
          </p:nvPicPr>
          <p:blipFill>
            <a:blip r:embed="rId2">
              <a:duotone>
                <a:schemeClr val="accent2">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10331562" y="1777352"/>
              <a:ext cx="508848" cy="508848"/>
            </a:xfrm>
            <a:prstGeom prst="rect">
              <a:avLst/>
            </a:prstGeom>
          </p:spPr>
        </p:pic>
        <p:sp>
          <p:nvSpPr>
            <p:cNvPr id="6" name="Прямоугольник 5">
              <a:extLst>
                <a:ext uri="{FF2B5EF4-FFF2-40B4-BE49-F238E27FC236}">
                  <a16:creationId xmlns:a16="http://schemas.microsoft.com/office/drawing/2014/main" id="{F7880A07-484F-47A4-8F7B-A5D474B729FB}"/>
                </a:ext>
              </a:extLst>
            </p:cNvPr>
            <p:cNvSpPr/>
            <p:nvPr/>
          </p:nvSpPr>
          <p:spPr>
            <a:xfrm>
              <a:off x="5082166" y="2410128"/>
              <a:ext cx="4851390" cy="606452"/>
            </a:xfrm>
            <a:prstGeom prst="rect">
              <a:avLst/>
            </a:prstGeom>
            <a:noFill/>
            <a:ln w="19050">
              <a:solidFill>
                <a:schemeClr val="bg1">
                  <a:lumMod val="6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ru-RU"/>
              </a:defPPr>
              <a:lvl1pPr marL="0" algn="l" defTabSz="914243" rtl="0" eaLnBrk="1" latinLnBrk="0" hangingPunct="1">
                <a:defRPr sz="1800" kern="1200">
                  <a:solidFill>
                    <a:schemeClr val="lt1"/>
                  </a:solidFill>
                  <a:latin typeface="+mn-lt"/>
                  <a:ea typeface="+mn-ea"/>
                  <a:cs typeface="+mn-cs"/>
                </a:defRPr>
              </a:lvl1pPr>
              <a:lvl2pPr marL="457122" algn="l" defTabSz="914243" rtl="0" eaLnBrk="1" latinLnBrk="0" hangingPunct="1">
                <a:defRPr sz="1800" kern="1200">
                  <a:solidFill>
                    <a:schemeClr val="lt1"/>
                  </a:solidFill>
                  <a:latin typeface="+mn-lt"/>
                  <a:ea typeface="+mn-ea"/>
                  <a:cs typeface="+mn-cs"/>
                </a:defRPr>
              </a:lvl2pPr>
              <a:lvl3pPr marL="914243" algn="l" defTabSz="914243" rtl="0" eaLnBrk="1" latinLnBrk="0" hangingPunct="1">
                <a:defRPr sz="1800" kern="1200">
                  <a:solidFill>
                    <a:schemeClr val="lt1"/>
                  </a:solidFill>
                  <a:latin typeface="+mn-lt"/>
                  <a:ea typeface="+mn-ea"/>
                  <a:cs typeface="+mn-cs"/>
                </a:defRPr>
              </a:lvl3pPr>
              <a:lvl4pPr marL="1371364" algn="l" defTabSz="914243" rtl="0" eaLnBrk="1" latinLnBrk="0" hangingPunct="1">
                <a:defRPr sz="1800" kern="1200">
                  <a:solidFill>
                    <a:schemeClr val="lt1"/>
                  </a:solidFill>
                  <a:latin typeface="+mn-lt"/>
                  <a:ea typeface="+mn-ea"/>
                  <a:cs typeface="+mn-cs"/>
                </a:defRPr>
              </a:lvl4pPr>
              <a:lvl5pPr marL="1828485" algn="l" defTabSz="914243" rtl="0" eaLnBrk="1" latinLnBrk="0" hangingPunct="1">
                <a:defRPr sz="1800" kern="1200">
                  <a:solidFill>
                    <a:schemeClr val="lt1"/>
                  </a:solidFill>
                  <a:latin typeface="+mn-lt"/>
                  <a:ea typeface="+mn-ea"/>
                  <a:cs typeface="+mn-cs"/>
                </a:defRPr>
              </a:lvl5pPr>
              <a:lvl6pPr marL="2285607" algn="l" defTabSz="914243" rtl="0" eaLnBrk="1" latinLnBrk="0" hangingPunct="1">
                <a:defRPr sz="1800" kern="1200">
                  <a:solidFill>
                    <a:schemeClr val="lt1"/>
                  </a:solidFill>
                  <a:latin typeface="+mn-lt"/>
                  <a:ea typeface="+mn-ea"/>
                  <a:cs typeface="+mn-cs"/>
                </a:defRPr>
              </a:lvl6pPr>
              <a:lvl7pPr marL="2742728" algn="l" defTabSz="914243" rtl="0" eaLnBrk="1" latinLnBrk="0" hangingPunct="1">
                <a:defRPr sz="1800" kern="1200">
                  <a:solidFill>
                    <a:schemeClr val="lt1"/>
                  </a:solidFill>
                  <a:latin typeface="+mn-lt"/>
                  <a:ea typeface="+mn-ea"/>
                  <a:cs typeface="+mn-cs"/>
                </a:defRPr>
              </a:lvl7pPr>
              <a:lvl8pPr marL="3199850" algn="l" defTabSz="914243" rtl="0" eaLnBrk="1" latinLnBrk="0" hangingPunct="1">
                <a:defRPr sz="1800" kern="1200">
                  <a:solidFill>
                    <a:schemeClr val="lt1"/>
                  </a:solidFill>
                  <a:latin typeface="+mn-lt"/>
                  <a:ea typeface="+mn-ea"/>
                  <a:cs typeface="+mn-cs"/>
                </a:defRPr>
              </a:lvl8pPr>
              <a:lvl9pPr marL="3656970" algn="l" defTabSz="914243" rtl="0" eaLnBrk="1" latinLnBrk="0" hangingPunct="1">
                <a:defRPr sz="1800" kern="1200">
                  <a:solidFill>
                    <a:schemeClr val="lt1"/>
                  </a:solidFill>
                  <a:latin typeface="+mn-lt"/>
                  <a:ea typeface="+mn-ea"/>
                  <a:cs typeface="+mn-cs"/>
                </a:defRPr>
              </a:lvl9pPr>
            </a:lstStyle>
            <a:p>
              <a:pPr algn="ctr"/>
              <a:endParaRPr lang="ru-RU"/>
            </a:p>
          </p:txBody>
        </p:sp>
        <p:sp>
          <p:nvSpPr>
            <p:cNvPr id="12" name="Прямоугольник 11">
              <a:extLst>
                <a:ext uri="{FF2B5EF4-FFF2-40B4-BE49-F238E27FC236}">
                  <a16:creationId xmlns:a16="http://schemas.microsoft.com/office/drawing/2014/main" id="{EAD63F96-B5B5-431B-80D8-6783BB471CA6}"/>
                </a:ext>
              </a:extLst>
            </p:cNvPr>
            <p:cNvSpPr/>
            <p:nvPr/>
          </p:nvSpPr>
          <p:spPr>
            <a:xfrm>
              <a:off x="5144144" y="2473350"/>
              <a:ext cx="2344215" cy="468205"/>
            </a:xfrm>
            <a:prstGeom prst="rect">
              <a:avLst/>
            </a:prstGeom>
            <a:solidFill>
              <a:schemeClr val="bg2">
                <a:lumMod val="9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ru-RU"/>
              </a:defPPr>
              <a:lvl1pPr marL="0" algn="l" defTabSz="914243" rtl="0" eaLnBrk="1" latinLnBrk="0" hangingPunct="1">
                <a:defRPr sz="1800" kern="1200">
                  <a:solidFill>
                    <a:schemeClr val="lt1"/>
                  </a:solidFill>
                  <a:latin typeface="+mn-lt"/>
                  <a:ea typeface="+mn-ea"/>
                  <a:cs typeface="+mn-cs"/>
                </a:defRPr>
              </a:lvl1pPr>
              <a:lvl2pPr marL="457122" algn="l" defTabSz="914243" rtl="0" eaLnBrk="1" latinLnBrk="0" hangingPunct="1">
                <a:defRPr sz="1800" kern="1200">
                  <a:solidFill>
                    <a:schemeClr val="lt1"/>
                  </a:solidFill>
                  <a:latin typeface="+mn-lt"/>
                  <a:ea typeface="+mn-ea"/>
                  <a:cs typeface="+mn-cs"/>
                </a:defRPr>
              </a:lvl2pPr>
              <a:lvl3pPr marL="914243" algn="l" defTabSz="914243" rtl="0" eaLnBrk="1" latinLnBrk="0" hangingPunct="1">
                <a:defRPr sz="1800" kern="1200">
                  <a:solidFill>
                    <a:schemeClr val="lt1"/>
                  </a:solidFill>
                  <a:latin typeface="+mn-lt"/>
                  <a:ea typeface="+mn-ea"/>
                  <a:cs typeface="+mn-cs"/>
                </a:defRPr>
              </a:lvl3pPr>
              <a:lvl4pPr marL="1371364" algn="l" defTabSz="914243" rtl="0" eaLnBrk="1" latinLnBrk="0" hangingPunct="1">
                <a:defRPr sz="1800" kern="1200">
                  <a:solidFill>
                    <a:schemeClr val="lt1"/>
                  </a:solidFill>
                  <a:latin typeface="+mn-lt"/>
                  <a:ea typeface="+mn-ea"/>
                  <a:cs typeface="+mn-cs"/>
                </a:defRPr>
              </a:lvl4pPr>
              <a:lvl5pPr marL="1828485" algn="l" defTabSz="914243" rtl="0" eaLnBrk="1" latinLnBrk="0" hangingPunct="1">
                <a:defRPr sz="1800" kern="1200">
                  <a:solidFill>
                    <a:schemeClr val="lt1"/>
                  </a:solidFill>
                  <a:latin typeface="+mn-lt"/>
                  <a:ea typeface="+mn-ea"/>
                  <a:cs typeface="+mn-cs"/>
                </a:defRPr>
              </a:lvl5pPr>
              <a:lvl6pPr marL="2285607" algn="l" defTabSz="914243" rtl="0" eaLnBrk="1" latinLnBrk="0" hangingPunct="1">
                <a:defRPr sz="1800" kern="1200">
                  <a:solidFill>
                    <a:schemeClr val="lt1"/>
                  </a:solidFill>
                  <a:latin typeface="+mn-lt"/>
                  <a:ea typeface="+mn-ea"/>
                  <a:cs typeface="+mn-cs"/>
                </a:defRPr>
              </a:lvl6pPr>
              <a:lvl7pPr marL="2742728" algn="l" defTabSz="914243" rtl="0" eaLnBrk="1" latinLnBrk="0" hangingPunct="1">
                <a:defRPr sz="1800" kern="1200">
                  <a:solidFill>
                    <a:schemeClr val="lt1"/>
                  </a:solidFill>
                  <a:latin typeface="+mn-lt"/>
                  <a:ea typeface="+mn-ea"/>
                  <a:cs typeface="+mn-cs"/>
                </a:defRPr>
              </a:lvl7pPr>
              <a:lvl8pPr marL="3199850" algn="l" defTabSz="914243" rtl="0" eaLnBrk="1" latinLnBrk="0" hangingPunct="1">
                <a:defRPr sz="1800" kern="1200">
                  <a:solidFill>
                    <a:schemeClr val="lt1"/>
                  </a:solidFill>
                  <a:latin typeface="+mn-lt"/>
                  <a:ea typeface="+mn-ea"/>
                  <a:cs typeface="+mn-cs"/>
                </a:defRPr>
              </a:lvl8pPr>
              <a:lvl9pPr marL="3656970" algn="l" defTabSz="914243" rtl="0" eaLnBrk="1" latinLnBrk="0" hangingPunct="1">
                <a:defRPr sz="1800" kern="1200">
                  <a:solidFill>
                    <a:schemeClr val="lt1"/>
                  </a:solidFill>
                  <a:latin typeface="+mn-lt"/>
                  <a:ea typeface="+mn-ea"/>
                  <a:cs typeface="+mn-cs"/>
                </a:defRPr>
              </a:lvl9pPr>
            </a:lstStyle>
            <a:p>
              <a:pPr algn="ctr"/>
              <a:endParaRPr lang="ru-RU"/>
            </a:p>
          </p:txBody>
        </p:sp>
        <p:sp>
          <p:nvSpPr>
            <p:cNvPr id="13" name="Прямоугольник 12">
              <a:extLst>
                <a:ext uri="{FF2B5EF4-FFF2-40B4-BE49-F238E27FC236}">
                  <a16:creationId xmlns:a16="http://schemas.microsoft.com/office/drawing/2014/main" id="{9FA82AAC-96E3-4ADD-8E53-961205A144B5}"/>
                </a:ext>
              </a:extLst>
            </p:cNvPr>
            <p:cNvSpPr/>
            <p:nvPr/>
          </p:nvSpPr>
          <p:spPr>
            <a:xfrm>
              <a:off x="7488359" y="2468123"/>
              <a:ext cx="2344215" cy="474924"/>
            </a:xfrm>
            <a:prstGeom prst="rect">
              <a:avLst/>
            </a:prstGeom>
            <a:solidFill>
              <a:srgbClr val="00C6B3">
                <a:alpha val="43137"/>
              </a:srgb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ru-RU"/>
              </a:defPPr>
              <a:lvl1pPr marL="0" algn="l" defTabSz="914243" rtl="0" eaLnBrk="1" latinLnBrk="0" hangingPunct="1">
                <a:defRPr sz="1800" kern="1200">
                  <a:solidFill>
                    <a:schemeClr val="lt1"/>
                  </a:solidFill>
                  <a:latin typeface="+mn-lt"/>
                  <a:ea typeface="+mn-ea"/>
                  <a:cs typeface="+mn-cs"/>
                </a:defRPr>
              </a:lvl1pPr>
              <a:lvl2pPr marL="457122" algn="l" defTabSz="914243" rtl="0" eaLnBrk="1" latinLnBrk="0" hangingPunct="1">
                <a:defRPr sz="1800" kern="1200">
                  <a:solidFill>
                    <a:schemeClr val="lt1"/>
                  </a:solidFill>
                  <a:latin typeface="+mn-lt"/>
                  <a:ea typeface="+mn-ea"/>
                  <a:cs typeface="+mn-cs"/>
                </a:defRPr>
              </a:lvl2pPr>
              <a:lvl3pPr marL="914243" algn="l" defTabSz="914243" rtl="0" eaLnBrk="1" latinLnBrk="0" hangingPunct="1">
                <a:defRPr sz="1800" kern="1200">
                  <a:solidFill>
                    <a:schemeClr val="lt1"/>
                  </a:solidFill>
                  <a:latin typeface="+mn-lt"/>
                  <a:ea typeface="+mn-ea"/>
                  <a:cs typeface="+mn-cs"/>
                </a:defRPr>
              </a:lvl3pPr>
              <a:lvl4pPr marL="1371364" algn="l" defTabSz="914243" rtl="0" eaLnBrk="1" latinLnBrk="0" hangingPunct="1">
                <a:defRPr sz="1800" kern="1200">
                  <a:solidFill>
                    <a:schemeClr val="lt1"/>
                  </a:solidFill>
                  <a:latin typeface="+mn-lt"/>
                  <a:ea typeface="+mn-ea"/>
                  <a:cs typeface="+mn-cs"/>
                </a:defRPr>
              </a:lvl4pPr>
              <a:lvl5pPr marL="1828485" algn="l" defTabSz="914243" rtl="0" eaLnBrk="1" latinLnBrk="0" hangingPunct="1">
                <a:defRPr sz="1800" kern="1200">
                  <a:solidFill>
                    <a:schemeClr val="lt1"/>
                  </a:solidFill>
                  <a:latin typeface="+mn-lt"/>
                  <a:ea typeface="+mn-ea"/>
                  <a:cs typeface="+mn-cs"/>
                </a:defRPr>
              </a:lvl5pPr>
              <a:lvl6pPr marL="2285607" algn="l" defTabSz="914243" rtl="0" eaLnBrk="1" latinLnBrk="0" hangingPunct="1">
                <a:defRPr sz="1800" kern="1200">
                  <a:solidFill>
                    <a:schemeClr val="lt1"/>
                  </a:solidFill>
                  <a:latin typeface="+mn-lt"/>
                  <a:ea typeface="+mn-ea"/>
                  <a:cs typeface="+mn-cs"/>
                </a:defRPr>
              </a:lvl6pPr>
              <a:lvl7pPr marL="2742728" algn="l" defTabSz="914243" rtl="0" eaLnBrk="1" latinLnBrk="0" hangingPunct="1">
                <a:defRPr sz="1800" kern="1200">
                  <a:solidFill>
                    <a:schemeClr val="lt1"/>
                  </a:solidFill>
                  <a:latin typeface="+mn-lt"/>
                  <a:ea typeface="+mn-ea"/>
                  <a:cs typeface="+mn-cs"/>
                </a:defRPr>
              </a:lvl7pPr>
              <a:lvl8pPr marL="3199850" algn="l" defTabSz="914243" rtl="0" eaLnBrk="1" latinLnBrk="0" hangingPunct="1">
                <a:defRPr sz="1800" kern="1200">
                  <a:solidFill>
                    <a:schemeClr val="lt1"/>
                  </a:solidFill>
                  <a:latin typeface="+mn-lt"/>
                  <a:ea typeface="+mn-ea"/>
                  <a:cs typeface="+mn-cs"/>
                </a:defRPr>
              </a:lvl8pPr>
              <a:lvl9pPr marL="3656970" algn="l" defTabSz="914243" rtl="0" eaLnBrk="1" latinLnBrk="0" hangingPunct="1">
                <a:defRPr sz="1800" kern="1200">
                  <a:solidFill>
                    <a:schemeClr val="lt1"/>
                  </a:solidFill>
                  <a:latin typeface="+mn-lt"/>
                  <a:ea typeface="+mn-ea"/>
                  <a:cs typeface="+mn-cs"/>
                </a:defRPr>
              </a:lvl9pPr>
            </a:lstStyle>
            <a:p>
              <a:pPr algn="ctr"/>
              <a:endParaRPr lang="ru-RU"/>
            </a:p>
          </p:txBody>
        </p:sp>
        <p:cxnSp>
          <p:nvCxnSpPr>
            <p:cNvPr id="14" name="Прямая со стрелкой 13">
              <a:extLst>
                <a:ext uri="{FF2B5EF4-FFF2-40B4-BE49-F238E27FC236}">
                  <a16:creationId xmlns:a16="http://schemas.microsoft.com/office/drawing/2014/main" id="{74F1C46C-5A92-4B48-B870-BE3E53E8FA84}"/>
                </a:ext>
              </a:extLst>
            </p:cNvPr>
            <p:cNvCxnSpPr>
              <a:cxnSpLocks/>
            </p:cNvCxnSpPr>
            <p:nvPr/>
          </p:nvCxnSpPr>
          <p:spPr>
            <a:xfrm>
              <a:off x="5082166" y="2569116"/>
              <a:ext cx="4951452" cy="0"/>
            </a:xfrm>
            <a:prstGeom prst="straightConnector1">
              <a:avLst/>
            </a:prstGeom>
            <a:ln w="28575">
              <a:solidFill>
                <a:schemeClr val="accent4"/>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15" name="Прямая со стрелкой 14">
              <a:extLst>
                <a:ext uri="{FF2B5EF4-FFF2-40B4-BE49-F238E27FC236}">
                  <a16:creationId xmlns:a16="http://schemas.microsoft.com/office/drawing/2014/main" id="{8B2B8B6E-E4F2-4525-9899-E431AE8F76B4}"/>
                </a:ext>
              </a:extLst>
            </p:cNvPr>
            <p:cNvCxnSpPr>
              <a:cxnSpLocks/>
            </p:cNvCxnSpPr>
            <p:nvPr/>
          </p:nvCxnSpPr>
          <p:spPr>
            <a:xfrm flipV="1">
              <a:off x="5082166" y="2840532"/>
              <a:ext cx="4951452" cy="1"/>
            </a:xfrm>
            <a:prstGeom prst="straightConnector1">
              <a:avLst/>
            </a:prstGeom>
            <a:ln w="28575">
              <a:solidFill>
                <a:schemeClr val="accent4"/>
              </a:solidFill>
              <a:headEnd type="oval"/>
              <a:tailEnd type="oval"/>
            </a:ln>
          </p:spPr>
          <p:style>
            <a:lnRef idx="1">
              <a:schemeClr val="accent1"/>
            </a:lnRef>
            <a:fillRef idx="0">
              <a:schemeClr val="accent1"/>
            </a:fillRef>
            <a:effectRef idx="0">
              <a:schemeClr val="accent1"/>
            </a:effectRef>
            <a:fontRef idx="minor">
              <a:schemeClr val="tx1"/>
            </a:fontRef>
          </p:style>
        </p:cxnSp>
        <p:pic>
          <p:nvPicPr>
            <p:cNvPr id="22" name="Рисунок 21" descr="Женщина">
              <a:extLst>
                <a:ext uri="{FF2B5EF4-FFF2-40B4-BE49-F238E27FC236}">
                  <a16:creationId xmlns:a16="http://schemas.microsoft.com/office/drawing/2014/main" id="{ACA19E6A-5CFA-4520-B547-8370B75EE5DF}"/>
                </a:ext>
              </a:extLst>
            </p:cNvPr>
            <p:cNvPicPr>
              <a:picLocks noChangeAspect="1"/>
            </p:cNvPicPr>
            <p:nvPr/>
          </p:nvPicPr>
          <p:blipFill>
            <a:blip r:embed="rId4">
              <a:duotone>
                <a:schemeClr val="accent4">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10108710" y="2440259"/>
              <a:ext cx="508848" cy="508848"/>
            </a:xfrm>
            <a:prstGeom prst="rect">
              <a:avLst/>
            </a:prstGeom>
          </p:spPr>
        </p:pic>
        <p:pic>
          <p:nvPicPr>
            <p:cNvPr id="23" name="Рисунок 22" descr="Женщина">
              <a:extLst>
                <a:ext uri="{FF2B5EF4-FFF2-40B4-BE49-F238E27FC236}">
                  <a16:creationId xmlns:a16="http://schemas.microsoft.com/office/drawing/2014/main" id="{ACA19E6A-5CFA-4520-B547-8370B75EE5DF}"/>
                </a:ext>
              </a:extLst>
            </p:cNvPr>
            <p:cNvPicPr>
              <a:picLocks noChangeAspect="1"/>
            </p:cNvPicPr>
            <p:nvPr/>
          </p:nvPicPr>
          <p:blipFill>
            <a:blip r:embed="rId4">
              <a:duotone>
                <a:schemeClr val="accent4">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10365296" y="2564431"/>
              <a:ext cx="508848" cy="508848"/>
            </a:xfrm>
            <a:prstGeom prst="rect">
              <a:avLst/>
            </a:prstGeom>
          </p:spPr>
        </p:pic>
        <p:sp>
          <p:nvSpPr>
            <p:cNvPr id="5" name="Прямоугольник 4">
              <a:extLst>
                <a:ext uri="{FF2B5EF4-FFF2-40B4-BE49-F238E27FC236}">
                  <a16:creationId xmlns:a16="http://schemas.microsoft.com/office/drawing/2014/main" id="{F4600D83-ABAE-4304-9D4A-6F56646494B0}"/>
                </a:ext>
              </a:extLst>
            </p:cNvPr>
            <p:cNvSpPr/>
            <p:nvPr/>
          </p:nvSpPr>
          <p:spPr>
            <a:xfrm>
              <a:off x="5080456" y="3212585"/>
              <a:ext cx="4851390" cy="606447"/>
            </a:xfrm>
            <a:prstGeom prst="rect">
              <a:avLst/>
            </a:prstGeom>
            <a:noFill/>
            <a:ln w="19050">
              <a:solidFill>
                <a:schemeClr val="bg1">
                  <a:lumMod val="6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ru-RU"/>
              </a:defPPr>
              <a:lvl1pPr marL="0" algn="l" defTabSz="914243" rtl="0" eaLnBrk="1" latinLnBrk="0" hangingPunct="1">
                <a:defRPr sz="1800" kern="1200">
                  <a:solidFill>
                    <a:schemeClr val="lt1"/>
                  </a:solidFill>
                  <a:latin typeface="+mn-lt"/>
                  <a:ea typeface="+mn-ea"/>
                  <a:cs typeface="+mn-cs"/>
                </a:defRPr>
              </a:lvl1pPr>
              <a:lvl2pPr marL="457122" algn="l" defTabSz="914243" rtl="0" eaLnBrk="1" latinLnBrk="0" hangingPunct="1">
                <a:defRPr sz="1800" kern="1200">
                  <a:solidFill>
                    <a:schemeClr val="lt1"/>
                  </a:solidFill>
                  <a:latin typeface="+mn-lt"/>
                  <a:ea typeface="+mn-ea"/>
                  <a:cs typeface="+mn-cs"/>
                </a:defRPr>
              </a:lvl2pPr>
              <a:lvl3pPr marL="914243" algn="l" defTabSz="914243" rtl="0" eaLnBrk="1" latinLnBrk="0" hangingPunct="1">
                <a:defRPr sz="1800" kern="1200">
                  <a:solidFill>
                    <a:schemeClr val="lt1"/>
                  </a:solidFill>
                  <a:latin typeface="+mn-lt"/>
                  <a:ea typeface="+mn-ea"/>
                  <a:cs typeface="+mn-cs"/>
                </a:defRPr>
              </a:lvl3pPr>
              <a:lvl4pPr marL="1371364" algn="l" defTabSz="914243" rtl="0" eaLnBrk="1" latinLnBrk="0" hangingPunct="1">
                <a:defRPr sz="1800" kern="1200">
                  <a:solidFill>
                    <a:schemeClr val="lt1"/>
                  </a:solidFill>
                  <a:latin typeface="+mn-lt"/>
                  <a:ea typeface="+mn-ea"/>
                  <a:cs typeface="+mn-cs"/>
                </a:defRPr>
              </a:lvl4pPr>
              <a:lvl5pPr marL="1828485" algn="l" defTabSz="914243" rtl="0" eaLnBrk="1" latinLnBrk="0" hangingPunct="1">
                <a:defRPr sz="1800" kern="1200">
                  <a:solidFill>
                    <a:schemeClr val="lt1"/>
                  </a:solidFill>
                  <a:latin typeface="+mn-lt"/>
                  <a:ea typeface="+mn-ea"/>
                  <a:cs typeface="+mn-cs"/>
                </a:defRPr>
              </a:lvl5pPr>
              <a:lvl6pPr marL="2285607" algn="l" defTabSz="914243" rtl="0" eaLnBrk="1" latinLnBrk="0" hangingPunct="1">
                <a:defRPr sz="1800" kern="1200">
                  <a:solidFill>
                    <a:schemeClr val="lt1"/>
                  </a:solidFill>
                  <a:latin typeface="+mn-lt"/>
                  <a:ea typeface="+mn-ea"/>
                  <a:cs typeface="+mn-cs"/>
                </a:defRPr>
              </a:lvl6pPr>
              <a:lvl7pPr marL="2742728" algn="l" defTabSz="914243" rtl="0" eaLnBrk="1" latinLnBrk="0" hangingPunct="1">
                <a:defRPr sz="1800" kern="1200">
                  <a:solidFill>
                    <a:schemeClr val="lt1"/>
                  </a:solidFill>
                  <a:latin typeface="+mn-lt"/>
                  <a:ea typeface="+mn-ea"/>
                  <a:cs typeface="+mn-cs"/>
                </a:defRPr>
              </a:lvl7pPr>
              <a:lvl8pPr marL="3199850" algn="l" defTabSz="914243" rtl="0" eaLnBrk="1" latinLnBrk="0" hangingPunct="1">
                <a:defRPr sz="1800" kern="1200">
                  <a:solidFill>
                    <a:schemeClr val="lt1"/>
                  </a:solidFill>
                  <a:latin typeface="+mn-lt"/>
                  <a:ea typeface="+mn-ea"/>
                  <a:cs typeface="+mn-cs"/>
                </a:defRPr>
              </a:lvl8pPr>
              <a:lvl9pPr marL="3656970" algn="l" defTabSz="914243" rtl="0" eaLnBrk="1" latinLnBrk="0" hangingPunct="1">
                <a:defRPr sz="1800" kern="1200">
                  <a:solidFill>
                    <a:schemeClr val="lt1"/>
                  </a:solidFill>
                  <a:latin typeface="+mn-lt"/>
                  <a:ea typeface="+mn-ea"/>
                  <a:cs typeface="+mn-cs"/>
                </a:defRPr>
              </a:lvl9pPr>
            </a:lstStyle>
            <a:p>
              <a:pPr algn="ctr"/>
              <a:endParaRPr lang="ru-RU"/>
            </a:p>
          </p:txBody>
        </p:sp>
        <p:sp>
          <p:nvSpPr>
            <p:cNvPr id="16" name="Прямоугольник 15">
              <a:extLst>
                <a:ext uri="{FF2B5EF4-FFF2-40B4-BE49-F238E27FC236}">
                  <a16:creationId xmlns:a16="http://schemas.microsoft.com/office/drawing/2014/main" id="{0A428E17-51A3-4DF2-97C4-F22669DE2AFB}"/>
                </a:ext>
              </a:extLst>
            </p:cNvPr>
            <p:cNvSpPr/>
            <p:nvPr/>
          </p:nvSpPr>
          <p:spPr>
            <a:xfrm>
              <a:off x="5143539" y="3299852"/>
              <a:ext cx="2338173" cy="468205"/>
            </a:xfrm>
            <a:prstGeom prst="rect">
              <a:avLst/>
            </a:prstGeom>
            <a:solidFill>
              <a:schemeClr val="bg2">
                <a:lumMod val="9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ru-RU"/>
              </a:defPPr>
              <a:lvl1pPr marL="0" algn="l" defTabSz="914243" rtl="0" eaLnBrk="1" latinLnBrk="0" hangingPunct="1">
                <a:defRPr sz="1800" kern="1200">
                  <a:solidFill>
                    <a:schemeClr val="lt1"/>
                  </a:solidFill>
                  <a:latin typeface="+mn-lt"/>
                  <a:ea typeface="+mn-ea"/>
                  <a:cs typeface="+mn-cs"/>
                </a:defRPr>
              </a:lvl1pPr>
              <a:lvl2pPr marL="457122" algn="l" defTabSz="914243" rtl="0" eaLnBrk="1" latinLnBrk="0" hangingPunct="1">
                <a:defRPr sz="1800" kern="1200">
                  <a:solidFill>
                    <a:schemeClr val="lt1"/>
                  </a:solidFill>
                  <a:latin typeface="+mn-lt"/>
                  <a:ea typeface="+mn-ea"/>
                  <a:cs typeface="+mn-cs"/>
                </a:defRPr>
              </a:lvl2pPr>
              <a:lvl3pPr marL="914243" algn="l" defTabSz="914243" rtl="0" eaLnBrk="1" latinLnBrk="0" hangingPunct="1">
                <a:defRPr sz="1800" kern="1200">
                  <a:solidFill>
                    <a:schemeClr val="lt1"/>
                  </a:solidFill>
                  <a:latin typeface="+mn-lt"/>
                  <a:ea typeface="+mn-ea"/>
                  <a:cs typeface="+mn-cs"/>
                </a:defRPr>
              </a:lvl3pPr>
              <a:lvl4pPr marL="1371364" algn="l" defTabSz="914243" rtl="0" eaLnBrk="1" latinLnBrk="0" hangingPunct="1">
                <a:defRPr sz="1800" kern="1200">
                  <a:solidFill>
                    <a:schemeClr val="lt1"/>
                  </a:solidFill>
                  <a:latin typeface="+mn-lt"/>
                  <a:ea typeface="+mn-ea"/>
                  <a:cs typeface="+mn-cs"/>
                </a:defRPr>
              </a:lvl4pPr>
              <a:lvl5pPr marL="1828485" algn="l" defTabSz="914243" rtl="0" eaLnBrk="1" latinLnBrk="0" hangingPunct="1">
                <a:defRPr sz="1800" kern="1200">
                  <a:solidFill>
                    <a:schemeClr val="lt1"/>
                  </a:solidFill>
                  <a:latin typeface="+mn-lt"/>
                  <a:ea typeface="+mn-ea"/>
                  <a:cs typeface="+mn-cs"/>
                </a:defRPr>
              </a:lvl5pPr>
              <a:lvl6pPr marL="2285607" algn="l" defTabSz="914243" rtl="0" eaLnBrk="1" latinLnBrk="0" hangingPunct="1">
                <a:defRPr sz="1800" kern="1200">
                  <a:solidFill>
                    <a:schemeClr val="lt1"/>
                  </a:solidFill>
                  <a:latin typeface="+mn-lt"/>
                  <a:ea typeface="+mn-ea"/>
                  <a:cs typeface="+mn-cs"/>
                </a:defRPr>
              </a:lvl6pPr>
              <a:lvl7pPr marL="2742728" algn="l" defTabSz="914243" rtl="0" eaLnBrk="1" latinLnBrk="0" hangingPunct="1">
                <a:defRPr sz="1800" kern="1200">
                  <a:solidFill>
                    <a:schemeClr val="lt1"/>
                  </a:solidFill>
                  <a:latin typeface="+mn-lt"/>
                  <a:ea typeface="+mn-ea"/>
                  <a:cs typeface="+mn-cs"/>
                </a:defRPr>
              </a:lvl7pPr>
              <a:lvl8pPr marL="3199850" algn="l" defTabSz="914243" rtl="0" eaLnBrk="1" latinLnBrk="0" hangingPunct="1">
                <a:defRPr sz="1800" kern="1200">
                  <a:solidFill>
                    <a:schemeClr val="lt1"/>
                  </a:solidFill>
                  <a:latin typeface="+mn-lt"/>
                  <a:ea typeface="+mn-ea"/>
                  <a:cs typeface="+mn-cs"/>
                </a:defRPr>
              </a:lvl8pPr>
              <a:lvl9pPr marL="3656970" algn="l" defTabSz="914243" rtl="0" eaLnBrk="1" latinLnBrk="0" hangingPunct="1">
                <a:defRPr sz="1800" kern="1200">
                  <a:solidFill>
                    <a:schemeClr val="lt1"/>
                  </a:solidFill>
                  <a:latin typeface="+mn-lt"/>
                  <a:ea typeface="+mn-ea"/>
                  <a:cs typeface="+mn-cs"/>
                </a:defRPr>
              </a:lvl9pPr>
            </a:lstStyle>
            <a:p>
              <a:pPr algn="ctr"/>
              <a:endParaRPr lang="ru-RU"/>
            </a:p>
          </p:txBody>
        </p:sp>
        <p:sp>
          <p:nvSpPr>
            <p:cNvPr id="17" name="Прямоугольник 16">
              <a:extLst>
                <a:ext uri="{FF2B5EF4-FFF2-40B4-BE49-F238E27FC236}">
                  <a16:creationId xmlns:a16="http://schemas.microsoft.com/office/drawing/2014/main" id="{F744F0C5-F4BE-49D5-8907-9C6CCE85339D}"/>
                </a:ext>
              </a:extLst>
            </p:cNvPr>
            <p:cNvSpPr/>
            <p:nvPr/>
          </p:nvSpPr>
          <p:spPr>
            <a:xfrm>
              <a:off x="7481712" y="3296930"/>
              <a:ext cx="2338173" cy="474925"/>
            </a:xfrm>
            <a:prstGeom prst="rect">
              <a:avLst/>
            </a:prstGeom>
            <a:solidFill>
              <a:schemeClr val="accent6">
                <a:lumMod val="20000"/>
                <a:lumOff val="8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ru-RU"/>
              </a:defPPr>
              <a:lvl1pPr marL="0" algn="l" defTabSz="914243" rtl="0" eaLnBrk="1" latinLnBrk="0" hangingPunct="1">
                <a:defRPr sz="1800" kern="1200">
                  <a:solidFill>
                    <a:schemeClr val="lt1"/>
                  </a:solidFill>
                  <a:latin typeface="+mn-lt"/>
                  <a:ea typeface="+mn-ea"/>
                  <a:cs typeface="+mn-cs"/>
                </a:defRPr>
              </a:lvl1pPr>
              <a:lvl2pPr marL="457122" algn="l" defTabSz="914243" rtl="0" eaLnBrk="1" latinLnBrk="0" hangingPunct="1">
                <a:defRPr sz="1800" kern="1200">
                  <a:solidFill>
                    <a:schemeClr val="lt1"/>
                  </a:solidFill>
                  <a:latin typeface="+mn-lt"/>
                  <a:ea typeface="+mn-ea"/>
                  <a:cs typeface="+mn-cs"/>
                </a:defRPr>
              </a:lvl2pPr>
              <a:lvl3pPr marL="914243" algn="l" defTabSz="914243" rtl="0" eaLnBrk="1" latinLnBrk="0" hangingPunct="1">
                <a:defRPr sz="1800" kern="1200">
                  <a:solidFill>
                    <a:schemeClr val="lt1"/>
                  </a:solidFill>
                  <a:latin typeface="+mn-lt"/>
                  <a:ea typeface="+mn-ea"/>
                  <a:cs typeface="+mn-cs"/>
                </a:defRPr>
              </a:lvl3pPr>
              <a:lvl4pPr marL="1371364" algn="l" defTabSz="914243" rtl="0" eaLnBrk="1" latinLnBrk="0" hangingPunct="1">
                <a:defRPr sz="1800" kern="1200">
                  <a:solidFill>
                    <a:schemeClr val="lt1"/>
                  </a:solidFill>
                  <a:latin typeface="+mn-lt"/>
                  <a:ea typeface="+mn-ea"/>
                  <a:cs typeface="+mn-cs"/>
                </a:defRPr>
              </a:lvl4pPr>
              <a:lvl5pPr marL="1828485" algn="l" defTabSz="914243" rtl="0" eaLnBrk="1" latinLnBrk="0" hangingPunct="1">
                <a:defRPr sz="1800" kern="1200">
                  <a:solidFill>
                    <a:schemeClr val="lt1"/>
                  </a:solidFill>
                  <a:latin typeface="+mn-lt"/>
                  <a:ea typeface="+mn-ea"/>
                  <a:cs typeface="+mn-cs"/>
                </a:defRPr>
              </a:lvl5pPr>
              <a:lvl6pPr marL="2285607" algn="l" defTabSz="914243" rtl="0" eaLnBrk="1" latinLnBrk="0" hangingPunct="1">
                <a:defRPr sz="1800" kern="1200">
                  <a:solidFill>
                    <a:schemeClr val="lt1"/>
                  </a:solidFill>
                  <a:latin typeface="+mn-lt"/>
                  <a:ea typeface="+mn-ea"/>
                  <a:cs typeface="+mn-cs"/>
                </a:defRPr>
              </a:lvl6pPr>
              <a:lvl7pPr marL="2742728" algn="l" defTabSz="914243" rtl="0" eaLnBrk="1" latinLnBrk="0" hangingPunct="1">
                <a:defRPr sz="1800" kern="1200">
                  <a:solidFill>
                    <a:schemeClr val="lt1"/>
                  </a:solidFill>
                  <a:latin typeface="+mn-lt"/>
                  <a:ea typeface="+mn-ea"/>
                  <a:cs typeface="+mn-cs"/>
                </a:defRPr>
              </a:lvl7pPr>
              <a:lvl8pPr marL="3199850" algn="l" defTabSz="914243" rtl="0" eaLnBrk="1" latinLnBrk="0" hangingPunct="1">
                <a:defRPr sz="1800" kern="1200">
                  <a:solidFill>
                    <a:schemeClr val="lt1"/>
                  </a:solidFill>
                  <a:latin typeface="+mn-lt"/>
                  <a:ea typeface="+mn-ea"/>
                  <a:cs typeface="+mn-cs"/>
                </a:defRPr>
              </a:lvl8pPr>
              <a:lvl9pPr marL="3656970" algn="l" defTabSz="914243" rtl="0" eaLnBrk="1" latinLnBrk="0" hangingPunct="1">
                <a:defRPr sz="1800" kern="1200">
                  <a:solidFill>
                    <a:schemeClr val="lt1"/>
                  </a:solidFill>
                  <a:latin typeface="+mn-lt"/>
                  <a:ea typeface="+mn-ea"/>
                  <a:cs typeface="+mn-cs"/>
                </a:defRPr>
              </a:lvl9pPr>
            </a:lstStyle>
            <a:p>
              <a:pPr algn="ctr"/>
              <a:endParaRPr lang="ru-RU"/>
            </a:p>
          </p:txBody>
        </p:sp>
        <p:cxnSp>
          <p:nvCxnSpPr>
            <p:cNvPr id="18" name="Прямая со стрелкой 17">
              <a:extLst>
                <a:ext uri="{FF2B5EF4-FFF2-40B4-BE49-F238E27FC236}">
                  <a16:creationId xmlns:a16="http://schemas.microsoft.com/office/drawing/2014/main" id="{E61FFB46-8FF3-4841-AC25-476EF3F66275}"/>
                </a:ext>
              </a:extLst>
            </p:cNvPr>
            <p:cNvCxnSpPr>
              <a:cxnSpLocks/>
            </p:cNvCxnSpPr>
            <p:nvPr/>
          </p:nvCxnSpPr>
          <p:spPr>
            <a:xfrm>
              <a:off x="5080456" y="3379975"/>
              <a:ext cx="4951453" cy="6998"/>
            </a:xfrm>
            <a:prstGeom prst="straightConnector1">
              <a:avLst/>
            </a:prstGeom>
            <a:ln w="28575">
              <a:solidFill>
                <a:schemeClr val="accent6"/>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19" name="Прямая со стрелкой 18">
              <a:extLst>
                <a:ext uri="{FF2B5EF4-FFF2-40B4-BE49-F238E27FC236}">
                  <a16:creationId xmlns:a16="http://schemas.microsoft.com/office/drawing/2014/main" id="{B9910AC7-EC17-4466-86E5-BBBFADF10E75}"/>
                </a:ext>
              </a:extLst>
            </p:cNvPr>
            <p:cNvCxnSpPr>
              <a:cxnSpLocks/>
            </p:cNvCxnSpPr>
            <p:nvPr/>
          </p:nvCxnSpPr>
          <p:spPr>
            <a:xfrm>
              <a:off x="5080456" y="3651391"/>
              <a:ext cx="4951453" cy="0"/>
            </a:xfrm>
            <a:prstGeom prst="straightConnector1">
              <a:avLst/>
            </a:prstGeom>
            <a:ln w="28575">
              <a:solidFill>
                <a:schemeClr val="accent6"/>
              </a:solidFill>
              <a:headEnd type="oval"/>
              <a:tailEnd type="oval"/>
            </a:ln>
          </p:spPr>
          <p:style>
            <a:lnRef idx="1">
              <a:schemeClr val="accent1"/>
            </a:lnRef>
            <a:fillRef idx="0">
              <a:schemeClr val="accent1"/>
            </a:fillRef>
            <a:effectRef idx="0">
              <a:schemeClr val="accent1"/>
            </a:effectRef>
            <a:fontRef idx="minor">
              <a:schemeClr val="tx1"/>
            </a:fontRef>
          </p:style>
        </p:cxnSp>
        <p:pic>
          <p:nvPicPr>
            <p:cNvPr id="24" name="Рисунок 23" descr="Мужчина">
              <a:extLst>
                <a:ext uri="{FF2B5EF4-FFF2-40B4-BE49-F238E27FC236}">
                  <a16:creationId xmlns:a16="http://schemas.microsoft.com/office/drawing/2014/main" id="{55F0684E-7EFA-4686-96F1-983908724054}"/>
                </a:ext>
              </a:extLst>
            </p:cNvPr>
            <p:cNvPicPr>
              <a:picLocks noChangeAspect="1"/>
            </p:cNvPicPr>
            <p:nvPr/>
          </p:nvPicPr>
          <p:blipFill>
            <a:blip r:embed="rId2">
              <a:duotone>
                <a:schemeClr val="accent6">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10332702" y="3336615"/>
              <a:ext cx="508848" cy="508848"/>
            </a:xfrm>
            <a:prstGeom prst="rect">
              <a:avLst/>
            </a:prstGeom>
          </p:spPr>
        </p:pic>
        <p:pic>
          <p:nvPicPr>
            <p:cNvPr id="25" name="Рисунок 24" descr="Женщина">
              <a:extLst>
                <a:ext uri="{FF2B5EF4-FFF2-40B4-BE49-F238E27FC236}">
                  <a16:creationId xmlns:a16="http://schemas.microsoft.com/office/drawing/2014/main" id="{22A7BB47-F9F4-468B-BE83-6F341981FDF9}"/>
                </a:ext>
              </a:extLst>
            </p:cNvPr>
            <p:cNvPicPr>
              <a:picLocks noChangeAspect="1"/>
            </p:cNvPicPr>
            <p:nvPr/>
          </p:nvPicPr>
          <p:blipFill>
            <a:blip r:embed="rId6">
              <a:duotone>
                <a:schemeClr val="accent6">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10079071" y="3212585"/>
              <a:ext cx="508848" cy="508848"/>
            </a:xfrm>
            <a:prstGeom prst="rect">
              <a:avLst/>
            </a:prstGeom>
          </p:spPr>
        </p:pic>
        <p:pic>
          <p:nvPicPr>
            <p:cNvPr id="34" name="Рисунок 33"/>
            <p:cNvPicPr>
              <a:picLocks noChangeAspect="1"/>
            </p:cNvPicPr>
            <p:nvPr/>
          </p:nvPicPr>
          <p:blipFill>
            <a:blip r:embed="rId8">
              <a:duotone>
                <a:schemeClr val="accent2">
                  <a:shade val="45000"/>
                  <a:satMod val="135000"/>
                </a:schemeClr>
                <a:prstClr val="white"/>
              </a:duotone>
            </a:blip>
            <a:stretch>
              <a:fillRect/>
            </a:stretch>
          </p:blipFill>
          <p:spPr>
            <a:xfrm>
              <a:off x="11071562" y="1571092"/>
              <a:ext cx="398955" cy="344552"/>
            </a:xfrm>
            <a:prstGeom prst="rect">
              <a:avLst/>
            </a:prstGeom>
          </p:spPr>
        </p:pic>
        <p:pic>
          <p:nvPicPr>
            <p:cNvPr id="35" name="Рисунок 34"/>
            <p:cNvPicPr>
              <a:picLocks noChangeAspect="1"/>
            </p:cNvPicPr>
            <p:nvPr/>
          </p:nvPicPr>
          <p:blipFill>
            <a:blip r:embed="rId8">
              <a:duotone>
                <a:schemeClr val="accent4">
                  <a:shade val="45000"/>
                  <a:satMod val="135000"/>
                </a:schemeClr>
                <a:prstClr val="white"/>
              </a:duotone>
            </a:blip>
            <a:stretch>
              <a:fillRect/>
            </a:stretch>
          </p:blipFill>
          <p:spPr>
            <a:xfrm>
              <a:off x="11071561" y="2444973"/>
              <a:ext cx="398955" cy="344552"/>
            </a:xfrm>
            <a:prstGeom prst="rect">
              <a:avLst/>
            </a:prstGeom>
          </p:spPr>
        </p:pic>
        <p:pic>
          <p:nvPicPr>
            <p:cNvPr id="36" name="Рисунок 35"/>
            <p:cNvPicPr>
              <a:picLocks noChangeAspect="1"/>
            </p:cNvPicPr>
            <p:nvPr/>
          </p:nvPicPr>
          <p:blipFill>
            <a:blip r:embed="rId8">
              <a:duotone>
                <a:schemeClr val="accent6">
                  <a:shade val="45000"/>
                  <a:satMod val="135000"/>
                </a:schemeClr>
                <a:prstClr val="white"/>
              </a:duotone>
            </a:blip>
            <a:stretch>
              <a:fillRect/>
            </a:stretch>
          </p:blipFill>
          <p:spPr>
            <a:xfrm>
              <a:off x="11071560" y="3292787"/>
              <a:ext cx="398955" cy="344552"/>
            </a:xfrm>
            <a:prstGeom prst="rect">
              <a:avLst/>
            </a:prstGeom>
          </p:spPr>
        </p:pic>
        <p:sp>
          <p:nvSpPr>
            <p:cNvPr id="37" name="TextBox 36"/>
            <p:cNvSpPr txBox="1"/>
            <p:nvPr/>
          </p:nvSpPr>
          <p:spPr>
            <a:xfrm>
              <a:off x="10874144" y="1932660"/>
              <a:ext cx="833883" cy="461665"/>
            </a:xfrm>
            <a:prstGeom prst="rect">
              <a:avLst/>
            </a:prstGeom>
            <a:noFill/>
          </p:spPr>
          <p:txBody>
            <a:bodyPr wrap="none" rtlCol="0">
              <a:spAutoFit/>
            </a:bodyPr>
            <a:lstStyle/>
            <a:p>
              <a:pPr algn="ctr"/>
              <a:r>
                <a:rPr lang="ru-RU" sz="1200" dirty="0"/>
                <a:t>Рабочее</a:t>
              </a:r>
              <a:br>
                <a:rPr lang="ru-RU" sz="1200" dirty="0"/>
              </a:br>
              <a:r>
                <a:rPr lang="ru-RU" sz="1200" dirty="0"/>
                <a:t>место</a:t>
              </a:r>
            </a:p>
          </p:txBody>
        </p:sp>
        <p:sp>
          <p:nvSpPr>
            <p:cNvPr id="38" name="TextBox 37"/>
            <p:cNvSpPr txBox="1"/>
            <p:nvPr/>
          </p:nvSpPr>
          <p:spPr>
            <a:xfrm>
              <a:off x="10874144" y="2754857"/>
              <a:ext cx="833883" cy="461665"/>
            </a:xfrm>
            <a:prstGeom prst="rect">
              <a:avLst/>
            </a:prstGeom>
            <a:noFill/>
          </p:spPr>
          <p:txBody>
            <a:bodyPr wrap="none" rtlCol="0">
              <a:spAutoFit/>
            </a:bodyPr>
            <a:lstStyle/>
            <a:p>
              <a:pPr algn="ctr"/>
              <a:r>
                <a:rPr lang="ru-RU" sz="1200" dirty="0"/>
                <a:t>Рабочее</a:t>
              </a:r>
              <a:br>
                <a:rPr lang="ru-RU" sz="1200" dirty="0"/>
              </a:br>
              <a:r>
                <a:rPr lang="ru-RU" sz="1200" dirty="0"/>
                <a:t>место</a:t>
              </a:r>
            </a:p>
          </p:txBody>
        </p:sp>
        <p:sp>
          <p:nvSpPr>
            <p:cNvPr id="39" name="TextBox 38"/>
            <p:cNvSpPr txBox="1"/>
            <p:nvPr/>
          </p:nvSpPr>
          <p:spPr>
            <a:xfrm>
              <a:off x="10874144" y="3634499"/>
              <a:ext cx="833883" cy="461665"/>
            </a:xfrm>
            <a:prstGeom prst="rect">
              <a:avLst/>
            </a:prstGeom>
            <a:noFill/>
          </p:spPr>
          <p:txBody>
            <a:bodyPr wrap="none" rtlCol="0">
              <a:spAutoFit/>
            </a:bodyPr>
            <a:lstStyle/>
            <a:p>
              <a:pPr algn="ctr"/>
              <a:r>
                <a:rPr lang="ru-RU" sz="1200" dirty="0"/>
                <a:t>Рабочее</a:t>
              </a:r>
              <a:br>
                <a:rPr lang="ru-RU" sz="1200" dirty="0"/>
              </a:br>
              <a:r>
                <a:rPr lang="ru-RU" sz="1200" dirty="0"/>
                <a:t>место</a:t>
              </a:r>
            </a:p>
          </p:txBody>
        </p:sp>
      </p:grpSp>
      <p:grpSp>
        <p:nvGrpSpPr>
          <p:cNvPr id="77" name="Группа 76"/>
          <p:cNvGrpSpPr/>
          <p:nvPr/>
        </p:nvGrpSpPr>
        <p:grpSpPr>
          <a:xfrm>
            <a:off x="3309938" y="4096164"/>
            <a:ext cx="5001106" cy="2730414"/>
            <a:chOff x="868075" y="3979023"/>
            <a:chExt cx="5249960" cy="2721872"/>
          </a:xfrm>
        </p:grpSpPr>
        <p:sp>
          <p:nvSpPr>
            <p:cNvPr id="40" name="Прямоугольник 39">
              <a:extLst>
                <a:ext uri="{FF2B5EF4-FFF2-40B4-BE49-F238E27FC236}">
                  <a16:creationId xmlns:a16="http://schemas.microsoft.com/office/drawing/2014/main" id="{4877D2CD-C873-4FFC-A03F-3DCD79319A96}"/>
                </a:ext>
              </a:extLst>
            </p:cNvPr>
            <p:cNvSpPr/>
            <p:nvPr/>
          </p:nvSpPr>
          <p:spPr>
            <a:xfrm>
              <a:off x="889675" y="4074730"/>
              <a:ext cx="4459796" cy="2548915"/>
            </a:xfrm>
            <a:prstGeom prst="rect">
              <a:avLst/>
            </a:prstGeom>
            <a:noFill/>
            <a:ln w="19050">
              <a:solidFill>
                <a:schemeClr val="bg1">
                  <a:lumMod val="6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ru-RU"/>
              </a:defPPr>
              <a:lvl1pPr marL="0" algn="l" defTabSz="914243" rtl="0" eaLnBrk="1" latinLnBrk="0" hangingPunct="1">
                <a:defRPr sz="1800" kern="1200">
                  <a:solidFill>
                    <a:schemeClr val="lt1"/>
                  </a:solidFill>
                  <a:latin typeface="+mn-lt"/>
                  <a:ea typeface="+mn-ea"/>
                  <a:cs typeface="+mn-cs"/>
                </a:defRPr>
              </a:lvl1pPr>
              <a:lvl2pPr marL="457122" algn="l" defTabSz="914243" rtl="0" eaLnBrk="1" latinLnBrk="0" hangingPunct="1">
                <a:defRPr sz="1800" kern="1200">
                  <a:solidFill>
                    <a:schemeClr val="lt1"/>
                  </a:solidFill>
                  <a:latin typeface="+mn-lt"/>
                  <a:ea typeface="+mn-ea"/>
                  <a:cs typeface="+mn-cs"/>
                </a:defRPr>
              </a:lvl2pPr>
              <a:lvl3pPr marL="914243" algn="l" defTabSz="914243" rtl="0" eaLnBrk="1" latinLnBrk="0" hangingPunct="1">
                <a:defRPr sz="1800" kern="1200">
                  <a:solidFill>
                    <a:schemeClr val="lt1"/>
                  </a:solidFill>
                  <a:latin typeface="+mn-lt"/>
                  <a:ea typeface="+mn-ea"/>
                  <a:cs typeface="+mn-cs"/>
                </a:defRPr>
              </a:lvl3pPr>
              <a:lvl4pPr marL="1371364" algn="l" defTabSz="914243" rtl="0" eaLnBrk="1" latinLnBrk="0" hangingPunct="1">
                <a:defRPr sz="1800" kern="1200">
                  <a:solidFill>
                    <a:schemeClr val="lt1"/>
                  </a:solidFill>
                  <a:latin typeface="+mn-lt"/>
                  <a:ea typeface="+mn-ea"/>
                  <a:cs typeface="+mn-cs"/>
                </a:defRPr>
              </a:lvl4pPr>
              <a:lvl5pPr marL="1828485" algn="l" defTabSz="914243" rtl="0" eaLnBrk="1" latinLnBrk="0" hangingPunct="1">
                <a:defRPr sz="1800" kern="1200">
                  <a:solidFill>
                    <a:schemeClr val="lt1"/>
                  </a:solidFill>
                  <a:latin typeface="+mn-lt"/>
                  <a:ea typeface="+mn-ea"/>
                  <a:cs typeface="+mn-cs"/>
                </a:defRPr>
              </a:lvl5pPr>
              <a:lvl6pPr marL="2285607" algn="l" defTabSz="914243" rtl="0" eaLnBrk="1" latinLnBrk="0" hangingPunct="1">
                <a:defRPr sz="1800" kern="1200">
                  <a:solidFill>
                    <a:schemeClr val="lt1"/>
                  </a:solidFill>
                  <a:latin typeface="+mn-lt"/>
                  <a:ea typeface="+mn-ea"/>
                  <a:cs typeface="+mn-cs"/>
                </a:defRPr>
              </a:lvl6pPr>
              <a:lvl7pPr marL="2742728" algn="l" defTabSz="914243" rtl="0" eaLnBrk="1" latinLnBrk="0" hangingPunct="1">
                <a:defRPr sz="1800" kern="1200">
                  <a:solidFill>
                    <a:schemeClr val="lt1"/>
                  </a:solidFill>
                  <a:latin typeface="+mn-lt"/>
                  <a:ea typeface="+mn-ea"/>
                  <a:cs typeface="+mn-cs"/>
                </a:defRPr>
              </a:lvl7pPr>
              <a:lvl8pPr marL="3199850" algn="l" defTabSz="914243" rtl="0" eaLnBrk="1" latinLnBrk="0" hangingPunct="1">
                <a:defRPr sz="1800" kern="1200">
                  <a:solidFill>
                    <a:schemeClr val="lt1"/>
                  </a:solidFill>
                  <a:latin typeface="+mn-lt"/>
                  <a:ea typeface="+mn-ea"/>
                  <a:cs typeface="+mn-cs"/>
                </a:defRPr>
              </a:lvl8pPr>
              <a:lvl9pPr marL="3656970" algn="l" defTabSz="914243" rtl="0" eaLnBrk="1" latinLnBrk="0" hangingPunct="1">
                <a:defRPr sz="1800" kern="1200">
                  <a:solidFill>
                    <a:schemeClr val="lt1"/>
                  </a:solidFill>
                  <a:latin typeface="+mn-lt"/>
                  <a:ea typeface="+mn-ea"/>
                  <a:cs typeface="+mn-cs"/>
                </a:defRPr>
              </a:lvl9pPr>
            </a:lstStyle>
            <a:p>
              <a:pPr algn="ctr"/>
              <a:endParaRPr lang="ru-RU"/>
            </a:p>
          </p:txBody>
        </p:sp>
        <p:pic>
          <p:nvPicPr>
            <p:cNvPr id="41" name="Рисунок 40" descr="Женщина">
              <a:extLst>
                <a:ext uri="{FF2B5EF4-FFF2-40B4-BE49-F238E27FC236}">
                  <a16:creationId xmlns:a16="http://schemas.microsoft.com/office/drawing/2014/main" id="{22A7BB47-F9F4-468B-BE83-6F341981FDF9}"/>
                </a:ext>
              </a:extLst>
            </p:cNvPr>
            <p:cNvPicPr>
              <a:picLocks noChangeAspect="1"/>
            </p:cNvPicPr>
            <p:nvPr/>
          </p:nvPicPr>
          <p:blipFill>
            <a:blip r:embed="rId6">
              <a:duotone>
                <a:schemeClr val="accent2">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5508940" y="3979023"/>
              <a:ext cx="463939" cy="463939"/>
            </a:xfrm>
            <a:prstGeom prst="rect">
              <a:avLst/>
            </a:prstGeom>
          </p:spPr>
        </p:pic>
        <p:pic>
          <p:nvPicPr>
            <p:cNvPr id="42" name="Рисунок 41" descr="Женщина">
              <a:extLst>
                <a:ext uri="{FF2B5EF4-FFF2-40B4-BE49-F238E27FC236}">
                  <a16:creationId xmlns:a16="http://schemas.microsoft.com/office/drawing/2014/main" id="{ACA19E6A-5CFA-4520-B547-8370B75EE5DF}"/>
                </a:ext>
              </a:extLst>
            </p:cNvPr>
            <p:cNvPicPr>
              <a:picLocks noChangeAspect="1"/>
            </p:cNvPicPr>
            <p:nvPr/>
          </p:nvPicPr>
          <p:blipFill>
            <a:blip r:embed="rId4">
              <a:duotone>
                <a:schemeClr val="accent4">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5454402" y="5934580"/>
              <a:ext cx="463939" cy="463939"/>
            </a:xfrm>
            <a:prstGeom prst="rect">
              <a:avLst/>
            </a:prstGeom>
          </p:spPr>
        </p:pic>
        <p:pic>
          <p:nvPicPr>
            <p:cNvPr id="43" name="Рисунок 42" descr="Мужчина">
              <a:extLst>
                <a:ext uri="{FF2B5EF4-FFF2-40B4-BE49-F238E27FC236}">
                  <a16:creationId xmlns:a16="http://schemas.microsoft.com/office/drawing/2014/main" id="{4F79E3EC-1476-44D0-A646-6031CC2F282D}"/>
                </a:ext>
              </a:extLst>
            </p:cNvPr>
            <p:cNvPicPr>
              <a:picLocks noChangeAspect="1"/>
            </p:cNvPicPr>
            <p:nvPr/>
          </p:nvPicPr>
          <p:blipFill>
            <a:blip r:embed="rId9">
              <a:duotone>
                <a:schemeClr val="accent3">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p:blipFill>
          <p:spPr>
            <a:xfrm>
              <a:off x="5654096" y="6236956"/>
              <a:ext cx="463939" cy="463939"/>
            </a:xfrm>
            <a:prstGeom prst="rect">
              <a:avLst/>
            </a:prstGeom>
          </p:spPr>
        </p:pic>
        <p:sp>
          <p:nvSpPr>
            <p:cNvPr id="44" name="Прямоугольник 43">
              <a:extLst>
                <a:ext uri="{FF2B5EF4-FFF2-40B4-BE49-F238E27FC236}">
                  <a16:creationId xmlns:a16="http://schemas.microsoft.com/office/drawing/2014/main" id="{7FECEA44-C2A2-4159-BCB1-AE036681E02D}"/>
                </a:ext>
              </a:extLst>
            </p:cNvPr>
            <p:cNvSpPr/>
            <p:nvPr/>
          </p:nvSpPr>
          <p:spPr>
            <a:xfrm>
              <a:off x="982435" y="4174196"/>
              <a:ext cx="380884" cy="383363"/>
            </a:xfrm>
            <a:prstGeom prst="rect">
              <a:avLst/>
            </a:prstGeom>
            <a:solidFill>
              <a:schemeClr val="accent2">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ru-RU"/>
              </a:defPPr>
              <a:lvl1pPr marL="0" algn="l" defTabSz="914243" rtl="0" eaLnBrk="1" latinLnBrk="0" hangingPunct="1">
                <a:defRPr sz="1800" kern="1200">
                  <a:solidFill>
                    <a:schemeClr val="lt1"/>
                  </a:solidFill>
                  <a:latin typeface="+mn-lt"/>
                  <a:ea typeface="+mn-ea"/>
                  <a:cs typeface="+mn-cs"/>
                </a:defRPr>
              </a:lvl1pPr>
              <a:lvl2pPr marL="457122" algn="l" defTabSz="914243" rtl="0" eaLnBrk="1" latinLnBrk="0" hangingPunct="1">
                <a:defRPr sz="1800" kern="1200">
                  <a:solidFill>
                    <a:schemeClr val="lt1"/>
                  </a:solidFill>
                  <a:latin typeface="+mn-lt"/>
                  <a:ea typeface="+mn-ea"/>
                  <a:cs typeface="+mn-cs"/>
                </a:defRPr>
              </a:lvl2pPr>
              <a:lvl3pPr marL="914243" algn="l" defTabSz="914243" rtl="0" eaLnBrk="1" latinLnBrk="0" hangingPunct="1">
                <a:defRPr sz="1800" kern="1200">
                  <a:solidFill>
                    <a:schemeClr val="lt1"/>
                  </a:solidFill>
                  <a:latin typeface="+mn-lt"/>
                  <a:ea typeface="+mn-ea"/>
                  <a:cs typeface="+mn-cs"/>
                </a:defRPr>
              </a:lvl3pPr>
              <a:lvl4pPr marL="1371364" algn="l" defTabSz="914243" rtl="0" eaLnBrk="1" latinLnBrk="0" hangingPunct="1">
                <a:defRPr sz="1800" kern="1200">
                  <a:solidFill>
                    <a:schemeClr val="lt1"/>
                  </a:solidFill>
                  <a:latin typeface="+mn-lt"/>
                  <a:ea typeface="+mn-ea"/>
                  <a:cs typeface="+mn-cs"/>
                </a:defRPr>
              </a:lvl4pPr>
              <a:lvl5pPr marL="1828485" algn="l" defTabSz="914243" rtl="0" eaLnBrk="1" latinLnBrk="0" hangingPunct="1">
                <a:defRPr sz="1800" kern="1200">
                  <a:solidFill>
                    <a:schemeClr val="lt1"/>
                  </a:solidFill>
                  <a:latin typeface="+mn-lt"/>
                  <a:ea typeface="+mn-ea"/>
                  <a:cs typeface="+mn-cs"/>
                </a:defRPr>
              </a:lvl5pPr>
              <a:lvl6pPr marL="2285607" algn="l" defTabSz="914243" rtl="0" eaLnBrk="1" latinLnBrk="0" hangingPunct="1">
                <a:defRPr sz="1800" kern="1200">
                  <a:solidFill>
                    <a:schemeClr val="lt1"/>
                  </a:solidFill>
                  <a:latin typeface="+mn-lt"/>
                  <a:ea typeface="+mn-ea"/>
                  <a:cs typeface="+mn-cs"/>
                </a:defRPr>
              </a:lvl6pPr>
              <a:lvl7pPr marL="2742728" algn="l" defTabSz="914243" rtl="0" eaLnBrk="1" latinLnBrk="0" hangingPunct="1">
                <a:defRPr sz="1800" kern="1200">
                  <a:solidFill>
                    <a:schemeClr val="lt1"/>
                  </a:solidFill>
                  <a:latin typeface="+mn-lt"/>
                  <a:ea typeface="+mn-ea"/>
                  <a:cs typeface="+mn-cs"/>
                </a:defRPr>
              </a:lvl7pPr>
              <a:lvl8pPr marL="3199850" algn="l" defTabSz="914243" rtl="0" eaLnBrk="1" latinLnBrk="0" hangingPunct="1">
                <a:defRPr sz="1800" kern="1200">
                  <a:solidFill>
                    <a:schemeClr val="lt1"/>
                  </a:solidFill>
                  <a:latin typeface="+mn-lt"/>
                  <a:ea typeface="+mn-ea"/>
                  <a:cs typeface="+mn-cs"/>
                </a:defRPr>
              </a:lvl8pPr>
              <a:lvl9pPr marL="3656970" algn="l" defTabSz="914243" rtl="0" eaLnBrk="1" latinLnBrk="0" hangingPunct="1">
                <a:defRPr sz="1800" kern="1200">
                  <a:solidFill>
                    <a:schemeClr val="lt1"/>
                  </a:solidFill>
                  <a:latin typeface="+mn-lt"/>
                  <a:ea typeface="+mn-ea"/>
                  <a:cs typeface="+mn-cs"/>
                </a:defRPr>
              </a:lvl9pPr>
            </a:lstStyle>
            <a:p>
              <a:pPr algn="ctr"/>
              <a:endParaRPr lang="ru-RU"/>
            </a:p>
          </p:txBody>
        </p:sp>
        <p:sp>
          <p:nvSpPr>
            <p:cNvPr id="45" name="Прямоугольник 44">
              <a:extLst>
                <a:ext uri="{FF2B5EF4-FFF2-40B4-BE49-F238E27FC236}">
                  <a16:creationId xmlns:a16="http://schemas.microsoft.com/office/drawing/2014/main" id="{37E32BE1-2DB1-47E8-8601-1778F30238A0}"/>
                </a:ext>
              </a:extLst>
            </p:cNvPr>
            <p:cNvSpPr/>
            <p:nvPr/>
          </p:nvSpPr>
          <p:spPr>
            <a:xfrm>
              <a:off x="1487564" y="4173999"/>
              <a:ext cx="380884" cy="383363"/>
            </a:xfrm>
            <a:prstGeom prst="rect">
              <a:avLst/>
            </a:prstGeom>
            <a:solidFill>
              <a:schemeClr val="accent3">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ru-RU"/>
              </a:defPPr>
              <a:lvl1pPr marL="0" algn="l" defTabSz="914243" rtl="0" eaLnBrk="1" latinLnBrk="0" hangingPunct="1">
                <a:defRPr sz="1800" kern="1200">
                  <a:solidFill>
                    <a:schemeClr val="lt1"/>
                  </a:solidFill>
                  <a:latin typeface="+mn-lt"/>
                  <a:ea typeface="+mn-ea"/>
                  <a:cs typeface="+mn-cs"/>
                </a:defRPr>
              </a:lvl1pPr>
              <a:lvl2pPr marL="457122" algn="l" defTabSz="914243" rtl="0" eaLnBrk="1" latinLnBrk="0" hangingPunct="1">
                <a:defRPr sz="1800" kern="1200">
                  <a:solidFill>
                    <a:schemeClr val="lt1"/>
                  </a:solidFill>
                  <a:latin typeface="+mn-lt"/>
                  <a:ea typeface="+mn-ea"/>
                  <a:cs typeface="+mn-cs"/>
                </a:defRPr>
              </a:lvl2pPr>
              <a:lvl3pPr marL="914243" algn="l" defTabSz="914243" rtl="0" eaLnBrk="1" latinLnBrk="0" hangingPunct="1">
                <a:defRPr sz="1800" kern="1200">
                  <a:solidFill>
                    <a:schemeClr val="lt1"/>
                  </a:solidFill>
                  <a:latin typeface="+mn-lt"/>
                  <a:ea typeface="+mn-ea"/>
                  <a:cs typeface="+mn-cs"/>
                </a:defRPr>
              </a:lvl3pPr>
              <a:lvl4pPr marL="1371364" algn="l" defTabSz="914243" rtl="0" eaLnBrk="1" latinLnBrk="0" hangingPunct="1">
                <a:defRPr sz="1800" kern="1200">
                  <a:solidFill>
                    <a:schemeClr val="lt1"/>
                  </a:solidFill>
                  <a:latin typeface="+mn-lt"/>
                  <a:ea typeface="+mn-ea"/>
                  <a:cs typeface="+mn-cs"/>
                </a:defRPr>
              </a:lvl4pPr>
              <a:lvl5pPr marL="1828485" algn="l" defTabSz="914243" rtl="0" eaLnBrk="1" latinLnBrk="0" hangingPunct="1">
                <a:defRPr sz="1800" kern="1200">
                  <a:solidFill>
                    <a:schemeClr val="lt1"/>
                  </a:solidFill>
                  <a:latin typeface="+mn-lt"/>
                  <a:ea typeface="+mn-ea"/>
                  <a:cs typeface="+mn-cs"/>
                </a:defRPr>
              </a:lvl5pPr>
              <a:lvl6pPr marL="2285607" algn="l" defTabSz="914243" rtl="0" eaLnBrk="1" latinLnBrk="0" hangingPunct="1">
                <a:defRPr sz="1800" kern="1200">
                  <a:solidFill>
                    <a:schemeClr val="lt1"/>
                  </a:solidFill>
                  <a:latin typeface="+mn-lt"/>
                  <a:ea typeface="+mn-ea"/>
                  <a:cs typeface="+mn-cs"/>
                </a:defRPr>
              </a:lvl6pPr>
              <a:lvl7pPr marL="2742728" algn="l" defTabSz="914243" rtl="0" eaLnBrk="1" latinLnBrk="0" hangingPunct="1">
                <a:defRPr sz="1800" kern="1200">
                  <a:solidFill>
                    <a:schemeClr val="lt1"/>
                  </a:solidFill>
                  <a:latin typeface="+mn-lt"/>
                  <a:ea typeface="+mn-ea"/>
                  <a:cs typeface="+mn-cs"/>
                </a:defRPr>
              </a:lvl7pPr>
              <a:lvl8pPr marL="3199850" algn="l" defTabSz="914243" rtl="0" eaLnBrk="1" latinLnBrk="0" hangingPunct="1">
                <a:defRPr sz="1800" kern="1200">
                  <a:solidFill>
                    <a:schemeClr val="lt1"/>
                  </a:solidFill>
                  <a:latin typeface="+mn-lt"/>
                  <a:ea typeface="+mn-ea"/>
                  <a:cs typeface="+mn-cs"/>
                </a:defRPr>
              </a:lvl8pPr>
              <a:lvl9pPr marL="3656970" algn="l" defTabSz="914243" rtl="0" eaLnBrk="1" latinLnBrk="0" hangingPunct="1">
                <a:defRPr sz="1800" kern="1200">
                  <a:solidFill>
                    <a:schemeClr val="lt1"/>
                  </a:solidFill>
                  <a:latin typeface="+mn-lt"/>
                  <a:ea typeface="+mn-ea"/>
                  <a:cs typeface="+mn-cs"/>
                </a:defRPr>
              </a:lvl9pPr>
            </a:lstStyle>
            <a:p>
              <a:pPr algn="ctr"/>
              <a:endParaRPr lang="ru-RU"/>
            </a:p>
          </p:txBody>
        </p:sp>
        <p:sp>
          <p:nvSpPr>
            <p:cNvPr id="46" name="Прямоугольник 45">
              <a:extLst>
                <a:ext uri="{FF2B5EF4-FFF2-40B4-BE49-F238E27FC236}">
                  <a16:creationId xmlns:a16="http://schemas.microsoft.com/office/drawing/2014/main" id="{94136052-B8AE-44DA-B9E2-D1D2541F88EF}"/>
                </a:ext>
              </a:extLst>
            </p:cNvPr>
            <p:cNvSpPr/>
            <p:nvPr/>
          </p:nvSpPr>
          <p:spPr>
            <a:xfrm>
              <a:off x="1992693" y="4173999"/>
              <a:ext cx="380884" cy="383363"/>
            </a:xfrm>
            <a:prstGeom prst="rect">
              <a:avLst/>
            </a:prstGeom>
            <a:solidFill>
              <a:srgbClr val="8DB9D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ru-RU"/>
              </a:defPPr>
              <a:lvl1pPr marL="0" algn="l" defTabSz="914243" rtl="0" eaLnBrk="1" latinLnBrk="0" hangingPunct="1">
                <a:defRPr sz="1800" kern="1200">
                  <a:solidFill>
                    <a:schemeClr val="lt1"/>
                  </a:solidFill>
                  <a:latin typeface="+mn-lt"/>
                  <a:ea typeface="+mn-ea"/>
                  <a:cs typeface="+mn-cs"/>
                </a:defRPr>
              </a:lvl1pPr>
              <a:lvl2pPr marL="457122" algn="l" defTabSz="914243" rtl="0" eaLnBrk="1" latinLnBrk="0" hangingPunct="1">
                <a:defRPr sz="1800" kern="1200">
                  <a:solidFill>
                    <a:schemeClr val="lt1"/>
                  </a:solidFill>
                  <a:latin typeface="+mn-lt"/>
                  <a:ea typeface="+mn-ea"/>
                  <a:cs typeface="+mn-cs"/>
                </a:defRPr>
              </a:lvl2pPr>
              <a:lvl3pPr marL="914243" algn="l" defTabSz="914243" rtl="0" eaLnBrk="1" latinLnBrk="0" hangingPunct="1">
                <a:defRPr sz="1800" kern="1200">
                  <a:solidFill>
                    <a:schemeClr val="lt1"/>
                  </a:solidFill>
                  <a:latin typeface="+mn-lt"/>
                  <a:ea typeface="+mn-ea"/>
                  <a:cs typeface="+mn-cs"/>
                </a:defRPr>
              </a:lvl3pPr>
              <a:lvl4pPr marL="1371364" algn="l" defTabSz="914243" rtl="0" eaLnBrk="1" latinLnBrk="0" hangingPunct="1">
                <a:defRPr sz="1800" kern="1200">
                  <a:solidFill>
                    <a:schemeClr val="lt1"/>
                  </a:solidFill>
                  <a:latin typeface="+mn-lt"/>
                  <a:ea typeface="+mn-ea"/>
                  <a:cs typeface="+mn-cs"/>
                </a:defRPr>
              </a:lvl4pPr>
              <a:lvl5pPr marL="1828485" algn="l" defTabSz="914243" rtl="0" eaLnBrk="1" latinLnBrk="0" hangingPunct="1">
                <a:defRPr sz="1800" kern="1200">
                  <a:solidFill>
                    <a:schemeClr val="lt1"/>
                  </a:solidFill>
                  <a:latin typeface="+mn-lt"/>
                  <a:ea typeface="+mn-ea"/>
                  <a:cs typeface="+mn-cs"/>
                </a:defRPr>
              </a:lvl5pPr>
              <a:lvl6pPr marL="2285607" algn="l" defTabSz="914243" rtl="0" eaLnBrk="1" latinLnBrk="0" hangingPunct="1">
                <a:defRPr sz="1800" kern="1200">
                  <a:solidFill>
                    <a:schemeClr val="lt1"/>
                  </a:solidFill>
                  <a:latin typeface="+mn-lt"/>
                  <a:ea typeface="+mn-ea"/>
                  <a:cs typeface="+mn-cs"/>
                </a:defRPr>
              </a:lvl6pPr>
              <a:lvl7pPr marL="2742728" algn="l" defTabSz="914243" rtl="0" eaLnBrk="1" latinLnBrk="0" hangingPunct="1">
                <a:defRPr sz="1800" kern="1200">
                  <a:solidFill>
                    <a:schemeClr val="lt1"/>
                  </a:solidFill>
                  <a:latin typeface="+mn-lt"/>
                  <a:ea typeface="+mn-ea"/>
                  <a:cs typeface="+mn-cs"/>
                </a:defRPr>
              </a:lvl7pPr>
              <a:lvl8pPr marL="3199850" algn="l" defTabSz="914243" rtl="0" eaLnBrk="1" latinLnBrk="0" hangingPunct="1">
                <a:defRPr sz="1800" kern="1200">
                  <a:solidFill>
                    <a:schemeClr val="lt1"/>
                  </a:solidFill>
                  <a:latin typeface="+mn-lt"/>
                  <a:ea typeface="+mn-ea"/>
                  <a:cs typeface="+mn-cs"/>
                </a:defRPr>
              </a:lvl8pPr>
              <a:lvl9pPr marL="3656970" algn="l" defTabSz="914243" rtl="0" eaLnBrk="1" latinLnBrk="0" hangingPunct="1">
                <a:defRPr sz="1800" kern="1200">
                  <a:solidFill>
                    <a:schemeClr val="lt1"/>
                  </a:solidFill>
                  <a:latin typeface="+mn-lt"/>
                  <a:ea typeface="+mn-ea"/>
                  <a:cs typeface="+mn-cs"/>
                </a:defRPr>
              </a:lvl9pPr>
            </a:lstStyle>
            <a:p>
              <a:pPr algn="ctr"/>
              <a:endParaRPr lang="ru-RU"/>
            </a:p>
          </p:txBody>
        </p:sp>
        <p:sp>
          <p:nvSpPr>
            <p:cNvPr id="47" name="Прямоугольник 46">
              <a:extLst>
                <a:ext uri="{FF2B5EF4-FFF2-40B4-BE49-F238E27FC236}">
                  <a16:creationId xmlns:a16="http://schemas.microsoft.com/office/drawing/2014/main" id="{FAD151B8-E61C-4F2D-A426-84660010841E}"/>
                </a:ext>
              </a:extLst>
            </p:cNvPr>
            <p:cNvSpPr/>
            <p:nvPr/>
          </p:nvSpPr>
          <p:spPr>
            <a:xfrm>
              <a:off x="2497822" y="4173999"/>
              <a:ext cx="380884" cy="38336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ru-RU"/>
              </a:defPPr>
              <a:lvl1pPr marL="0" algn="l" defTabSz="914243" rtl="0" eaLnBrk="1" latinLnBrk="0" hangingPunct="1">
                <a:defRPr sz="1800" kern="1200">
                  <a:solidFill>
                    <a:schemeClr val="lt1"/>
                  </a:solidFill>
                  <a:latin typeface="+mn-lt"/>
                  <a:ea typeface="+mn-ea"/>
                  <a:cs typeface="+mn-cs"/>
                </a:defRPr>
              </a:lvl1pPr>
              <a:lvl2pPr marL="457122" algn="l" defTabSz="914243" rtl="0" eaLnBrk="1" latinLnBrk="0" hangingPunct="1">
                <a:defRPr sz="1800" kern="1200">
                  <a:solidFill>
                    <a:schemeClr val="lt1"/>
                  </a:solidFill>
                  <a:latin typeface="+mn-lt"/>
                  <a:ea typeface="+mn-ea"/>
                  <a:cs typeface="+mn-cs"/>
                </a:defRPr>
              </a:lvl2pPr>
              <a:lvl3pPr marL="914243" algn="l" defTabSz="914243" rtl="0" eaLnBrk="1" latinLnBrk="0" hangingPunct="1">
                <a:defRPr sz="1800" kern="1200">
                  <a:solidFill>
                    <a:schemeClr val="lt1"/>
                  </a:solidFill>
                  <a:latin typeface="+mn-lt"/>
                  <a:ea typeface="+mn-ea"/>
                  <a:cs typeface="+mn-cs"/>
                </a:defRPr>
              </a:lvl3pPr>
              <a:lvl4pPr marL="1371364" algn="l" defTabSz="914243" rtl="0" eaLnBrk="1" latinLnBrk="0" hangingPunct="1">
                <a:defRPr sz="1800" kern="1200">
                  <a:solidFill>
                    <a:schemeClr val="lt1"/>
                  </a:solidFill>
                  <a:latin typeface="+mn-lt"/>
                  <a:ea typeface="+mn-ea"/>
                  <a:cs typeface="+mn-cs"/>
                </a:defRPr>
              </a:lvl4pPr>
              <a:lvl5pPr marL="1828485" algn="l" defTabSz="914243" rtl="0" eaLnBrk="1" latinLnBrk="0" hangingPunct="1">
                <a:defRPr sz="1800" kern="1200">
                  <a:solidFill>
                    <a:schemeClr val="lt1"/>
                  </a:solidFill>
                  <a:latin typeface="+mn-lt"/>
                  <a:ea typeface="+mn-ea"/>
                  <a:cs typeface="+mn-cs"/>
                </a:defRPr>
              </a:lvl5pPr>
              <a:lvl6pPr marL="2285607" algn="l" defTabSz="914243" rtl="0" eaLnBrk="1" latinLnBrk="0" hangingPunct="1">
                <a:defRPr sz="1800" kern="1200">
                  <a:solidFill>
                    <a:schemeClr val="lt1"/>
                  </a:solidFill>
                  <a:latin typeface="+mn-lt"/>
                  <a:ea typeface="+mn-ea"/>
                  <a:cs typeface="+mn-cs"/>
                </a:defRPr>
              </a:lvl6pPr>
              <a:lvl7pPr marL="2742728" algn="l" defTabSz="914243" rtl="0" eaLnBrk="1" latinLnBrk="0" hangingPunct="1">
                <a:defRPr sz="1800" kern="1200">
                  <a:solidFill>
                    <a:schemeClr val="lt1"/>
                  </a:solidFill>
                  <a:latin typeface="+mn-lt"/>
                  <a:ea typeface="+mn-ea"/>
                  <a:cs typeface="+mn-cs"/>
                </a:defRPr>
              </a:lvl7pPr>
              <a:lvl8pPr marL="3199850" algn="l" defTabSz="914243" rtl="0" eaLnBrk="1" latinLnBrk="0" hangingPunct="1">
                <a:defRPr sz="1800" kern="1200">
                  <a:solidFill>
                    <a:schemeClr val="lt1"/>
                  </a:solidFill>
                  <a:latin typeface="+mn-lt"/>
                  <a:ea typeface="+mn-ea"/>
                  <a:cs typeface="+mn-cs"/>
                </a:defRPr>
              </a:lvl8pPr>
              <a:lvl9pPr marL="3656970" algn="l" defTabSz="914243" rtl="0" eaLnBrk="1" latinLnBrk="0" hangingPunct="1">
                <a:defRPr sz="1800" kern="1200">
                  <a:solidFill>
                    <a:schemeClr val="lt1"/>
                  </a:solidFill>
                  <a:latin typeface="+mn-lt"/>
                  <a:ea typeface="+mn-ea"/>
                  <a:cs typeface="+mn-cs"/>
                </a:defRPr>
              </a:lvl9pPr>
            </a:lstStyle>
            <a:p>
              <a:pPr algn="ctr"/>
              <a:endParaRPr lang="ru-RU"/>
            </a:p>
          </p:txBody>
        </p:sp>
        <p:sp>
          <p:nvSpPr>
            <p:cNvPr id="48" name="Прямоугольник 47">
              <a:extLst>
                <a:ext uri="{FF2B5EF4-FFF2-40B4-BE49-F238E27FC236}">
                  <a16:creationId xmlns:a16="http://schemas.microsoft.com/office/drawing/2014/main" id="{91BFDE43-9F32-44A5-BE48-9476945E3D33}"/>
                </a:ext>
              </a:extLst>
            </p:cNvPr>
            <p:cNvSpPr/>
            <p:nvPr/>
          </p:nvSpPr>
          <p:spPr>
            <a:xfrm>
              <a:off x="3155219" y="4173999"/>
              <a:ext cx="380884" cy="383363"/>
            </a:xfrm>
            <a:prstGeom prst="rect">
              <a:avLst/>
            </a:prstGeom>
            <a:solidFill>
              <a:srgbClr val="8DB9D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ru-RU"/>
              </a:defPPr>
              <a:lvl1pPr marL="0" algn="l" defTabSz="914243" rtl="0" eaLnBrk="1" latinLnBrk="0" hangingPunct="1">
                <a:defRPr sz="1800" kern="1200">
                  <a:solidFill>
                    <a:schemeClr val="lt1"/>
                  </a:solidFill>
                  <a:latin typeface="+mn-lt"/>
                  <a:ea typeface="+mn-ea"/>
                  <a:cs typeface="+mn-cs"/>
                </a:defRPr>
              </a:lvl1pPr>
              <a:lvl2pPr marL="457122" algn="l" defTabSz="914243" rtl="0" eaLnBrk="1" latinLnBrk="0" hangingPunct="1">
                <a:defRPr sz="1800" kern="1200">
                  <a:solidFill>
                    <a:schemeClr val="lt1"/>
                  </a:solidFill>
                  <a:latin typeface="+mn-lt"/>
                  <a:ea typeface="+mn-ea"/>
                  <a:cs typeface="+mn-cs"/>
                </a:defRPr>
              </a:lvl2pPr>
              <a:lvl3pPr marL="914243" algn="l" defTabSz="914243" rtl="0" eaLnBrk="1" latinLnBrk="0" hangingPunct="1">
                <a:defRPr sz="1800" kern="1200">
                  <a:solidFill>
                    <a:schemeClr val="lt1"/>
                  </a:solidFill>
                  <a:latin typeface="+mn-lt"/>
                  <a:ea typeface="+mn-ea"/>
                  <a:cs typeface="+mn-cs"/>
                </a:defRPr>
              </a:lvl3pPr>
              <a:lvl4pPr marL="1371364" algn="l" defTabSz="914243" rtl="0" eaLnBrk="1" latinLnBrk="0" hangingPunct="1">
                <a:defRPr sz="1800" kern="1200">
                  <a:solidFill>
                    <a:schemeClr val="lt1"/>
                  </a:solidFill>
                  <a:latin typeface="+mn-lt"/>
                  <a:ea typeface="+mn-ea"/>
                  <a:cs typeface="+mn-cs"/>
                </a:defRPr>
              </a:lvl4pPr>
              <a:lvl5pPr marL="1828485" algn="l" defTabSz="914243" rtl="0" eaLnBrk="1" latinLnBrk="0" hangingPunct="1">
                <a:defRPr sz="1800" kern="1200">
                  <a:solidFill>
                    <a:schemeClr val="lt1"/>
                  </a:solidFill>
                  <a:latin typeface="+mn-lt"/>
                  <a:ea typeface="+mn-ea"/>
                  <a:cs typeface="+mn-cs"/>
                </a:defRPr>
              </a:lvl5pPr>
              <a:lvl6pPr marL="2285607" algn="l" defTabSz="914243" rtl="0" eaLnBrk="1" latinLnBrk="0" hangingPunct="1">
                <a:defRPr sz="1800" kern="1200">
                  <a:solidFill>
                    <a:schemeClr val="lt1"/>
                  </a:solidFill>
                  <a:latin typeface="+mn-lt"/>
                  <a:ea typeface="+mn-ea"/>
                  <a:cs typeface="+mn-cs"/>
                </a:defRPr>
              </a:lvl6pPr>
              <a:lvl7pPr marL="2742728" algn="l" defTabSz="914243" rtl="0" eaLnBrk="1" latinLnBrk="0" hangingPunct="1">
                <a:defRPr sz="1800" kern="1200">
                  <a:solidFill>
                    <a:schemeClr val="lt1"/>
                  </a:solidFill>
                  <a:latin typeface="+mn-lt"/>
                  <a:ea typeface="+mn-ea"/>
                  <a:cs typeface="+mn-cs"/>
                </a:defRPr>
              </a:lvl7pPr>
              <a:lvl8pPr marL="3199850" algn="l" defTabSz="914243" rtl="0" eaLnBrk="1" latinLnBrk="0" hangingPunct="1">
                <a:defRPr sz="1800" kern="1200">
                  <a:solidFill>
                    <a:schemeClr val="lt1"/>
                  </a:solidFill>
                  <a:latin typeface="+mn-lt"/>
                  <a:ea typeface="+mn-ea"/>
                  <a:cs typeface="+mn-cs"/>
                </a:defRPr>
              </a:lvl8pPr>
              <a:lvl9pPr marL="3656970" algn="l" defTabSz="914243" rtl="0" eaLnBrk="1" latinLnBrk="0" hangingPunct="1">
                <a:defRPr sz="1800" kern="1200">
                  <a:solidFill>
                    <a:schemeClr val="lt1"/>
                  </a:solidFill>
                  <a:latin typeface="+mn-lt"/>
                  <a:ea typeface="+mn-ea"/>
                  <a:cs typeface="+mn-cs"/>
                </a:defRPr>
              </a:lvl9pPr>
            </a:lstStyle>
            <a:p>
              <a:pPr algn="ctr"/>
              <a:endParaRPr lang="ru-RU"/>
            </a:p>
          </p:txBody>
        </p:sp>
        <p:sp>
          <p:nvSpPr>
            <p:cNvPr id="49" name="Прямоугольник 48">
              <a:extLst>
                <a:ext uri="{FF2B5EF4-FFF2-40B4-BE49-F238E27FC236}">
                  <a16:creationId xmlns:a16="http://schemas.microsoft.com/office/drawing/2014/main" id="{66E3912A-CEB3-4F4E-BFF9-1B17D0762126}"/>
                </a:ext>
              </a:extLst>
            </p:cNvPr>
            <p:cNvSpPr/>
            <p:nvPr/>
          </p:nvSpPr>
          <p:spPr>
            <a:xfrm>
              <a:off x="3681259" y="4173999"/>
              <a:ext cx="380884" cy="383363"/>
            </a:xfrm>
            <a:prstGeom prst="rect">
              <a:avLst/>
            </a:prstGeom>
            <a:solidFill>
              <a:srgbClr val="8DB9D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ru-RU"/>
              </a:defPPr>
              <a:lvl1pPr marL="0" algn="l" defTabSz="914243" rtl="0" eaLnBrk="1" latinLnBrk="0" hangingPunct="1">
                <a:defRPr sz="1800" kern="1200">
                  <a:solidFill>
                    <a:schemeClr val="lt1"/>
                  </a:solidFill>
                  <a:latin typeface="+mn-lt"/>
                  <a:ea typeface="+mn-ea"/>
                  <a:cs typeface="+mn-cs"/>
                </a:defRPr>
              </a:lvl1pPr>
              <a:lvl2pPr marL="457122" algn="l" defTabSz="914243" rtl="0" eaLnBrk="1" latinLnBrk="0" hangingPunct="1">
                <a:defRPr sz="1800" kern="1200">
                  <a:solidFill>
                    <a:schemeClr val="lt1"/>
                  </a:solidFill>
                  <a:latin typeface="+mn-lt"/>
                  <a:ea typeface="+mn-ea"/>
                  <a:cs typeface="+mn-cs"/>
                </a:defRPr>
              </a:lvl2pPr>
              <a:lvl3pPr marL="914243" algn="l" defTabSz="914243" rtl="0" eaLnBrk="1" latinLnBrk="0" hangingPunct="1">
                <a:defRPr sz="1800" kern="1200">
                  <a:solidFill>
                    <a:schemeClr val="lt1"/>
                  </a:solidFill>
                  <a:latin typeface="+mn-lt"/>
                  <a:ea typeface="+mn-ea"/>
                  <a:cs typeface="+mn-cs"/>
                </a:defRPr>
              </a:lvl3pPr>
              <a:lvl4pPr marL="1371364" algn="l" defTabSz="914243" rtl="0" eaLnBrk="1" latinLnBrk="0" hangingPunct="1">
                <a:defRPr sz="1800" kern="1200">
                  <a:solidFill>
                    <a:schemeClr val="lt1"/>
                  </a:solidFill>
                  <a:latin typeface="+mn-lt"/>
                  <a:ea typeface="+mn-ea"/>
                  <a:cs typeface="+mn-cs"/>
                </a:defRPr>
              </a:lvl4pPr>
              <a:lvl5pPr marL="1828485" algn="l" defTabSz="914243" rtl="0" eaLnBrk="1" latinLnBrk="0" hangingPunct="1">
                <a:defRPr sz="1800" kern="1200">
                  <a:solidFill>
                    <a:schemeClr val="lt1"/>
                  </a:solidFill>
                  <a:latin typeface="+mn-lt"/>
                  <a:ea typeface="+mn-ea"/>
                  <a:cs typeface="+mn-cs"/>
                </a:defRPr>
              </a:lvl5pPr>
              <a:lvl6pPr marL="2285607" algn="l" defTabSz="914243" rtl="0" eaLnBrk="1" latinLnBrk="0" hangingPunct="1">
                <a:defRPr sz="1800" kern="1200">
                  <a:solidFill>
                    <a:schemeClr val="lt1"/>
                  </a:solidFill>
                  <a:latin typeface="+mn-lt"/>
                  <a:ea typeface="+mn-ea"/>
                  <a:cs typeface="+mn-cs"/>
                </a:defRPr>
              </a:lvl6pPr>
              <a:lvl7pPr marL="2742728" algn="l" defTabSz="914243" rtl="0" eaLnBrk="1" latinLnBrk="0" hangingPunct="1">
                <a:defRPr sz="1800" kern="1200">
                  <a:solidFill>
                    <a:schemeClr val="lt1"/>
                  </a:solidFill>
                  <a:latin typeface="+mn-lt"/>
                  <a:ea typeface="+mn-ea"/>
                  <a:cs typeface="+mn-cs"/>
                </a:defRPr>
              </a:lvl7pPr>
              <a:lvl8pPr marL="3199850" algn="l" defTabSz="914243" rtl="0" eaLnBrk="1" latinLnBrk="0" hangingPunct="1">
                <a:defRPr sz="1800" kern="1200">
                  <a:solidFill>
                    <a:schemeClr val="lt1"/>
                  </a:solidFill>
                  <a:latin typeface="+mn-lt"/>
                  <a:ea typeface="+mn-ea"/>
                  <a:cs typeface="+mn-cs"/>
                </a:defRPr>
              </a:lvl8pPr>
              <a:lvl9pPr marL="3656970" algn="l" defTabSz="914243" rtl="0" eaLnBrk="1" latinLnBrk="0" hangingPunct="1">
                <a:defRPr sz="1800" kern="1200">
                  <a:solidFill>
                    <a:schemeClr val="lt1"/>
                  </a:solidFill>
                  <a:latin typeface="+mn-lt"/>
                  <a:ea typeface="+mn-ea"/>
                  <a:cs typeface="+mn-cs"/>
                </a:defRPr>
              </a:lvl9pPr>
            </a:lstStyle>
            <a:p>
              <a:pPr algn="ctr"/>
              <a:endParaRPr lang="ru-RU"/>
            </a:p>
          </p:txBody>
        </p:sp>
        <p:sp>
          <p:nvSpPr>
            <p:cNvPr id="50" name="Прямоугольник 49">
              <a:extLst>
                <a:ext uri="{FF2B5EF4-FFF2-40B4-BE49-F238E27FC236}">
                  <a16:creationId xmlns:a16="http://schemas.microsoft.com/office/drawing/2014/main" id="{189EE2D0-BD4D-48A1-8AB7-120EDC8C68EA}"/>
                </a:ext>
              </a:extLst>
            </p:cNvPr>
            <p:cNvSpPr/>
            <p:nvPr/>
          </p:nvSpPr>
          <p:spPr>
            <a:xfrm>
              <a:off x="4207299" y="4169437"/>
              <a:ext cx="380884" cy="383363"/>
            </a:xfrm>
            <a:prstGeom prst="rect">
              <a:avLst/>
            </a:prstGeom>
            <a:solidFill>
              <a:srgbClr val="8DB9D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ru-RU"/>
              </a:defPPr>
              <a:lvl1pPr marL="0" algn="l" defTabSz="914243" rtl="0" eaLnBrk="1" latinLnBrk="0" hangingPunct="1">
                <a:defRPr sz="1800" kern="1200">
                  <a:solidFill>
                    <a:schemeClr val="lt1"/>
                  </a:solidFill>
                  <a:latin typeface="+mn-lt"/>
                  <a:ea typeface="+mn-ea"/>
                  <a:cs typeface="+mn-cs"/>
                </a:defRPr>
              </a:lvl1pPr>
              <a:lvl2pPr marL="457122" algn="l" defTabSz="914243" rtl="0" eaLnBrk="1" latinLnBrk="0" hangingPunct="1">
                <a:defRPr sz="1800" kern="1200">
                  <a:solidFill>
                    <a:schemeClr val="lt1"/>
                  </a:solidFill>
                  <a:latin typeface="+mn-lt"/>
                  <a:ea typeface="+mn-ea"/>
                  <a:cs typeface="+mn-cs"/>
                </a:defRPr>
              </a:lvl2pPr>
              <a:lvl3pPr marL="914243" algn="l" defTabSz="914243" rtl="0" eaLnBrk="1" latinLnBrk="0" hangingPunct="1">
                <a:defRPr sz="1800" kern="1200">
                  <a:solidFill>
                    <a:schemeClr val="lt1"/>
                  </a:solidFill>
                  <a:latin typeface="+mn-lt"/>
                  <a:ea typeface="+mn-ea"/>
                  <a:cs typeface="+mn-cs"/>
                </a:defRPr>
              </a:lvl3pPr>
              <a:lvl4pPr marL="1371364" algn="l" defTabSz="914243" rtl="0" eaLnBrk="1" latinLnBrk="0" hangingPunct="1">
                <a:defRPr sz="1800" kern="1200">
                  <a:solidFill>
                    <a:schemeClr val="lt1"/>
                  </a:solidFill>
                  <a:latin typeface="+mn-lt"/>
                  <a:ea typeface="+mn-ea"/>
                  <a:cs typeface="+mn-cs"/>
                </a:defRPr>
              </a:lvl4pPr>
              <a:lvl5pPr marL="1828485" algn="l" defTabSz="914243" rtl="0" eaLnBrk="1" latinLnBrk="0" hangingPunct="1">
                <a:defRPr sz="1800" kern="1200">
                  <a:solidFill>
                    <a:schemeClr val="lt1"/>
                  </a:solidFill>
                  <a:latin typeface="+mn-lt"/>
                  <a:ea typeface="+mn-ea"/>
                  <a:cs typeface="+mn-cs"/>
                </a:defRPr>
              </a:lvl5pPr>
              <a:lvl6pPr marL="2285607" algn="l" defTabSz="914243" rtl="0" eaLnBrk="1" latinLnBrk="0" hangingPunct="1">
                <a:defRPr sz="1800" kern="1200">
                  <a:solidFill>
                    <a:schemeClr val="lt1"/>
                  </a:solidFill>
                  <a:latin typeface="+mn-lt"/>
                  <a:ea typeface="+mn-ea"/>
                  <a:cs typeface="+mn-cs"/>
                </a:defRPr>
              </a:lvl6pPr>
              <a:lvl7pPr marL="2742728" algn="l" defTabSz="914243" rtl="0" eaLnBrk="1" latinLnBrk="0" hangingPunct="1">
                <a:defRPr sz="1800" kern="1200">
                  <a:solidFill>
                    <a:schemeClr val="lt1"/>
                  </a:solidFill>
                  <a:latin typeface="+mn-lt"/>
                  <a:ea typeface="+mn-ea"/>
                  <a:cs typeface="+mn-cs"/>
                </a:defRPr>
              </a:lvl7pPr>
              <a:lvl8pPr marL="3199850" algn="l" defTabSz="914243" rtl="0" eaLnBrk="1" latinLnBrk="0" hangingPunct="1">
                <a:defRPr sz="1800" kern="1200">
                  <a:solidFill>
                    <a:schemeClr val="lt1"/>
                  </a:solidFill>
                  <a:latin typeface="+mn-lt"/>
                  <a:ea typeface="+mn-ea"/>
                  <a:cs typeface="+mn-cs"/>
                </a:defRPr>
              </a:lvl8pPr>
              <a:lvl9pPr marL="3656970" algn="l" defTabSz="914243" rtl="0" eaLnBrk="1" latinLnBrk="0" hangingPunct="1">
                <a:defRPr sz="1800" kern="1200">
                  <a:solidFill>
                    <a:schemeClr val="lt1"/>
                  </a:solidFill>
                  <a:latin typeface="+mn-lt"/>
                  <a:ea typeface="+mn-ea"/>
                  <a:cs typeface="+mn-cs"/>
                </a:defRPr>
              </a:lvl9pPr>
            </a:lstStyle>
            <a:p>
              <a:pPr algn="ctr"/>
              <a:endParaRPr lang="ru-RU"/>
            </a:p>
          </p:txBody>
        </p:sp>
        <p:sp>
          <p:nvSpPr>
            <p:cNvPr id="51" name="Прямоугольник 50">
              <a:extLst>
                <a:ext uri="{FF2B5EF4-FFF2-40B4-BE49-F238E27FC236}">
                  <a16:creationId xmlns:a16="http://schemas.microsoft.com/office/drawing/2014/main" id="{AE3D03DF-7B8B-4A25-9EF5-832753119E41}"/>
                </a:ext>
              </a:extLst>
            </p:cNvPr>
            <p:cNvSpPr/>
            <p:nvPr/>
          </p:nvSpPr>
          <p:spPr>
            <a:xfrm>
              <a:off x="4739637" y="4169437"/>
              <a:ext cx="380884" cy="383363"/>
            </a:xfrm>
            <a:prstGeom prst="rect">
              <a:avLst/>
            </a:prstGeom>
            <a:solidFill>
              <a:srgbClr val="8DB9D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ru-RU"/>
              </a:defPPr>
              <a:lvl1pPr marL="0" algn="l" defTabSz="914243" rtl="0" eaLnBrk="1" latinLnBrk="0" hangingPunct="1">
                <a:defRPr sz="1800" kern="1200">
                  <a:solidFill>
                    <a:schemeClr val="lt1"/>
                  </a:solidFill>
                  <a:latin typeface="+mn-lt"/>
                  <a:ea typeface="+mn-ea"/>
                  <a:cs typeface="+mn-cs"/>
                </a:defRPr>
              </a:lvl1pPr>
              <a:lvl2pPr marL="457122" algn="l" defTabSz="914243" rtl="0" eaLnBrk="1" latinLnBrk="0" hangingPunct="1">
                <a:defRPr sz="1800" kern="1200">
                  <a:solidFill>
                    <a:schemeClr val="lt1"/>
                  </a:solidFill>
                  <a:latin typeface="+mn-lt"/>
                  <a:ea typeface="+mn-ea"/>
                  <a:cs typeface="+mn-cs"/>
                </a:defRPr>
              </a:lvl2pPr>
              <a:lvl3pPr marL="914243" algn="l" defTabSz="914243" rtl="0" eaLnBrk="1" latinLnBrk="0" hangingPunct="1">
                <a:defRPr sz="1800" kern="1200">
                  <a:solidFill>
                    <a:schemeClr val="lt1"/>
                  </a:solidFill>
                  <a:latin typeface="+mn-lt"/>
                  <a:ea typeface="+mn-ea"/>
                  <a:cs typeface="+mn-cs"/>
                </a:defRPr>
              </a:lvl3pPr>
              <a:lvl4pPr marL="1371364" algn="l" defTabSz="914243" rtl="0" eaLnBrk="1" latinLnBrk="0" hangingPunct="1">
                <a:defRPr sz="1800" kern="1200">
                  <a:solidFill>
                    <a:schemeClr val="lt1"/>
                  </a:solidFill>
                  <a:latin typeface="+mn-lt"/>
                  <a:ea typeface="+mn-ea"/>
                  <a:cs typeface="+mn-cs"/>
                </a:defRPr>
              </a:lvl4pPr>
              <a:lvl5pPr marL="1828485" algn="l" defTabSz="914243" rtl="0" eaLnBrk="1" latinLnBrk="0" hangingPunct="1">
                <a:defRPr sz="1800" kern="1200">
                  <a:solidFill>
                    <a:schemeClr val="lt1"/>
                  </a:solidFill>
                  <a:latin typeface="+mn-lt"/>
                  <a:ea typeface="+mn-ea"/>
                  <a:cs typeface="+mn-cs"/>
                </a:defRPr>
              </a:lvl5pPr>
              <a:lvl6pPr marL="2285607" algn="l" defTabSz="914243" rtl="0" eaLnBrk="1" latinLnBrk="0" hangingPunct="1">
                <a:defRPr sz="1800" kern="1200">
                  <a:solidFill>
                    <a:schemeClr val="lt1"/>
                  </a:solidFill>
                  <a:latin typeface="+mn-lt"/>
                  <a:ea typeface="+mn-ea"/>
                  <a:cs typeface="+mn-cs"/>
                </a:defRPr>
              </a:lvl6pPr>
              <a:lvl7pPr marL="2742728" algn="l" defTabSz="914243" rtl="0" eaLnBrk="1" latinLnBrk="0" hangingPunct="1">
                <a:defRPr sz="1800" kern="1200">
                  <a:solidFill>
                    <a:schemeClr val="lt1"/>
                  </a:solidFill>
                  <a:latin typeface="+mn-lt"/>
                  <a:ea typeface="+mn-ea"/>
                  <a:cs typeface="+mn-cs"/>
                </a:defRPr>
              </a:lvl7pPr>
              <a:lvl8pPr marL="3199850" algn="l" defTabSz="914243" rtl="0" eaLnBrk="1" latinLnBrk="0" hangingPunct="1">
                <a:defRPr sz="1800" kern="1200">
                  <a:solidFill>
                    <a:schemeClr val="lt1"/>
                  </a:solidFill>
                  <a:latin typeface="+mn-lt"/>
                  <a:ea typeface="+mn-ea"/>
                  <a:cs typeface="+mn-cs"/>
                </a:defRPr>
              </a:lvl8pPr>
              <a:lvl9pPr marL="3656970" algn="l" defTabSz="914243" rtl="0" eaLnBrk="1" latinLnBrk="0" hangingPunct="1">
                <a:defRPr sz="1800" kern="1200">
                  <a:solidFill>
                    <a:schemeClr val="lt1"/>
                  </a:solidFill>
                  <a:latin typeface="+mn-lt"/>
                  <a:ea typeface="+mn-ea"/>
                  <a:cs typeface="+mn-cs"/>
                </a:defRPr>
              </a:lvl9pPr>
            </a:lstStyle>
            <a:p>
              <a:pPr algn="ctr"/>
              <a:endParaRPr lang="ru-RU"/>
            </a:p>
          </p:txBody>
        </p:sp>
        <p:sp>
          <p:nvSpPr>
            <p:cNvPr id="52" name="Прямоугольник 51">
              <a:extLst>
                <a:ext uri="{FF2B5EF4-FFF2-40B4-BE49-F238E27FC236}">
                  <a16:creationId xmlns:a16="http://schemas.microsoft.com/office/drawing/2014/main" id="{0B113A5D-0CB5-4654-AC7C-80F6745F10B3}"/>
                </a:ext>
              </a:extLst>
            </p:cNvPr>
            <p:cNvSpPr/>
            <p:nvPr/>
          </p:nvSpPr>
          <p:spPr>
            <a:xfrm>
              <a:off x="987119" y="6148479"/>
              <a:ext cx="380884" cy="376023"/>
            </a:xfrm>
            <a:prstGeom prst="rect">
              <a:avLst/>
            </a:prstGeom>
            <a:solidFill>
              <a:schemeClr val="accent3">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ru-RU"/>
              </a:defPPr>
              <a:lvl1pPr marL="0" algn="l" defTabSz="914243" rtl="0" eaLnBrk="1" latinLnBrk="0" hangingPunct="1">
                <a:defRPr sz="1800" kern="1200">
                  <a:solidFill>
                    <a:schemeClr val="lt1"/>
                  </a:solidFill>
                  <a:latin typeface="+mn-lt"/>
                  <a:ea typeface="+mn-ea"/>
                  <a:cs typeface="+mn-cs"/>
                </a:defRPr>
              </a:lvl1pPr>
              <a:lvl2pPr marL="457122" algn="l" defTabSz="914243" rtl="0" eaLnBrk="1" latinLnBrk="0" hangingPunct="1">
                <a:defRPr sz="1800" kern="1200">
                  <a:solidFill>
                    <a:schemeClr val="lt1"/>
                  </a:solidFill>
                  <a:latin typeface="+mn-lt"/>
                  <a:ea typeface="+mn-ea"/>
                  <a:cs typeface="+mn-cs"/>
                </a:defRPr>
              </a:lvl2pPr>
              <a:lvl3pPr marL="914243" algn="l" defTabSz="914243" rtl="0" eaLnBrk="1" latinLnBrk="0" hangingPunct="1">
                <a:defRPr sz="1800" kern="1200">
                  <a:solidFill>
                    <a:schemeClr val="lt1"/>
                  </a:solidFill>
                  <a:latin typeface="+mn-lt"/>
                  <a:ea typeface="+mn-ea"/>
                  <a:cs typeface="+mn-cs"/>
                </a:defRPr>
              </a:lvl3pPr>
              <a:lvl4pPr marL="1371364" algn="l" defTabSz="914243" rtl="0" eaLnBrk="1" latinLnBrk="0" hangingPunct="1">
                <a:defRPr sz="1800" kern="1200">
                  <a:solidFill>
                    <a:schemeClr val="lt1"/>
                  </a:solidFill>
                  <a:latin typeface="+mn-lt"/>
                  <a:ea typeface="+mn-ea"/>
                  <a:cs typeface="+mn-cs"/>
                </a:defRPr>
              </a:lvl4pPr>
              <a:lvl5pPr marL="1828485" algn="l" defTabSz="914243" rtl="0" eaLnBrk="1" latinLnBrk="0" hangingPunct="1">
                <a:defRPr sz="1800" kern="1200">
                  <a:solidFill>
                    <a:schemeClr val="lt1"/>
                  </a:solidFill>
                  <a:latin typeface="+mn-lt"/>
                  <a:ea typeface="+mn-ea"/>
                  <a:cs typeface="+mn-cs"/>
                </a:defRPr>
              </a:lvl5pPr>
              <a:lvl6pPr marL="2285607" algn="l" defTabSz="914243" rtl="0" eaLnBrk="1" latinLnBrk="0" hangingPunct="1">
                <a:defRPr sz="1800" kern="1200">
                  <a:solidFill>
                    <a:schemeClr val="lt1"/>
                  </a:solidFill>
                  <a:latin typeface="+mn-lt"/>
                  <a:ea typeface="+mn-ea"/>
                  <a:cs typeface="+mn-cs"/>
                </a:defRPr>
              </a:lvl6pPr>
              <a:lvl7pPr marL="2742728" algn="l" defTabSz="914243" rtl="0" eaLnBrk="1" latinLnBrk="0" hangingPunct="1">
                <a:defRPr sz="1800" kern="1200">
                  <a:solidFill>
                    <a:schemeClr val="lt1"/>
                  </a:solidFill>
                  <a:latin typeface="+mn-lt"/>
                  <a:ea typeface="+mn-ea"/>
                  <a:cs typeface="+mn-cs"/>
                </a:defRPr>
              </a:lvl7pPr>
              <a:lvl8pPr marL="3199850" algn="l" defTabSz="914243" rtl="0" eaLnBrk="1" latinLnBrk="0" hangingPunct="1">
                <a:defRPr sz="1800" kern="1200">
                  <a:solidFill>
                    <a:schemeClr val="lt1"/>
                  </a:solidFill>
                  <a:latin typeface="+mn-lt"/>
                  <a:ea typeface="+mn-ea"/>
                  <a:cs typeface="+mn-cs"/>
                </a:defRPr>
              </a:lvl8pPr>
              <a:lvl9pPr marL="3656970" algn="l" defTabSz="914243" rtl="0" eaLnBrk="1" latinLnBrk="0" hangingPunct="1">
                <a:defRPr sz="1800" kern="1200">
                  <a:solidFill>
                    <a:schemeClr val="lt1"/>
                  </a:solidFill>
                  <a:latin typeface="+mn-lt"/>
                  <a:ea typeface="+mn-ea"/>
                  <a:cs typeface="+mn-cs"/>
                </a:defRPr>
              </a:lvl9pPr>
            </a:lstStyle>
            <a:p>
              <a:pPr algn="ctr"/>
              <a:endParaRPr lang="ru-RU"/>
            </a:p>
          </p:txBody>
        </p:sp>
        <p:sp>
          <p:nvSpPr>
            <p:cNvPr id="53" name="Прямоугольник 52">
              <a:extLst>
                <a:ext uri="{FF2B5EF4-FFF2-40B4-BE49-F238E27FC236}">
                  <a16:creationId xmlns:a16="http://schemas.microsoft.com/office/drawing/2014/main" id="{537B0C48-41BC-4040-93D8-3627FF2DB77D}"/>
                </a:ext>
              </a:extLst>
            </p:cNvPr>
            <p:cNvSpPr/>
            <p:nvPr/>
          </p:nvSpPr>
          <p:spPr>
            <a:xfrm>
              <a:off x="1492248" y="6148286"/>
              <a:ext cx="380884" cy="376023"/>
            </a:xfrm>
            <a:prstGeom prst="rect">
              <a:avLst/>
            </a:prstGeom>
            <a:solidFill>
              <a:schemeClr val="accent4">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ru-RU"/>
              </a:defPPr>
              <a:lvl1pPr marL="0" algn="l" defTabSz="914243" rtl="0" eaLnBrk="1" latinLnBrk="0" hangingPunct="1">
                <a:defRPr sz="1800" kern="1200">
                  <a:solidFill>
                    <a:schemeClr val="lt1"/>
                  </a:solidFill>
                  <a:latin typeface="+mn-lt"/>
                  <a:ea typeface="+mn-ea"/>
                  <a:cs typeface="+mn-cs"/>
                </a:defRPr>
              </a:lvl1pPr>
              <a:lvl2pPr marL="457122" algn="l" defTabSz="914243" rtl="0" eaLnBrk="1" latinLnBrk="0" hangingPunct="1">
                <a:defRPr sz="1800" kern="1200">
                  <a:solidFill>
                    <a:schemeClr val="lt1"/>
                  </a:solidFill>
                  <a:latin typeface="+mn-lt"/>
                  <a:ea typeface="+mn-ea"/>
                  <a:cs typeface="+mn-cs"/>
                </a:defRPr>
              </a:lvl2pPr>
              <a:lvl3pPr marL="914243" algn="l" defTabSz="914243" rtl="0" eaLnBrk="1" latinLnBrk="0" hangingPunct="1">
                <a:defRPr sz="1800" kern="1200">
                  <a:solidFill>
                    <a:schemeClr val="lt1"/>
                  </a:solidFill>
                  <a:latin typeface="+mn-lt"/>
                  <a:ea typeface="+mn-ea"/>
                  <a:cs typeface="+mn-cs"/>
                </a:defRPr>
              </a:lvl3pPr>
              <a:lvl4pPr marL="1371364" algn="l" defTabSz="914243" rtl="0" eaLnBrk="1" latinLnBrk="0" hangingPunct="1">
                <a:defRPr sz="1800" kern="1200">
                  <a:solidFill>
                    <a:schemeClr val="lt1"/>
                  </a:solidFill>
                  <a:latin typeface="+mn-lt"/>
                  <a:ea typeface="+mn-ea"/>
                  <a:cs typeface="+mn-cs"/>
                </a:defRPr>
              </a:lvl4pPr>
              <a:lvl5pPr marL="1828485" algn="l" defTabSz="914243" rtl="0" eaLnBrk="1" latinLnBrk="0" hangingPunct="1">
                <a:defRPr sz="1800" kern="1200">
                  <a:solidFill>
                    <a:schemeClr val="lt1"/>
                  </a:solidFill>
                  <a:latin typeface="+mn-lt"/>
                  <a:ea typeface="+mn-ea"/>
                  <a:cs typeface="+mn-cs"/>
                </a:defRPr>
              </a:lvl5pPr>
              <a:lvl6pPr marL="2285607" algn="l" defTabSz="914243" rtl="0" eaLnBrk="1" latinLnBrk="0" hangingPunct="1">
                <a:defRPr sz="1800" kern="1200">
                  <a:solidFill>
                    <a:schemeClr val="lt1"/>
                  </a:solidFill>
                  <a:latin typeface="+mn-lt"/>
                  <a:ea typeface="+mn-ea"/>
                  <a:cs typeface="+mn-cs"/>
                </a:defRPr>
              </a:lvl6pPr>
              <a:lvl7pPr marL="2742728" algn="l" defTabSz="914243" rtl="0" eaLnBrk="1" latinLnBrk="0" hangingPunct="1">
                <a:defRPr sz="1800" kern="1200">
                  <a:solidFill>
                    <a:schemeClr val="lt1"/>
                  </a:solidFill>
                  <a:latin typeface="+mn-lt"/>
                  <a:ea typeface="+mn-ea"/>
                  <a:cs typeface="+mn-cs"/>
                </a:defRPr>
              </a:lvl7pPr>
              <a:lvl8pPr marL="3199850" algn="l" defTabSz="914243" rtl="0" eaLnBrk="1" latinLnBrk="0" hangingPunct="1">
                <a:defRPr sz="1800" kern="1200">
                  <a:solidFill>
                    <a:schemeClr val="lt1"/>
                  </a:solidFill>
                  <a:latin typeface="+mn-lt"/>
                  <a:ea typeface="+mn-ea"/>
                  <a:cs typeface="+mn-cs"/>
                </a:defRPr>
              </a:lvl8pPr>
              <a:lvl9pPr marL="3656970" algn="l" defTabSz="914243" rtl="0" eaLnBrk="1" latinLnBrk="0" hangingPunct="1">
                <a:defRPr sz="1800" kern="1200">
                  <a:solidFill>
                    <a:schemeClr val="lt1"/>
                  </a:solidFill>
                  <a:latin typeface="+mn-lt"/>
                  <a:ea typeface="+mn-ea"/>
                  <a:cs typeface="+mn-cs"/>
                </a:defRPr>
              </a:lvl9pPr>
            </a:lstStyle>
            <a:p>
              <a:pPr algn="ctr"/>
              <a:endParaRPr lang="ru-RU"/>
            </a:p>
          </p:txBody>
        </p:sp>
        <p:sp>
          <p:nvSpPr>
            <p:cNvPr id="54" name="Прямоугольник 53">
              <a:extLst>
                <a:ext uri="{FF2B5EF4-FFF2-40B4-BE49-F238E27FC236}">
                  <a16:creationId xmlns:a16="http://schemas.microsoft.com/office/drawing/2014/main" id="{8F152104-10A7-438F-A090-D5728A98D439}"/>
                </a:ext>
              </a:extLst>
            </p:cNvPr>
            <p:cNvSpPr/>
            <p:nvPr/>
          </p:nvSpPr>
          <p:spPr>
            <a:xfrm>
              <a:off x="1997377" y="6148286"/>
              <a:ext cx="380884" cy="376023"/>
            </a:xfrm>
            <a:prstGeom prst="rect">
              <a:avLst/>
            </a:prstGeom>
            <a:solidFill>
              <a:schemeClr val="accent3">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ru-RU"/>
              </a:defPPr>
              <a:lvl1pPr marL="0" algn="l" defTabSz="914243" rtl="0" eaLnBrk="1" latinLnBrk="0" hangingPunct="1">
                <a:defRPr sz="1800" kern="1200">
                  <a:solidFill>
                    <a:schemeClr val="lt1"/>
                  </a:solidFill>
                  <a:latin typeface="+mn-lt"/>
                  <a:ea typeface="+mn-ea"/>
                  <a:cs typeface="+mn-cs"/>
                </a:defRPr>
              </a:lvl1pPr>
              <a:lvl2pPr marL="457122" algn="l" defTabSz="914243" rtl="0" eaLnBrk="1" latinLnBrk="0" hangingPunct="1">
                <a:defRPr sz="1800" kern="1200">
                  <a:solidFill>
                    <a:schemeClr val="lt1"/>
                  </a:solidFill>
                  <a:latin typeface="+mn-lt"/>
                  <a:ea typeface="+mn-ea"/>
                  <a:cs typeface="+mn-cs"/>
                </a:defRPr>
              </a:lvl2pPr>
              <a:lvl3pPr marL="914243" algn="l" defTabSz="914243" rtl="0" eaLnBrk="1" latinLnBrk="0" hangingPunct="1">
                <a:defRPr sz="1800" kern="1200">
                  <a:solidFill>
                    <a:schemeClr val="lt1"/>
                  </a:solidFill>
                  <a:latin typeface="+mn-lt"/>
                  <a:ea typeface="+mn-ea"/>
                  <a:cs typeface="+mn-cs"/>
                </a:defRPr>
              </a:lvl3pPr>
              <a:lvl4pPr marL="1371364" algn="l" defTabSz="914243" rtl="0" eaLnBrk="1" latinLnBrk="0" hangingPunct="1">
                <a:defRPr sz="1800" kern="1200">
                  <a:solidFill>
                    <a:schemeClr val="lt1"/>
                  </a:solidFill>
                  <a:latin typeface="+mn-lt"/>
                  <a:ea typeface="+mn-ea"/>
                  <a:cs typeface="+mn-cs"/>
                </a:defRPr>
              </a:lvl4pPr>
              <a:lvl5pPr marL="1828485" algn="l" defTabSz="914243" rtl="0" eaLnBrk="1" latinLnBrk="0" hangingPunct="1">
                <a:defRPr sz="1800" kern="1200">
                  <a:solidFill>
                    <a:schemeClr val="lt1"/>
                  </a:solidFill>
                  <a:latin typeface="+mn-lt"/>
                  <a:ea typeface="+mn-ea"/>
                  <a:cs typeface="+mn-cs"/>
                </a:defRPr>
              </a:lvl5pPr>
              <a:lvl6pPr marL="2285607" algn="l" defTabSz="914243" rtl="0" eaLnBrk="1" latinLnBrk="0" hangingPunct="1">
                <a:defRPr sz="1800" kern="1200">
                  <a:solidFill>
                    <a:schemeClr val="lt1"/>
                  </a:solidFill>
                  <a:latin typeface="+mn-lt"/>
                  <a:ea typeface="+mn-ea"/>
                  <a:cs typeface="+mn-cs"/>
                </a:defRPr>
              </a:lvl6pPr>
              <a:lvl7pPr marL="2742728" algn="l" defTabSz="914243" rtl="0" eaLnBrk="1" latinLnBrk="0" hangingPunct="1">
                <a:defRPr sz="1800" kern="1200">
                  <a:solidFill>
                    <a:schemeClr val="lt1"/>
                  </a:solidFill>
                  <a:latin typeface="+mn-lt"/>
                  <a:ea typeface="+mn-ea"/>
                  <a:cs typeface="+mn-cs"/>
                </a:defRPr>
              </a:lvl7pPr>
              <a:lvl8pPr marL="3199850" algn="l" defTabSz="914243" rtl="0" eaLnBrk="1" latinLnBrk="0" hangingPunct="1">
                <a:defRPr sz="1800" kern="1200">
                  <a:solidFill>
                    <a:schemeClr val="lt1"/>
                  </a:solidFill>
                  <a:latin typeface="+mn-lt"/>
                  <a:ea typeface="+mn-ea"/>
                  <a:cs typeface="+mn-cs"/>
                </a:defRPr>
              </a:lvl8pPr>
              <a:lvl9pPr marL="3656970" algn="l" defTabSz="914243" rtl="0" eaLnBrk="1" latinLnBrk="0" hangingPunct="1">
                <a:defRPr sz="1800" kern="1200">
                  <a:solidFill>
                    <a:schemeClr val="lt1"/>
                  </a:solidFill>
                  <a:latin typeface="+mn-lt"/>
                  <a:ea typeface="+mn-ea"/>
                  <a:cs typeface="+mn-cs"/>
                </a:defRPr>
              </a:lvl9pPr>
            </a:lstStyle>
            <a:p>
              <a:pPr algn="ctr"/>
              <a:endParaRPr lang="ru-RU"/>
            </a:p>
          </p:txBody>
        </p:sp>
        <p:sp>
          <p:nvSpPr>
            <p:cNvPr id="55" name="Прямоугольник 54">
              <a:extLst>
                <a:ext uri="{FF2B5EF4-FFF2-40B4-BE49-F238E27FC236}">
                  <a16:creationId xmlns:a16="http://schemas.microsoft.com/office/drawing/2014/main" id="{333BCF29-EC8C-42FD-8D58-FF22562F9970}"/>
                </a:ext>
              </a:extLst>
            </p:cNvPr>
            <p:cNvSpPr/>
            <p:nvPr/>
          </p:nvSpPr>
          <p:spPr>
            <a:xfrm>
              <a:off x="2502506" y="6148286"/>
              <a:ext cx="380884" cy="376023"/>
            </a:xfrm>
            <a:prstGeom prst="rect">
              <a:avLst/>
            </a:prstGeom>
            <a:solidFill>
              <a:schemeClr val="accent6">
                <a:lumMod val="20000"/>
                <a:lumOff val="8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ru-RU"/>
              </a:defPPr>
              <a:lvl1pPr marL="0" algn="l" defTabSz="914243" rtl="0" eaLnBrk="1" latinLnBrk="0" hangingPunct="1">
                <a:defRPr sz="1800" kern="1200">
                  <a:solidFill>
                    <a:schemeClr val="lt1"/>
                  </a:solidFill>
                  <a:latin typeface="+mn-lt"/>
                  <a:ea typeface="+mn-ea"/>
                  <a:cs typeface="+mn-cs"/>
                </a:defRPr>
              </a:lvl1pPr>
              <a:lvl2pPr marL="457122" algn="l" defTabSz="914243" rtl="0" eaLnBrk="1" latinLnBrk="0" hangingPunct="1">
                <a:defRPr sz="1800" kern="1200">
                  <a:solidFill>
                    <a:schemeClr val="lt1"/>
                  </a:solidFill>
                  <a:latin typeface="+mn-lt"/>
                  <a:ea typeface="+mn-ea"/>
                  <a:cs typeface="+mn-cs"/>
                </a:defRPr>
              </a:lvl2pPr>
              <a:lvl3pPr marL="914243" algn="l" defTabSz="914243" rtl="0" eaLnBrk="1" latinLnBrk="0" hangingPunct="1">
                <a:defRPr sz="1800" kern="1200">
                  <a:solidFill>
                    <a:schemeClr val="lt1"/>
                  </a:solidFill>
                  <a:latin typeface="+mn-lt"/>
                  <a:ea typeface="+mn-ea"/>
                  <a:cs typeface="+mn-cs"/>
                </a:defRPr>
              </a:lvl3pPr>
              <a:lvl4pPr marL="1371364" algn="l" defTabSz="914243" rtl="0" eaLnBrk="1" latinLnBrk="0" hangingPunct="1">
                <a:defRPr sz="1800" kern="1200">
                  <a:solidFill>
                    <a:schemeClr val="lt1"/>
                  </a:solidFill>
                  <a:latin typeface="+mn-lt"/>
                  <a:ea typeface="+mn-ea"/>
                  <a:cs typeface="+mn-cs"/>
                </a:defRPr>
              </a:lvl4pPr>
              <a:lvl5pPr marL="1828485" algn="l" defTabSz="914243" rtl="0" eaLnBrk="1" latinLnBrk="0" hangingPunct="1">
                <a:defRPr sz="1800" kern="1200">
                  <a:solidFill>
                    <a:schemeClr val="lt1"/>
                  </a:solidFill>
                  <a:latin typeface="+mn-lt"/>
                  <a:ea typeface="+mn-ea"/>
                  <a:cs typeface="+mn-cs"/>
                </a:defRPr>
              </a:lvl5pPr>
              <a:lvl6pPr marL="2285607" algn="l" defTabSz="914243" rtl="0" eaLnBrk="1" latinLnBrk="0" hangingPunct="1">
                <a:defRPr sz="1800" kern="1200">
                  <a:solidFill>
                    <a:schemeClr val="lt1"/>
                  </a:solidFill>
                  <a:latin typeface="+mn-lt"/>
                  <a:ea typeface="+mn-ea"/>
                  <a:cs typeface="+mn-cs"/>
                </a:defRPr>
              </a:lvl6pPr>
              <a:lvl7pPr marL="2742728" algn="l" defTabSz="914243" rtl="0" eaLnBrk="1" latinLnBrk="0" hangingPunct="1">
                <a:defRPr sz="1800" kern="1200">
                  <a:solidFill>
                    <a:schemeClr val="lt1"/>
                  </a:solidFill>
                  <a:latin typeface="+mn-lt"/>
                  <a:ea typeface="+mn-ea"/>
                  <a:cs typeface="+mn-cs"/>
                </a:defRPr>
              </a:lvl7pPr>
              <a:lvl8pPr marL="3199850" algn="l" defTabSz="914243" rtl="0" eaLnBrk="1" latinLnBrk="0" hangingPunct="1">
                <a:defRPr sz="1800" kern="1200">
                  <a:solidFill>
                    <a:schemeClr val="lt1"/>
                  </a:solidFill>
                  <a:latin typeface="+mn-lt"/>
                  <a:ea typeface="+mn-ea"/>
                  <a:cs typeface="+mn-cs"/>
                </a:defRPr>
              </a:lvl8pPr>
              <a:lvl9pPr marL="3656970" algn="l" defTabSz="914243" rtl="0" eaLnBrk="1" latinLnBrk="0" hangingPunct="1">
                <a:defRPr sz="1800" kern="1200">
                  <a:solidFill>
                    <a:schemeClr val="lt1"/>
                  </a:solidFill>
                  <a:latin typeface="+mn-lt"/>
                  <a:ea typeface="+mn-ea"/>
                  <a:cs typeface="+mn-cs"/>
                </a:defRPr>
              </a:lvl9pPr>
            </a:lstStyle>
            <a:p>
              <a:pPr algn="ctr"/>
              <a:endParaRPr lang="ru-RU"/>
            </a:p>
          </p:txBody>
        </p:sp>
        <p:sp>
          <p:nvSpPr>
            <p:cNvPr id="56" name="Прямоугольник 55">
              <a:extLst>
                <a:ext uri="{FF2B5EF4-FFF2-40B4-BE49-F238E27FC236}">
                  <a16:creationId xmlns:a16="http://schemas.microsoft.com/office/drawing/2014/main" id="{F7E11B82-48EC-4F9C-9040-E0139171C03E}"/>
                </a:ext>
              </a:extLst>
            </p:cNvPr>
            <p:cNvSpPr/>
            <p:nvPr/>
          </p:nvSpPr>
          <p:spPr>
            <a:xfrm>
              <a:off x="3159903" y="6148286"/>
              <a:ext cx="380884" cy="376023"/>
            </a:xfrm>
            <a:prstGeom prst="rect">
              <a:avLst/>
            </a:prstGeom>
            <a:solidFill>
              <a:schemeClr val="accent6">
                <a:lumMod val="20000"/>
                <a:lumOff val="8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ru-RU"/>
              </a:defPPr>
              <a:lvl1pPr marL="0" algn="l" defTabSz="914243" rtl="0" eaLnBrk="1" latinLnBrk="0" hangingPunct="1">
                <a:defRPr sz="1800" kern="1200">
                  <a:solidFill>
                    <a:schemeClr val="lt1"/>
                  </a:solidFill>
                  <a:latin typeface="+mn-lt"/>
                  <a:ea typeface="+mn-ea"/>
                  <a:cs typeface="+mn-cs"/>
                </a:defRPr>
              </a:lvl1pPr>
              <a:lvl2pPr marL="457122" algn="l" defTabSz="914243" rtl="0" eaLnBrk="1" latinLnBrk="0" hangingPunct="1">
                <a:defRPr sz="1800" kern="1200">
                  <a:solidFill>
                    <a:schemeClr val="lt1"/>
                  </a:solidFill>
                  <a:latin typeface="+mn-lt"/>
                  <a:ea typeface="+mn-ea"/>
                  <a:cs typeface="+mn-cs"/>
                </a:defRPr>
              </a:lvl2pPr>
              <a:lvl3pPr marL="914243" algn="l" defTabSz="914243" rtl="0" eaLnBrk="1" latinLnBrk="0" hangingPunct="1">
                <a:defRPr sz="1800" kern="1200">
                  <a:solidFill>
                    <a:schemeClr val="lt1"/>
                  </a:solidFill>
                  <a:latin typeface="+mn-lt"/>
                  <a:ea typeface="+mn-ea"/>
                  <a:cs typeface="+mn-cs"/>
                </a:defRPr>
              </a:lvl3pPr>
              <a:lvl4pPr marL="1371364" algn="l" defTabSz="914243" rtl="0" eaLnBrk="1" latinLnBrk="0" hangingPunct="1">
                <a:defRPr sz="1800" kern="1200">
                  <a:solidFill>
                    <a:schemeClr val="lt1"/>
                  </a:solidFill>
                  <a:latin typeface="+mn-lt"/>
                  <a:ea typeface="+mn-ea"/>
                  <a:cs typeface="+mn-cs"/>
                </a:defRPr>
              </a:lvl4pPr>
              <a:lvl5pPr marL="1828485" algn="l" defTabSz="914243" rtl="0" eaLnBrk="1" latinLnBrk="0" hangingPunct="1">
                <a:defRPr sz="1800" kern="1200">
                  <a:solidFill>
                    <a:schemeClr val="lt1"/>
                  </a:solidFill>
                  <a:latin typeface="+mn-lt"/>
                  <a:ea typeface="+mn-ea"/>
                  <a:cs typeface="+mn-cs"/>
                </a:defRPr>
              </a:lvl5pPr>
              <a:lvl6pPr marL="2285607" algn="l" defTabSz="914243" rtl="0" eaLnBrk="1" latinLnBrk="0" hangingPunct="1">
                <a:defRPr sz="1800" kern="1200">
                  <a:solidFill>
                    <a:schemeClr val="lt1"/>
                  </a:solidFill>
                  <a:latin typeface="+mn-lt"/>
                  <a:ea typeface="+mn-ea"/>
                  <a:cs typeface="+mn-cs"/>
                </a:defRPr>
              </a:lvl6pPr>
              <a:lvl7pPr marL="2742728" algn="l" defTabSz="914243" rtl="0" eaLnBrk="1" latinLnBrk="0" hangingPunct="1">
                <a:defRPr sz="1800" kern="1200">
                  <a:solidFill>
                    <a:schemeClr val="lt1"/>
                  </a:solidFill>
                  <a:latin typeface="+mn-lt"/>
                  <a:ea typeface="+mn-ea"/>
                  <a:cs typeface="+mn-cs"/>
                </a:defRPr>
              </a:lvl7pPr>
              <a:lvl8pPr marL="3199850" algn="l" defTabSz="914243" rtl="0" eaLnBrk="1" latinLnBrk="0" hangingPunct="1">
                <a:defRPr sz="1800" kern="1200">
                  <a:solidFill>
                    <a:schemeClr val="lt1"/>
                  </a:solidFill>
                  <a:latin typeface="+mn-lt"/>
                  <a:ea typeface="+mn-ea"/>
                  <a:cs typeface="+mn-cs"/>
                </a:defRPr>
              </a:lvl8pPr>
              <a:lvl9pPr marL="3656970" algn="l" defTabSz="914243" rtl="0" eaLnBrk="1" latinLnBrk="0" hangingPunct="1">
                <a:defRPr sz="1800" kern="1200">
                  <a:solidFill>
                    <a:schemeClr val="lt1"/>
                  </a:solidFill>
                  <a:latin typeface="+mn-lt"/>
                  <a:ea typeface="+mn-ea"/>
                  <a:cs typeface="+mn-cs"/>
                </a:defRPr>
              </a:lvl9pPr>
            </a:lstStyle>
            <a:p>
              <a:pPr algn="ctr"/>
              <a:endParaRPr lang="ru-RU"/>
            </a:p>
          </p:txBody>
        </p:sp>
        <p:sp>
          <p:nvSpPr>
            <p:cNvPr id="57" name="Прямоугольник 56">
              <a:extLst>
                <a:ext uri="{FF2B5EF4-FFF2-40B4-BE49-F238E27FC236}">
                  <a16:creationId xmlns:a16="http://schemas.microsoft.com/office/drawing/2014/main" id="{CC923FA5-52D0-49B0-8087-749EA214F392}"/>
                </a:ext>
              </a:extLst>
            </p:cNvPr>
            <p:cNvSpPr/>
            <p:nvPr/>
          </p:nvSpPr>
          <p:spPr>
            <a:xfrm>
              <a:off x="3685943" y="6148286"/>
              <a:ext cx="380884" cy="376023"/>
            </a:xfrm>
            <a:prstGeom prst="rect">
              <a:avLst/>
            </a:prstGeom>
            <a:solidFill>
              <a:schemeClr val="accent6">
                <a:lumMod val="20000"/>
                <a:lumOff val="8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ru-RU"/>
              </a:defPPr>
              <a:lvl1pPr marL="0" algn="l" defTabSz="914243" rtl="0" eaLnBrk="1" latinLnBrk="0" hangingPunct="1">
                <a:defRPr sz="1800" kern="1200">
                  <a:solidFill>
                    <a:schemeClr val="lt1"/>
                  </a:solidFill>
                  <a:latin typeface="+mn-lt"/>
                  <a:ea typeface="+mn-ea"/>
                  <a:cs typeface="+mn-cs"/>
                </a:defRPr>
              </a:lvl1pPr>
              <a:lvl2pPr marL="457122" algn="l" defTabSz="914243" rtl="0" eaLnBrk="1" latinLnBrk="0" hangingPunct="1">
                <a:defRPr sz="1800" kern="1200">
                  <a:solidFill>
                    <a:schemeClr val="lt1"/>
                  </a:solidFill>
                  <a:latin typeface="+mn-lt"/>
                  <a:ea typeface="+mn-ea"/>
                  <a:cs typeface="+mn-cs"/>
                </a:defRPr>
              </a:lvl2pPr>
              <a:lvl3pPr marL="914243" algn="l" defTabSz="914243" rtl="0" eaLnBrk="1" latinLnBrk="0" hangingPunct="1">
                <a:defRPr sz="1800" kern="1200">
                  <a:solidFill>
                    <a:schemeClr val="lt1"/>
                  </a:solidFill>
                  <a:latin typeface="+mn-lt"/>
                  <a:ea typeface="+mn-ea"/>
                  <a:cs typeface="+mn-cs"/>
                </a:defRPr>
              </a:lvl3pPr>
              <a:lvl4pPr marL="1371364" algn="l" defTabSz="914243" rtl="0" eaLnBrk="1" latinLnBrk="0" hangingPunct="1">
                <a:defRPr sz="1800" kern="1200">
                  <a:solidFill>
                    <a:schemeClr val="lt1"/>
                  </a:solidFill>
                  <a:latin typeface="+mn-lt"/>
                  <a:ea typeface="+mn-ea"/>
                  <a:cs typeface="+mn-cs"/>
                </a:defRPr>
              </a:lvl4pPr>
              <a:lvl5pPr marL="1828485" algn="l" defTabSz="914243" rtl="0" eaLnBrk="1" latinLnBrk="0" hangingPunct="1">
                <a:defRPr sz="1800" kern="1200">
                  <a:solidFill>
                    <a:schemeClr val="lt1"/>
                  </a:solidFill>
                  <a:latin typeface="+mn-lt"/>
                  <a:ea typeface="+mn-ea"/>
                  <a:cs typeface="+mn-cs"/>
                </a:defRPr>
              </a:lvl5pPr>
              <a:lvl6pPr marL="2285607" algn="l" defTabSz="914243" rtl="0" eaLnBrk="1" latinLnBrk="0" hangingPunct="1">
                <a:defRPr sz="1800" kern="1200">
                  <a:solidFill>
                    <a:schemeClr val="lt1"/>
                  </a:solidFill>
                  <a:latin typeface="+mn-lt"/>
                  <a:ea typeface="+mn-ea"/>
                  <a:cs typeface="+mn-cs"/>
                </a:defRPr>
              </a:lvl6pPr>
              <a:lvl7pPr marL="2742728" algn="l" defTabSz="914243" rtl="0" eaLnBrk="1" latinLnBrk="0" hangingPunct="1">
                <a:defRPr sz="1800" kern="1200">
                  <a:solidFill>
                    <a:schemeClr val="lt1"/>
                  </a:solidFill>
                  <a:latin typeface="+mn-lt"/>
                  <a:ea typeface="+mn-ea"/>
                  <a:cs typeface="+mn-cs"/>
                </a:defRPr>
              </a:lvl7pPr>
              <a:lvl8pPr marL="3199850" algn="l" defTabSz="914243" rtl="0" eaLnBrk="1" latinLnBrk="0" hangingPunct="1">
                <a:defRPr sz="1800" kern="1200">
                  <a:solidFill>
                    <a:schemeClr val="lt1"/>
                  </a:solidFill>
                  <a:latin typeface="+mn-lt"/>
                  <a:ea typeface="+mn-ea"/>
                  <a:cs typeface="+mn-cs"/>
                </a:defRPr>
              </a:lvl8pPr>
              <a:lvl9pPr marL="3656970" algn="l" defTabSz="914243" rtl="0" eaLnBrk="1" latinLnBrk="0" hangingPunct="1">
                <a:defRPr sz="1800" kern="1200">
                  <a:solidFill>
                    <a:schemeClr val="lt1"/>
                  </a:solidFill>
                  <a:latin typeface="+mn-lt"/>
                  <a:ea typeface="+mn-ea"/>
                  <a:cs typeface="+mn-cs"/>
                </a:defRPr>
              </a:lvl9pPr>
            </a:lstStyle>
            <a:p>
              <a:pPr algn="ctr"/>
              <a:endParaRPr lang="ru-RU"/>
            </a:p>
          </p:txBody>
        </p:sp>
        <p:sp>
          <p:nvSpPr>
            <p:cNvPr id="58" name="Прямоугольник 57">
              <a:extLst>
                <a:ext uri="{FF2B5EF4-FFF2-40B4-BE49-F238E27FC236}">
                  <a16:creationId xmlns:a16="http://schemas.microsoft.com/office/drawing/2014/main" id="{DF64C0D6-DD5C-44FC-948F-32F72792807B}"/>
                </a:ext>
              </a:extLst>
            </p:cNvPr>
            <p:cNvSpPr/>
            <p:nvPr/>
          </p:nvSpPr>
          <p:spPr>
            <a:xfrm>
              <a:off x="4211983" y="6143811"/>
              <a:ext cx="380884" cy="376023"/>
            </a:xfrm>
            <a:prstGeom prst="rect">
              <a:avLst/>
            </a:prstGeom>
            <a:solidFill>
              <a:schemeClr val="accent6">
                <a:lumMod val="20000"/>
                <a:lumOff val="8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ru-RU"/>
              </a:defPPr>
              <a:lvl1pPr marL="0" algn="l" defTabSz="914243" rtl="0" eaLnBrk="1" latinLnBrk="0" hangingPunct="1">
                <a:defRPr sz="1800" kern="1200">
                  <a:solidFill>
                    <a:schemeClr val="lt1"/>
                  </a:solidFill>
                  <a:latin typeface="+mn-lt"/>
                  <a:ea typeface="+mn-ea"/>
                  <a:cs typeface="+mn-cs"/>
                </a:defRPr>
              </a:lvl1pPr>
              <a:lvl2pPr marL="457122" algn="l" defTabSz="914243" rtl="0" eaLnBrk="1" latinLnBrk="0" hangingPunct="1">
                <a:defRPr sz="1800" kern="1200">
                  <a:solidFill>
                    <a:schemeClr val="lt1"/>
                  </a:solidFill>
                  <a:latin typeface="+mn-lt"/>
                  <a:ea typeface="+mn-ea"/>
                  <a:cs typeface="+mn-cs"/>
                </a:defRPr>
              </a:lvl2pPr>
              <a:lvl3pPr marL="914243" algn="l" defTabSz="914243" rtl="0" eaLnBrk="1" latinLnBrk="0" hangingPunct="1">
                <a:defRPr sz="1800" kern="1200">
                  <a:solidFill>
                    <a:schemeClr val="lt1"/>
                  </a:solidFill>
                  <a:latin typeface="+mn-lt"/>
                  <a:ea typeface="+mn-ea"/>
                  <a:cs typeface="+mn-cs"/>
                </a:defRPr>
              </a:lvl3pPr>
              <a:lvl4pPr marL="1371364" algn="l" defTabSz="914243" rtl="0" eaLnBrk="1" latinLnBrk="0" hangingPunct="1">
                <a:defRPr sz="1800" kern="1200">
                  <a:solidFill>
                    <a:schemeClr val="lt1"/>
                  </a:solidFill>
                  <a:latin typeface="+mn-lt"/>
                  <a:ea typeface="+mn-ea"/>
                  <a:cs typeface="+mn-cs"/>
                </a:defRPr>
              </a:lvl4pPr>
              <a:lvl5pPr marL="1828485" algn="l" defTabSz="914243" rtl="0" eaLnBrk="1" latinLnBrk="0" hangingPunct="1">
                <a:defRPr sz="1800" kern="1200">
                  <a:solidFill>
                    <a:schemeClr val="lt1"/>
                  </a:solidFill>
                  <a:latin typeface="+mn-lt"/>
                  <a:ea typeface="+mn-ea"/>
                  <a:cs typeface="+mn-cs"/>
                </a:defRPr>
              </a:lvl5pPr>
              <a:lvl6pPr marL="2285607" algn="l" defTabSz="914243" rtl="0" eaLnBrk="1" latinLnBrk="0" hangingPunct="1">
                <a:defRPr sz="1800" kern="1200">
                  <a:solidFill>
                    <a:schemeClr val="lt1"/>
                  </a:solidFill>
                  <a:latin typeface="+mn-lt"/>
                  <a:ea typeface="+mn-ea"/>
                  <a:cs typeface="+mn-cs"/>
                </a:defRPr>
              </a:lvl6pPr>
              <a:lvl7pPr marL="2742728" algn="l" defTabSz="914243" rtl="0" eaLnBrk="1" latinLnBrk="0" hangingPunct="1">
                <a:defRPr sz="1800" kern="1200">
                  <a:solidFill>
                    <a:schemeClr val="lt1"/>
                  </a:solidFill>
                  <a:latin typeface="+mn-lt"/>
                  <a:ea typeface="+mn-ea"/>
                  <a:cs typeface="+mn-cs"/>
                </a:defRPr>
              </a:lvl7pPr>
              <a:lvl8pPr marL="3199850" algn="l" defTabSz="914243" rtl="0" eaLnBrk="1" latinLnBrk="0" hangingPunct="1">
                <a:defRPr sz="1800" kern="1200">
                  <a:solidFill>
                    <a:schemeClr val="lt1"/>
                  </a:solidFill>
                  <a:latin typeface="+mn-lt"/>
                  <a:ea typeface="+mn-ea"/>
                  <a:cs typeface="+mn-cs"/>
                </a:defRPr>
              </a:lvl8pPr>
              <a:lvl9pPr marL="3656970" algn="l" defTabSz="914243" rtl="0" eaLnBrk="1" latinLnBrk="0" hangingPunct="1">
                <a:defRPr sz="1800" kern="1200">
                  <a:solidFill>
                    <a:schemeClr val="lt1"/>
                  </a:solidFill>
                  <a:latin typeface="+mn-lt"/>
                  <a:ea typeface="+mn-ea"/>
                  <a:cs typeface="+mn-cs"/>
                </a:defRPr>
              </a:lvl9pPr>
            </a:lstStyle>
            <a:p>
              <a:pPr algn="ctr"/>
              <a:endParaRPr lang="ru-RU"/>
            </a:p>
          </p:txBody>
        </p:sp>
        <p:sp>
          <p:nvSpPr>
            <p:cNvPr id="59" name="Прямоугольник 58">
              <a:extLst>
                <a:ext uri="{FF2B5EF4-FFF2-40B4-BE49-F238E27FC236}">
                  <a16:creationId xmlns:a16="http://schemas.microsoft.com/office/drawing/2014/main" id="{E548E45E-04D6-4FAC-B200-B463ED69D216}"/>
                </a:ext>
              </a:extLst>
            </p:cNvPr>
            <p:cNvSpPr/>
            <p:nvPr/>
          </p:nvSpPr>
          <p:spPr>
            <a:xfrm>
              <a:off x="4744321" y="6143811"/>
              <a:ext cx="380884" cy="376023"/>
            </a:xfrm>
            <a:prstGeom prst="rect">
              <a:avLst/>
            </a:prstGeom>
            <a:solidFill>
              <a:schemeClr val="accent6">
                <a:lumMod val="20000"/>
                <a:lumOff val="8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ru-RU"/>
              </a:defPPr>
              <a:lvl1pPr marL="0" algn="l" defTabSz="914243" rtl="0" eaLnBrk="1" latinLnBrk="0" hangingPunct="1">
                <a:defRPr sz="1800" kern="1200">
                  <a:solidFill>
                    <a:schemeClr val="lt1"/>
                  </a:solidFill>
                  <a:latin typeface="+mn-lt"/>
                  <a:ea typeface="+mn-ea"/>
                  <a:cs typeface="+mn-cs"/>
                </a:defRPr>
              </a:lvl1pPr>
              <a:lvl2pPr marL="457122" algn="l" defTabSz="914243" rtl="0" eaLnBrk="1" latinLnBrk="0" hangingPunct="1">
                <a:defRPr sz="1800" kern="1200">
                  <a:solidFill>
                    <a:schemeClr val="lt1"/>
                  </a:solidFill>
                  <a:latin typeface="+mn-lt"/>
                  <a:ea typeface="+mn-ea"/>
                  <a:cs typeface="+mn-cs"/>
                </a:defRPr>
              </a:lvl2pPr>
              <a:lvl3pPr marL="914243" algn="l" defTabSz="914243" rtl="0" eaLnBrk="1" latinLnBrk="0" hangingPunct="1">
                <a:defRPr sz="1800" kern="1200">
                  <a:solidFill>
                    <a:schemeClr val="lt1"/>
                  </a:solidFill>
                  <a:latin typeface="+mn-lt"/>
                  <a:ea typeface="+mn-ea"/>
                  <a:cs typeface="+mn-cs"/>
                </a:defRPr>
              </a:lvl3pPr>
              <a:lvl4pPr marL="1371364" algn="l" defTabSz="914243" rtl="0" eaLnBrk="1" latinLnBrk="0" hangingPunct="1">
                <a:defRPr sz="1800" kern="1200">
                  <a:solidFill>
                    <a:schemeClr val="lt1"/>
                  </a:solidFill>
                  <a:latin typeface="+mn-lt"/>
                  <a:ea typeface="+mn-ea"/>
                  <a:cs typeface="+mn-cs"/>
                </a:defRPr>
              </a:lvl4pPr>
              <a:lvl5pPr marL="1828485" algn="l" defTabSz="914243" rtl="0" eaLnBrk="1" latinLnBrk="0" hangingPunct="1">
                <a:defRPr sz="1800" kern="1200">
                  <a:solidFill>
                    <a:schemeClr val="lt1"/>
                  </a:solidFill>
                  <a:latin typeface="+mn-lt"/>
                  <a:ea typeface="+mn-ea"/>
                  <a:cs typeface="+mn-cs"/>
                </a:defRPr>
              </a:lvl5pPr>
              <a:lvl6pPr marL="2285607" algn="l" defTabSz="914243" rtl="0" eaLnBrk="1" latinLnBrk="0" hangingPunct="1">
                <a:defRPr sz="1800" kern="1200">
                  <a:solidFill>
                    <a:schemeClr val="lt1"/>
                  </a:solidFill>
                  <a:latin typeface="+mn-lt"/>
                  <a:ea typeface="+mn-ea"/>
                  <a:cs typeface="+mn-cs"/>
                </a:defRPr>
              </a:lvl6pPr>
              <a:lvl7pPr marL="2742728" algn="l" defTabSz="914243" rtl="0" eaLnBrk="1" latinLnBrk="0" hangingPunct="1">
                <a:defRPr sz="1800" kern="1200">
                  <a:solidFill>
                    <a:schemeClr val="lt1"/>
                  </a:solidFill>
                  <a:latin typeface="+mn-lt"/>
                  <a:ea typeface="+mn-ea"/>
                  <a:cs typeface="+mn-cs"/>
                </a:defRPr>
              </a:lvl7pPr>
              <a:lvl8pPr marL="3199850" algn="l" defTabSz="914243" rtl="0" eaLnBrk="1" latinLnBrk="0" hangingPunct="1">
                <a:defRPr sz="1800" kern="1200">
                  <a:solidFill>
                    <a:schemeClr val="lt1"/>
                  </a:solidFill>
                  <a:latin typeface="+mn-lt"/>
                  <a:ea typeface="+mn-ea"/>
                  <a:cs typeface="+mn-cs"/>
                </a:defRPr>
              </a:lvl8pPr>
              <a:lvl9pPr marL="3656970" algn="l" defTabSz="914243" rtl="0" eaLnBrk="1" latinLnBrk="0" hangingPunct="1">
                <a:defRPr sz="1800" kern="1200">
                  <a:solidFill>
                    <a:schemeClr val="lt1"/>
                  </a:solidFill>
                  <a:latin typeface="+mn-lt"/>
                  <a:ea typeface="+mn-ea"/>
                  <a:cs typeface="+mn-cs"/>
                </a:defRPr>
              </a:lvl9pPr>
            </a:lstStyle>
            <a:p>
              <a:pPr algn="ctr"/>
              <a:endParaRPr lang="ru-RU"/>
            </a:p>
          </p:txBody>
        </p:sp>
        <p:sp>
          <p:nvSpPr>
            <p:cNvPr id="60" name="Прямоугольник 59">
              <a:extLst>
                <a:ext uri="{FF2B5EF4-FFF2-40B4-BE49-F238E27FC236}">
                  <a16:creationId xmlns:a16="http://schemas.microsoft.com/office/drawing/2014/main" id="{E79D5F12-53F4-47AF-94C0-1EE2E3BDB1D2}"/>
                </a:ext>
              </a:extLst>
            </p:cNvPr>
            <p:cNvSpPr/>
            <p:nvPr/>
          </p:nvSpPr>
          <p:spPr>
            <a:xfrm>
              <a:off x="982435" y="5147688"/>
              <a:ext cx="380884" cy="418721"/>
            </a:xfrm>
            <a:prstGeom prst="rect">
              <a:avLst/>
            </a:prstGeom>
            <a:solidFill>
              <a:schemeClr val="accent3">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ru-RU"/>
              </a:defPPr>
              <a:lvl1pPr marL="0" algn="l" defTabSz="914243" rtl="0" eaLnBrk="1" latinLnBrk="0" hangingPunct="1">
                <a:defRPr sz="1800" kern="1200">
                  <a:solidFill>
                    <a:schemeClr val="lt1"/>
                  </a:solidFill>
                  <a:latin typeface="+mn-lt"/>
                  <a:ea typeface="+mn-ea"/>
                  <a:cs typeface="+mn-cs"/>
                </a:defRPr>
              </a:lvl1pPr>
              <a:lvl2pPr marL="457122" algn="l" defTabSz="914243" rtl="0" eaLnBrk="1" latinLnBrk="0" hangingPunct="1">
                <a:defRPr sz="1800" kern="1200">
                  <a:solidFill>
                    <a:schemeClr val="lt1"/>
                  </a:solidFill>
                  <a:latin typeface="+mn-lt"/>
                  <a:ea typeface="+mn-ea"/>
                  <a:cs typeface="+mn-cs"/>
                </a:defRPr>
              </a:lvl2pPr>
              <a:lvl3pPr marL="914243" algn="l" defTabSz="914243" rtl="0" eaLnBrk="1" latinLnBrk="0" hangingPunct="1">
                <a:defRPr sz="1800" kern="1200">
                  <a:solidFill>
                    <a:schemeClr val="lt1"/>
                  </a:solidFill>
                  <a:latin typeface="+mn-lt"/>
                  <a:ea typeface="+mn-ea"/>
                  <a:cs typeface="+mn-cs"/>
                </a:defRPr>
              </a:lvl3pPr>
              <a:lvl4pPr marL="1371364" algn="l" defTabSz="914243" rtl="0" eaLnBrk="1" latinLnBrk="0" hangingPunct="1">
                <a:defRPr sz="1800" kern="1200">
                  <a:solidFill>
                    <a:schemeClr val="lt1"/>
                  </a:solidFill>
                  <a:latin typeface="+mn-lt"/>
                  <a:ea typeface="+mn-ea"/>
                  <a:cs typeface="+mn-cs"/>
                </a:defRPr>
              </a:lvl4pPr>
              <a:lvl5pPr marL="1828485" algn="l" defTabSz="914243" rtl="0" eaLnBrk="1" latinLnBrk="0" hangingPunct="1">
                <a:defRPr sz="1800" kern="1200">
                  <a:solidFill>
                    <a:schemeClr val="lt1"/>
                  </a:solidFill>
                  <a:latin typeface="+mn-lt"/>
                  <a:ea typeface="+mn-ea"/>
                  <a:cs typeface="+mn-cs"/>
                </a:defRPr>
              </a:lvl5pPr>
              <a:lvl6pPr marL="2285607" algn="l" defTabSz="914243" rtl="0" eaLnBrk="1" latinLnBrk="0" hangingPunct="1">
                <a:defRPr sz="1800" kern="1200">
                  <a:solidFill>
                    <a:schemeClr val="lt1"/>
                  </a:solidFill>
                  <a:latin typeface="+mn-lt"/>
                  <a:ea typeface="+mn-ea"/>
                  <a:cs typeface="+mn-cs"/>
                </a:defRPr>
              </a:lvl6pPr>
              <a:lvl7pPr marL="2742728" algn="l" defTabSz="914243" rtl="0" eaLnBrk="1" latinLnBrk="0" hangingPunct="1">
                <a:defRPr sz="1800" kern="1200">
                  <a:solidFill>
                    <a:schemeClr val="lt1"/>
                  </a:solidFill>
                  <a:latin typeface="+mn-lt"/>
                  <a:ea typeface="+mn-ea"/>
                  <a:cs typeface="+mn-cs"/>
                </a:defRPr>
              </a:lvl7pPr>
              <a:lvl8pPr marL="3199850" algn="l" defTabSz="914243" rtl="0" eaLnBrk="1" latinLnBrk="0" hangingPunct="1">
                <a:defRPr sz="1800" kern="1200">
                  <a:solidFill>
                    <a:schemeClr val="lt1"/>
                  </a:solidFill>
                  <a:latin typeface="+mn-lt"/>
                  <a:ea typeface="+mn-ea"/>
                  <a:cs typeface="+mn-cs"/>
                </a:defRPr>
              </a:lvl8pPr>
              <a:lvl9pPr marL="3656970" algn="l" defTabSz="914243" rtl="0" eaLnBrk="1" latinLnBrk="0" hangingPunct="1">
                <a:defRPr sz="1800" kern="1200">
                  <a:solidFill>
                    <a:schemeClr val="lt1"/>
                  </a:solidFill>
                  <a:latin typeface="+mn-lt"/>
                  <a:ea typeface="+mn-ea"/>
                  <a:cs typeface="+mn-cs"/>
                </a:defRPr>
              </a:lvl9pPr>
            </a:lstStyle>
            <a:p>
              <a:pPr algn="ctr"/>
              <a:endParaRPr lang="ru-RU" dirty="0"/>
            </a:p>
          </p:txBody>
        </p:sp>
        <p:sp>
          <p:nvSpPr>
            <p:cNvPr id="61" name="Прямоугольник 60">
              <a:extLst>
                <a:ext uri="{FF2B5EF4-FFF2-40B4-BE49-F238E27FC236}">
                  <a16:creationId xmlns:a16="http://schemas.microsoft.com/office/drawing/2014/main" id="{AAEB0ACE-4CC2-4D40-A3BE-04FEAC539F01}"/>
                </a:ext>
              </a:extLst>
            </p:cNvPr>
            <p:cNvSpPr/>
            <p:nvPr/>
          </p:nvSpPr>
          <p:spPr>
            <a:xfrm>
              <a:off x="1487564" y="5147474"/>
              <a:ext cx="380884" cy="418721"/>
            </a:xfrm>
            <a:prstGeom prst="rect">
              <a:avLst/>
            </a:prstGeom>
            <a:solidFill>
              <a:schemeClr val="accent6">
                <a:lumMod val="20000"/>
                <a:lumOff val="8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ru-RU"/>
              </a:defPPr>
              <a:lvl1pPr marL="0" algn="l" defTabSz="914243" rtl="0" eaLnBrk="1" latinLnBrk="0" hangingPunct="1">
                <a:defRPr sz="1800" kern="1200">
                  <a:solidFill>
                    <a:schemeClr val="lt1"/>
                  </a:solidFill>
                  <a:latin typeface="+mn-lt"/>
                  <a:ea typeface="+mn-ea"/>
                  <a:cs typeface="+mn-cs"/>
                </a:defRPr>
              </a:lvl1pPr>
              <a:lvl2pPr marL="457122" algn="l" defTabSz="914243" rtl="0" eaLnBrk="1" latinLnBrk="0" hangingPunct="1">
                <a:defRPr sz="1800" kern="1200">
                  <a:solidFill>
                    <a:schemeClr val="lt1"/>
                  </a:solidFill>
                  <a:latin typeface="+mn-lt"/>
                  <a:ea typeface="+mn-ea"/>
                  <a:cs typeface="+mn-cs"/>
                </a:defRPr>
              </a:lvl2pPr>
              <a:lvl3pPr marL="914243" algn="l" defTabSz="914243" rtl="0" eaLnBrk="1" latinLnBrk="0" hangingPunct="1">
                <a:defRPr sz="1800" kern="1200">
                  <a:solidFill>
                    <a:schemeClr val="lt1"/>
                  </a:solidFill>
                  <a:latin typeface="+mn-lt"/>
                  <a:ea typeface="+mn-ea"/>
                  <a:cs typeface="+mn-cs"/>
                </a:defRPr>
              </a:lvl3pPr>
              <a:lvl4pPr marL="1371364" algn="l" defTabSz="914243" rtl="0" eaLnBrk="1" latinLnBrk="0" hangingPunct="1">
                <a:defRPr sz="1800" kern="1200">
                  <a:solidFill>
                    <a:schemeClr val="lt1"/>
                  </a:solidFill>
                  <a:latin typeface="+mn-lt"/>
                  <a:ea typeface="+mn-ea"/>
                  <a:cs typeface="+mn-cs"/>
                </a:defRPr>
              </a:lvl4pPr>
              <a:lvl5pPr marL="1828485" algn="l" defTabSz="914243" rtl="0" eaLnBrk="1" latinLnBrk="0" hangingPunct="1">
                <a:defRPr sz="1800" kern="1200">
                  <a:solidFill>
                    <a:schemeClr val="lt1"/>
                  </a:solidFill>
                  <a:latin typeface="+mn-lt"/>
                  <a:ea typeface="+mn-ea"/>
                  <a:cs typeface="+mn-cs"/>
                </a:defRPr>
              </a:lvl5pPr>
              <a:lvl6pPr marL="2285607" algn="l" defTabSz="914243" rtl="0" eaLnBrk="1" latinLnBrk="0" hangingPunct="1">
                <a:defRPr sz="1800" kern="1200">
                  <a:solidFill>
                    <a:schemeClr val="lt1"/>
                  </a:solidFill>
                  <a:latin typeface="+mn-lt"/>
                  <a:ea typeface="+mn-ea"/>
                  <a:cs typeface="+mn-cs"/>
                </a:defRPr>
              </a:lvl6pPr>
              <a:lvl7pPr marL="2742728" algn="l" defTabSz="914243" rtl="0" eaLnBrk="1" latinLnBrk="0" hangingPunct="1">
                <a:defRPr sz="1800" kern="1200">
                  <a:solidFill>
                    <a:schemeClr val="lt1"/>
                  </a:solidFill>
                  <a:latin typeface="+mn-lt"/>
                  <a:ea typeface="+mn-ea"/>
                  <a:cs typeface="+mn-cs"/>
                </a:defRPr>
              </a:lvl7pPr>
              <a:lvl8pPr marL="3199850" algn="l" defTabSz="914243" rtl="0" eaLnBrk="1" latinLnBrk="0" hangingPunct="1">
                <a:defRPr sz="1800" kern="1200">
                  <a:solidFill>
                    <a:schemeClr val="lt1"/>
                  </a:solidFill>
                  <a:latin typeface="+mn-lt"/>
                  <a:ea typeface="+mn-ea"/>
                  <a:cs typeface="+mn-cs"/>
                </a:defRPr>
              </a:lvl8pPr>
              <a:lvl9pPr marL="3656970" algn="l" defTabSz="914243" rtl="0" eaLnBrk="1" latinLnBrk="0" hangingPunct="1">
                <a:defRPr sz="1800" kern="1200">
                  <a:solidFill>
                    <a:schemeClr val="lt1"/>
                  </a:solidFill>
                  <a:latin typeface="+mn-lt"/>
                  <a:ea typeface="+mn-ea"/>
                  <a:cs typeface="+mn-cs"/>
                </a:defRPr>
              </a:lvl9pPr>
            </a:lstStyle>
            <a:p>
              <a:pPr algn="ctr"/>
              <a:endParaRPr lang="ru-RU" dirty="0"/>
            </a:p>
          </p:txBody>
        </p:sp>
        <p:sp>
          <p:nvSpPr>
            <p:cNvPr id="62" name="Прямоугольник 61">
              <a:extLst>
                <a:ext uri="{FF2B5EF4-FFF2-40B4-BE49-F238E27FC236}">
                  <a16:creationId xmlns:a16="http://schemas.microsoft.com/office/drawing/2014/main" id="{DBC9DC52-C5E5-44EB-808F-831F21C71F71}"/>
                </a:ext>
              </a:extLst>
            </p:cNvPr>
            <p:cNvSpPr/>
            <p:nvPr/>
          </p:nvSpPr>
          <p:spPr>
            <a:xfrm>
              <a:off x="1992693" y="5147474"/>
              <a:ext cx="380884" cy="418721"/>
            </a:xfrm>
            <a:prstGeom prst="rect">
              <a:avLst/>
            </a:prstGeom>
            <a:solidFill>
              <a:schemeClr val="accent5">
                <a:lumMod val="20000"/>
                <a:lumOff val="8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ru-RU"/>
              </a:defPPr>
              <a:lvl1pPr marL="0" algn="l" defTabSz="914243" rtl="0" eaLnBrk="1" latinLnBrk="0" hangingPunct="1">
                <a:defRPr sz="1800" kern="1200">
                  <a:solidFill>
                    <a:schemeClr val="lt1"/>
                  </a:solidFill>
                  <a:latin typeface="+mn-lt"/>
                  <a:ea typeface="+mn-ea"/>
                  <a:cs typeface="+mn-cs"/>
                </a:defRPr>
              </a:lvl1pPr>
              <a:lvl2pPr marL="457122" algn="l" defTabSz="914243" rtl="0" eaLnBrk="1" latinLnBrk="0" hangingPunct="1">
                <a:defRPr sz="1800" kern="1200">
                  <a:solidFill>
                    <a:schemeClr val="lt1"/>
                  </a:solidFill>
                  <a:latin typeface="+mn-lt"/>
                  <a:ea typeface="+mn-ea"/>
                  <a:cs typeface="+mn-cs"/>
                </a:defRPr>
              </a:lvl2pPr>
              <a:lvl3pPr marL="914243" algn="l" defTabSz="914243" rtl="0" eaLnBrk="1" latinLnBrk="0" hangingPunct="1">
                <a:defRPr sz="1800" kern="1200">
                  <a:solidFill>
                    <a:schemeClr val="lt1"/>
                  </a:solidFill>
                  <a:latin typeface="+mn-lt"/>
                  <a:ea typeface="+mn-ea"/>
                  <a:cs typeface="+mn-cs"/>
                </a:defRPr>
              </a:lvl3pPr>
              <a:lvl4pPr marL="1371364" algn="l" defTabSz="914243" rtl="0" eaLnBrk="1" latinLnBrk="0" hangingPunct="1">
                <a:defRPr sz="1800" kern="1200">
                  <a:solidFill>
                    <a:schemeClr val="lt1"/>
                  </a:solidFill>
                  <a:latin typeface="+mn-lt"/>
                  <a:ea typeface="+mn-ea"/>
                  <a:cs typeface="+mn-cs"/>
                </a:defRPr>
              </a:lvl4pPr>
              <a:lvl5pPr marL="1828485" algn="l" defTabSz="914243" rtl="0" eaLnBrk="1" latinLnBrk="0" hangingPunct="1">
                <a:defRPr sz="1800" kern="1200">
                  <a:solidFill>
                    <a:schemeClr val="lt1"/>
                  </a:solidFill>
                  <a:latin typeface="+mn-lt"/>
                  <a:ea typeface="+mn-ea"/>
                  <a:cs typeface="+mn-cs"/>
                </a:defRPr>
              </a:lvl5pPr>
              <a:lvl6pPr marL="2285607" algn="l" defTabSz="914243" rtl="0" eaLnBrk="1" latinLnBrk="0" hangingPunct="1">
                <a:defRPr sz="1800" kern="1200">
                  <a:solidFill>
                    <a:schemeClr val="lt1"/>
                  </a:solidFill>
                  <a:latin typeface="+mn-lt"/>
                  <a:ea typeface="+mn-ea"/>
                  <a:cs typeface="+mn-cs"/>
                </a:defRPr>
              </a:lvl6pPr>
              <a:lvl7pPr marL="2742728" algn="l" defTabSz="914243" rtl="0" eaLnBrk="1" latinLnBrk="0" hangingPunct="1">
                <a:defRPr sz="1800" kern="1200">
                  <a:solidFill>
                    <a:schemeClr val="lt1"/>
                  </a:solidFill>
                  <a:latin typeface="+mn-lt"/>
                  <a:ea typeface="+mn-ea"/>
                  <a:cs typeface="+mn-cs"/>
                </a:defRPr>
              </a:lvl7pPr>
              <a:lvl8pPr marL="3199850" algn="l" defTabSz="914243" rtl="0" eaLnBrk="1" latinLnBrk="0" hangingPunct="1">
                <a:defRPr sz="1800" kern="1200">
                  <a:solidFill>
                    <a:schemeClr val="lt1"/>
                  </a:solidFill>
                  <a:latin typeface="+mn-lt"/>
                  <a:ea typeface="+mn-ea"/>
                  <a:cs typeface="+mn-cs"/>
                </a:defRPr>
              </a:lvl8pPr>
              <a:lvl9pPr marL="3656970" algn="l" defTabSz="914243" rtl="0" eaLnBrk="1" latinLnBrk="0" hangingPunct="1">
                <a:defRPr sz="1800" kern="1200">
                  <a:solidFill>
                    <a:schemeClr val="lt1"/>
                  </a:solidFill>
                  <a:latin typeface="+mn-lt"/>
                  <a:ea typeface="+mn-ea"/>
                  <a:cs typeface="+mn-cs"/>
                </a:defRPr>
              </a:lvl9pPr>
            </a:lstStyle>
            <a:p>
              <a:pPr algn="ctr"/>
              <a:endParaRPr lang="ru-RU" dirty="0"/>
            </a:p>
          </p:txBody>
        </p:sp>
        <p:sp>
          <p:nvSpPr>
            <p:cNvPr id="63" name="Прямоугольник 62">
              <a:extLst>
                <a:ext uri="{FF2B5EF4-FFF2-40B4-BE49-F238E27FC236}">
                  <a16:creationId xmlns:a16="http://schemas.microsoft.com/office/drawing/2014/main" id="{6BAC30C9-2984-4D61-8F4E-195DA8A8B506}"/>
                </a:ext>
              </a:extLst>
            </p:cNvPr>
            <p:cNvSpPr/>
            <p:nvPr/>
          </p:nvSpPr>
          <p:spPr>
            <a:xfrm>
              <a:off x="2497822" y="5147474"/>
              <a:ext cx="380884" cy="418721"/>
            </a:xfrm>
            <a:prstGeom prst="rect">
              <a:avLst/>
            </a:prstGeom>
            <a:solidFill>
              <a:srgbClr val="00C6B3">
                <a:alpha val="43137"/>
              </a:srgb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ru-RU"/>
              </a:defPPr>
              <a:lvl1pPr marL="0" algn="l" defTabSz="914243" rtl="0" eaLnBrk="1" latinLnBrk="0" hangingPunct="1">
                <a:defRPr sz="1800" kern="1200">
                  <a:solidFill>
                    <a:schemeClr val="lt1"/>
                  </a:solidFill>
                  <a:latin typeface="+mn-lt"/>
                  <a:ea typeface="+mn-ea"/>
                  <a:cs typeface="+mn-cs"/>
                </a:defRPr>
              </a:lvl1pPr>
              <a:lvl2pPr marL="457122" algn="l" defTabSz="914243" rtl="0" eaLnBrk="1" latinLnBrk="0" hangingPunct="1">
                <a:defRPr sz="1800" kern="1200">
                  <a:solidFill>
                    <a:schemeClr val="lt1"/>
                  </a:solidFill>
                  <a:latin typeface="+mn-lt"/>
                  <a:ea typeface="+mn-ea"/>
                  <a:cs typeface="+mn-cs"/>
                </a:defRPr>
              </a:lvl2pPr>
              <a:lvl3pPr marL="914243" algn="l" defTabSz="914243" rtl="0" eaLnBrk="1" latinLnBrk="0" hangingPunct="1">
                <a:defRPr sz="1800" kern="1200">
                  <a:solidFill>
                    <a:schemeClr val="lt1"/>
                  </a:solidFill>
                  <a:latin typeface="+mn-lt"/>
                  <a:ea typeface="+mn-ea"/>
                  <a:cs typeface="+mn-cs"/>
                </a:defRPr>
              </a:lvl3pPr>
              <a:lvl4pPr marL="1371364" algn="l" defTabSz="914243" rtl="0" eaLnBrk="1" latinLnBrk="0" hangingPunct="1">
                <a:defRPr sz="1800" kern="1200">
                  <a:solidFill>
                    <a:schemeClr val="lt1"/>
                  </a:solidFill>
                  <a:latin typeface="+mn-lt"/>
                  <a:ea typeface="+mn-ea"/>
                  <a:cs typeface="+mn-cs"/>
                </a:defRPr>
              </a:lvl4pPr>
              <a:lvl5pPr marL="1828485" algn="l" defTabSz="914243" rtl="0" eaLnBrk="1" latinLnBrk="0" hangingPunct="1">
                <a:defRPr sz="1800" kern="1200">
                  <a:solidFill>
                    <a:schemeClr val="lt1"/>
                  </a:solidFill>
                  <a:latin typeface="+mn-lt"/>
                  <a:ea typeface="+mn-ea"/>
                  <a:cs typeface="+mn-cs"/>
                </a:defRPr>
              </a:lvl5pPr>
              <a:lvl6pPr marL="2285607" algn="l" defTabSz="914243" rtl="0" eaLnBrk="1" latinLnBrk="0" hangingPunct="1">
                <a:defRPr sz="1800" kern="1200">
                  <a:solidFill>
                    <a:schemeClr val="lt1"/>
                  </a:solidFill>
                  <a:latin typeface="+mn-lt"/>
                  <a:ea typeface="+mn-ea"/>
                  <a:cs typeface="+mn-cs"/>
                </a:defRPr>
              </a:lvl6pPr>
              <a:lvl7pPr marL="2742728" algn="l" defTabSz="914243" rtl="0" eaLnBrk="1" latinLnBrk="0" hangingPunct="1">
                <a:defRPr sz="1800" kern="1200">
                  <a:solidFill>
                    <a:schemeClr val="lt1"/>
                  </a:solidFill>
                  <a:latin typeface="+mn-lt"/>
                  <a:ea typeface="+mn-ea"/>
                  <a:cs typeface="+mn-cs"/>
                </a:defRPr>
              </a:lvl7pPr>
              <a:lvl8pPr marL="3199850" algn="l" defTabSz="914243" rtl="0" eaLnBrk="1" latinLnBrk="0" hangingPunct="1">
                <a:defRPr sz="1800" kern="1200">
                  <a:solidFill>
                    <a:schemeClr val="lt1"/>
                  </a:solidFill>
                  <a:latin typeface="+mn-lt"/>
                  <a:ea typeface="+mn-ea"/>
                  <a:cs typeface="+mn-cs"/>
                </a:defRPr>
              </a:lvl8pPr>
              <a:lvl9pPr marL="3656970" algn="l" defTabSz="914243" rtl="0" eaLnBrk="1" latinLnBrk="0" hangingPunct="1">
                <a:defRPr sz="1800" kern="1200">
                  <a:solidFill>
                    <a:schemeClr val="lt1"/>
                  </a:solidFill>
                  <a:latin typeface="+mn-lt"/>
                  <a:ea typeface="+mn-ea"/>
                  <a:cs typeface="+mn-cs"/>
                </a:defRPr>
              </a:lvl9pPr>
            </a:lstStyle>
            <a:p>
              <a:pPr algn="ctr"/>
              <a:endParaRPr lang="ru-RU" dirty="0"/>
            </a:p>
          </p:txBody>
        </p:sp>
        <p:sp>
          <p:nvSpPr>
            <p:cNvPr id="64" name="Прямоугольник 63">
              <a:extLst>
                <a:ext uri="{FF2B5EF4-FFF2-40B4-BE49-F238E27FC236}">
                  <a16:creationId xmlns:a16="http://schemas.microsoft.com/office/drawing/2014/main" id="{D7ABE3A1-57D9-4484-8836-60C67AD4696D}"/>
                </a:ext>
              </a:extLst>
            </p:cNvPr>
            <p:cNvSpPr/>
            <p:nvPr/>
          </p:nvSpPr>
          <p:spPr>
            <a:xfrm>
              <a:off x="3155219" y="5147474"/>
              <a:ext cx="380884" cy="418721"/>
            </a:xfrm>
            <a:prstGeom prst="rect">
              <a:avLst/>
            </a:prstGeom>
            <a:solidFill>
              <a:srgbClr val="00C6B3">
                <a:alpha val="43137"/>
              </a:srgb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ru-RU"/>
              </a:defPPr>
              <a:lvl1pPr marL="0" algn="l" defTabSz="914243" rtl="0" eaLnBrk="1" latinLnBrk="0" hangingPunct="1">
                <a:defRPr sz="1800" kern="1200">
                  <a:solidFill>
                    <a:schemeClr val="lt1"/>
                  </a:solidFill>
                  <a:latin typeface="+mn-lt"/>
                  <a:ea typeface="+mn-ea"/>
                  <a:cs typeface="+mn-cs"/>
                </a:defRPr>
              </a:lvl1pPr>
              <a:lvl2pPr marL="457122" algn="l" defTabSz="914243" rtl="0" eaLnBrk="1" latinLnBrk="0" hangingPunct="1">
                <a:defRPr sz="1800" kern="1200">
                  <a:solidFill>
                    <a:schemeClr val="lt1"/>
                  </a:solidFill>
                  <a:latin typeface="+mn-lt"/>
                  <a:ea typeface="+mn-ea"/>
                  <a:cs typeface="+mn-cs"/>
                </a:defRPr>
              </a:lvl2pPr>
              <a:lvl3pPr marL="914243" algn="l" defTabSz="914243" rtl="0" eaLnBrk="1" latinLnBrk="0" hangingPunct="1">
                <a:defRPr sz="1800" kern="1200">
                  <a:solidFill>
                    <a:schemeClr val="lt1"/>
                  </a:solidFill>
                  <a:latin typeface="+mn-lt"/>
                  <a:ea typeface="+mn-ea"/>
                  <a:cs typeface="+mn-cs"/>
                </a:defRPr>
              </a:lvl3pPr>
              <a:lvl4pPr marL="1371364" algn="l" defTabSz="914243" rtl="0" eaLnBrk="1" latinLnBrk="0" hangingPunct="1">
                <a:defRPr sz="1800" kern="1200">
                  <a:solidFill>
                    <a:schemeClr val="lt1"/>
                  </a:solidFill>
                  <a:latin typeface="+mn-lt"/>
                  <a:ea typeface="+mn-ea"/>
                  <a:cs typeface="+mn-cs"/>
                </a:defRPr>
              </a:lvl4pPr>
              <a:lvl5pPr marL="1828485" algn="l" defTabSz="914243" rtl="0" eaLnBrk="1" latinLnBrk="0" hangingPunct="1">
                <a:defRPr sz="1800" kern="1200">
                  <a:solidFill>
                    <a:schemeClr val="lt1"/>
                  </a:solidFill>
                  <a:latin typeface="+mn-lt"/>
                  <a:ea typeface="+mn-ea"/>
                  <a:cs typeface="+mn-cs"/>
                </a:defRPr>
              </a:lvl5pPr>
              <a:lvl6pPr marL="2285607" algn="l" defTabSz="914243" rtl="0" eaLnBrk="1" latinLnBrk="0" hangingPunct="1">
                <a:defRPr sz="1800" kern="1200">
                  <a:solidFill>
                    <a:schemeClr val="lt1"/>
                  </a:solidFill>
                  <a:latin typeface="+mn-lt"/>
                  <a:ea typeface="+mn-ea"/>
                  <a:cs typeface="+mn-cs"/>
                </a:defRPr>
              </a:lvl6pPr>
              <a:lvl7pPr marL="2742728" algn="l" defTabSz="914243" rtl="0" eaLnBrk="1" latinLnBrk="0" hangingPunct="1">
                <a:defRPr sz="1800" kern="1200">
                  <a:solidFill>
                    <a:schemeClr val="lt1"/>
                  </a:solidFill>
                  <a:latin typeface="+mn-lt"/>
                  <a:ea typeface="+mn-ea"/>
                  <a:cs typeface="+mn-cs"/>
                </a:defRPr>
              </a:lvl7pPr>
              <a:lvl8pPr marL="3199850" algn="l" defTabSz="914243" rtl="0" eaLnBrk="1" latinLnBrk="0" hangingPunct="1">
                <a:defRPr sz="1800" kern="1200">
                  <a:solidFill>
                    <a:schemeClr val="lt1"/>
                  </a:solidFill>
                  <a:latin typeface="+mn-lt"/>
                  <a:ea typeface="+mn-ea"/>
                  <a:cs typeface="+mn-cs"/>
                </a:defRPr>
              </a:lvl8pPr>
              <a:lvl9pPr marL="3656970" algn="l" defTabSz="914243" rtl="0" eaLnBrk="1" latinLnBrk="0" hangingPunct="1">
                <a:defRPr sz="1800" kern="1200">
                  <a:solidFill>
                    <a:schemeClr val="lt1"/>
                  </a:solidFill>
                  <a:latin typeface="+mn-lt"/>
                  <a:ea typeface="+mn-ea"/>
                  <a:cs typeface="+mn-cs"/>
                </a:defRPr>
              </a:lvl9pPr>
            </a:lstStyle>
            <a:p>
              <a:pPr algn="ctr"/>
              <a:endParaRPr lang="ru-RU" dirty="0"/>
            </a:p>
          </p:txBody>
        </p:sp>
        <p:sp>
          <p:nvSpPr>
            <p:cNvPr id="65" name="Прямоугольник 64">
              <a:extLst>
                <a:ext uri="{FF2B5EF4-FFF2-40B4-BE49-F238E27FC236}">
                  <a16:creationId xmlns:a16="http://schemas.microsoft.com/office/drawing/2014/main" id="{611BBC07-0994-407D-AB8A-ECFF4851EA52}"/>
                </a:ext>
              </a:extLst>
            </p:cNvPr>
            <p:cNvSpPr/>
            <p:nvPr/>
          </p:nvSpPr>
          <p:spPr>
            <a:xfrm>
              <a:off x="3681259" y="5147474"/>
              <a:ext cx="380884" cy="418721"/>
            </a:xfrm>
            <a:prstGeom prst="rect">
              <a:avLst/>
            </a:prstGeom>
            <a:solidFill>
              <a:srgbClr val="00C6B3">
                <a:alpha val="43137"/>
              </a:srgb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ru-RU"/>
              </a:defPPr>
              <a:lvl1pPr marL="0" algn="l" defTabSz="914243" rtl="0" eaLnBrk="1" latinLnBrk="0" hangingPunct="1">
                <a:defRPr sz="1800" kern="1200">
                  <a:solidFill>
                    <a:schemeClr val="lt1"/>
                  </a:solidFill>
                  <a:latin typeface="+mn-lt"/>
                  <a:ea typeface="+mn-ea"/>
                  <a:cs typeface="+mn-cs"/>
                </a:defRPr>
              </a:lvl1pPr>
              <a:lvl2pPr marL="457122" algn="l" defTabSz="914243" rtl="0" eaLnBrk="1" latinLnBrk="0" hangingPunct="1">
                <a:defRPr sz="1800" kern="1200">
                  <a:solidFill>
                    <a:schemeClr val="lt1"/>
                  </a:solidFill>
                  <a:latin typeface="+mn-lt"/>
                  <a:ea typeface="+mn-ea"/>
                  <a:cs typeface="+mn-cs"/>
                </a:defRPr>
              </a:lvl2pPr>
              <a:lvl3pPr marL="914243" algn="l" defTabSz="914243" rtl="0" eaLnBrk="1" latinLnBrk="0" hangingPunct="1">
                <a:defRPr sz="1800" kern="1200">
                  <a:solidFill>
                    <a:schemeClr val="lt1"/>
                  </a:solidFill>
                  <a:latin typeface="+mn-lt"/>
                  <a:ea typeface="+mn-ea"/>
                  <a:cs typeface="+mn-cs"/>
                </a:defRPr>
              </a:lvl3pPr>
              <a:lvl4pPr marL="1371364" algn="l" defTabSz="914243" rtl="0" eaLnBrk="1" latinLnBrk="0" hangingPunct="1">
                <a:defRPr sz="1800" kern="1200">
                  <a:solidFill>
                    <a:schemeClr val="lt1"/>
                  </a:solidFill>
                  <a:latin typeface="+mn-lt"/>
                  <a:ea typeface="+mn-ea"/>
                  <a:cs typeface="+mn-cs"/>
                </a:defRPr>
              </a:lvl4pPr>
              <a:lvl5pPr marL="1828485" algn="l" defTabSz="914243" rtl="0" eaLnBrk="1" latinLnBrk="0" hangingPunct="1">
                <a:defRPr sz="1800" kern="1200">
                  <a:solidFill>
                    <a:schemeClr val="lt1"/>
                  </a:solidFill>
                  <a:latin typeface="+mn-lt"/>
                  <a:ea typeface="+mn-ea"/>
                  <a:cs typeface="+mn-cs"/>
                </a:defRPr>
              </a:lvl5pPr>
              <a:lvl6pPr marL="2285607" algn="l" defTabSz="914243" rtl="0" eaLnBrk="1" latinLnBrk="0" hangingPunct="1">
                <a:defRPr sz="1800" kern="1200">
                  <a:solidFill>
                    <a:schemeClr val="lt1"/>
                  </a:solidFill>
                  <a:latin typeface="+mn-lt"/>
                  <a:ea typeface="+mn-ea"/>
                  <a:cs typeface="+mn-cs"/>
                </a:defRPr>
              </a:lvl6pPr>
              <a:lvl7pPr marL="2742728" algn="l" defTabSz="914243" rtl="0" eaLnBrk="1" latinLnBrk="0" hangingPunct="1">
                <a:defRPr sz="1800" kern="1200">
                  <a:solidFill>
                    <a:schemeClr val="lt1"/>
                  </a:solidFill>
                  <a:latin typeface="+mn-lt"/>
                  <a:ea typeface="+mn-ea"/>
                  <a:cs typeface="+mn-cs"/>
                </a:defRPr>
              </a:lvl7pPr>
              <a:lvl8pPr marL="3199850" algn="l" defTabSz="914243" rtl="0" eaLnBrk="1" latinLnBrk="0" hangingPunct="1">
                <a:defRPr sz="1800" kern="1200">
                  <a:solidFill>
                    <a:schemeClr val="lt1"/>
                  </a:solidFill>
                  <a:latin typeface="+mn-lt"/>
                  <a:ea typeface="+mn-ea"/>
                  <a:cs typeface="+mn-cs"/>
                </a:defRPr>
              </a:lvl8pPr>
              <a:lvl9pPr marL="3656970" algn="l" defTabSz="914243" rtl="0" eaLnBrk="1" latinLnBrk="0" hangingPunct="1">
                <a:defRPr sz="1800" kern="1200">
                  <a:solidFill>
                    <a:schemeClr val="lt1"/>
                  </a:solidFill>
                  <a:latin typeface="+mn-lt"/>
                  <a:ea typeface="+mn-ea"/>
                  <a:cs typeface="+mn-cs"/>
                </a:defRPr>
              </a:lvl9pPr>
            </a:lstStyle>
            <a:p>
              <a:pPr algn="ctr"/>
              <a:endParaRPr lang="ru-RU" dirty="0"/>
            </a:p>
          </p:txBody>
        </p:sp>
        <p:sp>
          <p:nvSpPr>
            <p:cNvPr id="66" name="Прямоугольник 65">
              <a:extLst>
                <a:ext uri="{FF2B5EF4-FFF2-40B4-BE49-F238E27FC236}">
                  <a16:creationId xmlns:a16="http://schemas.microsoft.com/office/drawing/2014/main" id="{654DE818-811A-48C7-96BE-921C1C089E6D}"/>
                </a:ext>
              </a:extLst>
            </p:cNvPr>
            <p:cNvSpPr/>
            <p:nvPr/>
          </p:nvSpPr>
          <p:spPr>
            <a:xfrm>
              <a:off x="4207299" y="5142491"/>
              <a:ext cx="380884" cy="418721"/>
            </a:xfrm>
            <a:prstGeom prst="rect">
              <a:avLst/>
            </a:prstGeom>
            <a:solidFill>
              <a:srgbClr val="00C6B3">
                <a:alpha val="43137"/>
              </a:srgb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ru-RU"/>
              </a:defPPr>
              <a:lvl1pPr marL="0" algn="l" defTabSz="914243" rtl="0" eaLnBrk="1" latinLnBrk="0" hangingPunct="1">
                <a:defRPr sz="1800" kern="1200">
                  <a:solidFill>
                    <a:schemeClr val="lt1"/>
                  </a:solidFill>
                  <a:latin typeface="+mn-lt"/>
                  <a:ea typeface="+mn-ea"/>
                  <a:cs typeface="+mn-cs"/>
                </a:defRPr>
              </a:lvl1pPr>
              <a:lvl2pPr marL="457122" algn="l" defTabSz="914243" rtl="0" eaLnBrk="1" latinLnBrk="0" hangingPunct="1">
                <a:defRPr sz="1800" kern="1200">
                  <a:solidFill>
                    <a:schemeClr val="lt1"/>
                  </a:solidFill>
                  <a:latin typeface="+mn-lt"/>
                  <a:ea typeface="+mn-ea"/>
                  <a:cs typeface="+mn-cs"/>
                </a:defRPr>
              </a:lvl2pPr>
              <a:lvl3pPr marL="914243" algn="l" defTabSz="914243" rtl="0" eaLnBrk="1" latinLnBrk="0" hangingPunct="1">
                <a:defRPr sz="1800" kern="1200">
                  <a:solidFill>
                    <a:schemeClr val="lt1"/>
                  </a:solidFill>
                  <a:latin typeface="+mn-lt"/>
                  <a:ea typeface="+mn-ea"/>
                  <a:cs typeface="+mn-cs"/>
                </a:defRPr>
              </a:lvl3pPr>
              <a:lvl4pPr marL="1371364" algn="l" defTabSz="914243" rtl="0" eaLnBrk="1" latinLnBrk="0" hangingPunct="1">
                <a:defRPr sz="1800" kern="1200">
                  <a:solidFill>
                    <a:schemeClr val="lt1"/>
                  </a:solidFill>
                  <a:latin typeface="+mn-lt"/>
                  <a:ea typeface="+mn-ea"/>
                  <a:cs typeface="+mn-cs"/>
                </a:defRPr>
              </a:lvl4pPr>
              <a:lvl5pPr marL="1828485" algn="l" defTabSz="914243" rtl="0" eaLnBrk="1" latinLnBrk="0" hangingPunct="1">
                <a:defRPr sz="1800" kern="1200">
                  <a:solidFill>
                    <a:schemeClr val="lt1"/>
                  </a:solidFill>
                  <a:latin typeface="+mn-lt"/>
                  <a:ea typeface="+mn-ea"/>
                  <a:cs typeface="+mn-cs"/>
                </a:defRPr>
              </a:lvl5pPr>
              <a:lvl6pPr marL="2285607" algn="l" defTabSz="914243" rtl="0" eaLnBrk="1" latinLnBrk="0" hangingPunct="1">
                <a:defRPr sz="1800" kern="1200">
                  <a:solidFill>
                    <a:schemeClr val="lt1"/>
                  </a:solidFill>
                  <a:latin typeface="+mn-lt"/>
                  <a:ea typeface="+mn-ea"/>
                  <a:cs typeface="+mn-cs"/>
                </a:defRPr>
              </a:lvl6pPr>
              <a:lvl7pPr marL="2742728" algn="l" defTabSz="914243" rtl="0" eaLnBrk="1" latinLnBrk="0" hangingPunct="1">
                <a:defRPr sz="1800" kern="1200">
                  <a:solidFill>
                    <a:schemeClr val="lt1"/>
                  </a:solidFill>
                  <a:latin typeface="+mn-lt"/>
                  <a:ea typeface="+mn-ea"/>
                  <a:cs typeface="+mn-cs"/>
                </a:defRPr>
              </a:lvl7pPr>
              <a:lvl8pPr marL="3199850" algn="l" defTabSz="914243" rtl="0" eaLnBrk="1" latinLnBrk="0" hangingPunct="1">
                <a:defRPr sz="1800" kern="1200">
                  <a:solidFill>
                    <a:schemeClr val="lt1"/>
                  </a:solidFill>
                  <a:latin typeface="+mn-lt"/>
                  <a:ea typeface="+mn-ea"/>
                  <a:cs typeface="+mn-cs"/>
                </a:defRPr>
              </a:lvl8pPr>
              <a:lvl9pPr marL="3656970" algn="l" defTabSz="914243" rtl="0" eaLnBrk="1" latinLnBrk="0" hangingPunct="1">
                <a:defRPr sz="1800" kern="1200">
                  <a:solidFill>
                    <a:schemeClr val="lt1"/>
                  </a:solidFill>
                  <a:latin typeface="+mn-lt"/>
                  <a:ea typeface="+mn-ea"/>
                  <a:cs typeface="+mn-cs"/>
                </a:defRPr>
              </a:lvl9pPr>
            </a:lstStyle>
            <a:p>
              <a:pPr algn="ctr"/>
              <a:endParaRPr lang="ru-RU" dirty="0"/>
            </a:p>
          </p:txBody>
        </p:sp>
        <p:sp>
          <p:nvSpPr>
            <p:cNvPr id="67" name="Прямоугольник 66">
              <a:extLst>
                <a:ext uri="{FF2B5EF4-FFF2-40B4-BE49-F238E27FC236}">
                  <a16:creationId xmlns:a16="http://schemas.microsoft.com/office/drawing/2014/main" id="{4669A69D-57D7-4EC6-94E9-9976B9E0462D}"/>
                </a:ext>
              </a:extLst>
            </p:cNvPr>
            <p:cNvSpPr/>
            <p:nvPr/>
          </p:nvSpPr>
          <p:spPr>
            <a:xfrm>
              <a:off x="4739637" y="5142491"/>
              <a:ext cx="380884" cy="418721"/>
            </a:xfrm>
            <a:prstGeom prst="rect">
              <a:avLst/>
            </a:prstGeom>
            <a:solidFill>
              <a:srgbClr val="00C6B3">
                <a:alpha val="43137"/>
              </a:srgb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ru-RU"/>
              </a:defPPr>
              <a:lvl1pPr marL="0" algn="l" defTabSz="914243" rtl="0" eaLnBrk="1" latinLnBrk="0" hangingPunct="1">
                <a:defRPr sz="1800" kern="1200">
                  <a:solidFill>
                    <a:schemeClr val="lt1"/>
                  </a:solidFill>
                  <a:latin typeface="+mn-lt"/>
                  <a:ea typeface="+mn-ea"/>
                  <a:cs typeface="+mn-cs"/>
                </a:defRPr>
              </a:lvl1pPr>
              <a:lvl2pPr marL="457122" algn="l" defTabSz="914243" rtl="0" eaLnBrk="1" latinLnBrk="0" hangingPunct="1">
                <a:defRPr sz="1800" kern="1200">
                  <a:solidFill>
                    <a:schemeClr val="lt1"/>
                  </a:solidFill>
                  <a:latin typeface="+mn-lt"/>
                  <a:ea typeface="+mn-ea"/>
                  <a:cs typeface="+mn-cs"/>
                </a:defRPr>
              </a:lvl2pPr>
              <a:lvl3pPr marL="914243" algn="l" defTabSz="914243" rtl="0" eaLnBrk="1" latinLnBrk="0" hangingPunct="1">
                <a:defRPr sz="1800" kern="1200">
                  <a:solidFill>
                    <a:schemeClr val="lt1"/>
                  </a:solidFill>
                  <a:latin typeface="+mn-lt"/>
                  <a:ea typeface="+mn-ea"/>
                  <a:cs typeface="+mn-cs"/>
                </a:defRPr>
              </a:lvl3pPr>
              <a:lvl4pPr marL="1371364" algn="l" defTabSz="914243" rtl="0" eaLnBrk="1" latinLnBrk="0" hangingPunct="1">
                <a:defRPr sz="1800" kern="1200">
                  <a:solidFill>
                    <a:schemeClr val="lt1"/>
                  </a:solidFill>
                  <a:latin typeface="+mn-lt"/>
                  <a:ea typeface="+mn-ea"/>
                  <a:cs typeface="+mn-cs"/>
                </a:defRPr>
              </a:lvl4pPr>
              <a:lvl5pPr marL="1828485" algn="l" defTabSz="914243" rtl="0" eaLnBrk="1" latinLnBrk="0" hangingPunct="1">
                <a:defRPr sz="1800" kern="1200">
                  <a:solidFill>
                    <a:schemeClr val="lt1"/>
                  </a:solidFill>
                  <a:latin typeface="+mn-lt"/>
                  <a:ea typeface="+mn-ea"/>
                  <a:cs typeface="+mn-cs"/>
                </a:defRPr>
              </a:lvl5pPr>
              <a:lvl6pPr marL="2285607" algn="l" defTabSz="914243" rtl="0" eaLnBrk="1" latinLnBrk="0" hangingPunct="1">
                <a:defRPr sz="1800" kern="1200">
                  <a:solidFill>
                    <a:schemeClr val="lt1"/>
                  </a:solidFill>
                  <a:latin typeface="+mn-lt"/>
                  <a:ea typeface="+mn-ea"/>
                  <a:cs typeface="+mn-cs"/>
                </a:defRPr>
              </a:lvl6pPr>
              <a:lvl7pPr marL="2742728" algn="l" defTabSz="914243" rtl="0" eaLnBrk="1" latinLnBrk="0" hangingPunct="1">
                <a:defRPr sz="1800" kern="1200">
                  <a:solidFill>
                    <a:schemeClr val="lt1"/>
                  </a:solidFill>
                  <a:latin typeface="+mn-lt"/>
                  <a:ea typeface="+mn-ea"/>
                  <a:cs typeface="+mn-cs"/>
                </a:defRPr>
              </a:lvl7pPr>
              <a:lvl8pPr marL="3199850" algn="l" defTabSz="914243" rtl="0" eaLnBrk="1" latinLnBrk="0" hangingPunct="1">
                <a:defRPr sz="1800" kern="1200">
                  <a:solidFill>
                    <a:schemeClr val="lt1"/>
                  </a:solidFill>
                  <a:latin typeface="+mn-lt"/>
                  <a:ea typeface="+mn-ea"/>
                  <a:cs typeface="+mn-cs"/>
                </a:defRPr>
              </a:lvl8pPr>
              <a:lvl9pPr marL="3656970" algn="l" defTabSz="914243" rtl="0" eaLnBrk="1" latinLnBrk="0" hangingPunct="1">
                <a:defRPr sz="1800" kern="1200">
                  <a:solidFill>
                    <a:schemeClr val="lt1"/>
                  </a:solidFill>
                  <a:latin typeface="+mn-lt"/>
                  <a:ea typeface="+mn-ea"/>
                  <a:cs typeface="+mn-cs"/>
                </a:defRPr>
              </a:lvl9pPr>
            </a:lstStyle>
            <a:p>
              <a:pPr algn="ctr"/>
              <a:endParaRPr lang="ru-RU" dirty="0"/>
            </a:p>
          </p:txBody>
        </p:sp>
        <p:grpSp>
          <p:nvGrpSpPr>
            <p:cNvPr id="68" name="Группа 67">
              <a:extLst>
                <a:ext uri="{FF2B5EF4-FFF2-40B4-BE49-F238E27FC236}">
                  <a16:creationId xmlns:a16="http://schemas.microsoft.com/office/drawing/2014/main" id="{8DCD1830-43E9-4483-9B84-2D34BA28E137}"/>
                </a:ext>
              </a:extLst>
            </p:cNvPr>
            <p:cNvGrpSpPr/>
            <p:nvPr/>
          </p:nvGrpSpPr>
          <p:grpSpPr>
            <a:xfrm>
              <a:off x="868075" y="4115482"/>
              <a:ext cx="4654607" cy="2420909"/>
              <a:chOff x="879894" y="1992317"/>
              <a:chExt cx="5216106" cy="2817808"/>
            </a:xfrm>
          </p:grpSpPr>
          <p:sp>
            <p:nvSpPr>
              <p:cNvPr id="71" name="Полилиния: фигура 73">
                <a:extLst>
                  <a:ext uri="{FF2B5EF4-FFF2-40B4-BE49-F238E27FC236}">
                    <a16:creationId xmlns:a16="http://schemas.microsoft.com/office/drawing/2014/main" id="{4A99DB58-94F9-4431-BFB0-82510A59341A}"/>
                  </a:ext>
                </a:extLst>
              </p:cNvPr>
              <p:cNvSpPr/>
              <p:nvPr/>
            </p:nvSpPr>
            <p:spPr>
              <a:xfrm>
                <a:off x="892164" y="1992317"/>
                <a:ext cx="5201135" cy="2605562"/>
              </a:xfrm>
              <a:custGeom>
                <a:avLst/>
                <a:gdLst>
                  <a:gd name="connsiteX0" fmla="*/ 0 w 6019800"/>
                  <a:gd name="connsiteY0" fmla="*/ 165100 h 1358900"/>
                  <a:gd name="connsiteX1" fmla="*/ 0 w 6019800"/>
                  <a:gd name="connsiteY1" fmla="*/ 165100 h 1358900"/>
                  <a:gd name="connsiteX2" fmla="*/ 63500 w 6019800"/>
                  <a:gd name="connsiteY2" fmla="*/ 158750 h 1358900"/>
                  <a:gd name="connsiteX3" fmla="*/ 247650 w 6019800"/>
                  <a:gd name="connsiteY3" fmla="*/ 165100 h 1358900"/>
                  <a:gd name="connsiteX4" fmla="*/ 279400 w 6019800"/>
                  <a:gd name="connsiteY4" fmla="*/ 165100 h 1358900"/>
                  <a:gd name="connsiteX5" fmla="*/ 279400 w 6019800"/>
                  <a:gd name="connsiteY5" fmla="*/ 717550 h 1358900"/>
                  <a:gd name="connsiteX6" fmla="*/ 927100 w 6019800"/>
                  <a:gd name="connsiteY6" fmla="*/ 1358900 h 1358900"/>
                  <a:gd name="connsiteX7" fmla="*/ 1606550 w 6019800"/>
                  <a:gd name="connsiteY7" fmla="*/ 736600 h 1358900"/>
                  <a:gd name="connsiteX8" fmla="*/ 1619250 w 6019800"/>
                  <a:gd name="connsiteY8" fmla="*/ 133350 h 1358900"/>
                  <a:gd name="connsiteX9" fmla="*/ 3143250 w 6019800"/>
                  <a:gd name="connsiteY9" fmla="*/ 133350 h 1358900"/>
                  <a:gd name="connsiteX10" fmla="*/ 3911600 w 6019800"/>
                  <a:gd name="connsiteY10" fmla="*/ 692150 h 1358900"/>
                  <a:gd name="connsiteX11" fmla="*/ 4572000 w 6019800"/>
                  <a:gd name="connsiteY11" fmla="*/ 152400 h 1358900"/>
                  <a:gd name="connsiteX12" fmla="*/ 5276850 w 6019800"/>
                  <a:gd name="connsiteY12" fmla="*/ 158750 h 1358900"/>
                  <a:gd name="connsiteX13" fmla="*/ 5861050 w 6019800"/>
                  <a:gd name="connsiteY13" fmla="*/ 146050 h 1358900"/>
                  <a:gd name="connsiteX14" fmla="*/ 6019800 w 6019800"/>
                  <a:gd name="connsiteY14" fmla="*/ 0 h 1358900"/>
                  <a:gd name="connsiteX15" fmla="*/ 6013450 w 6019800"/>
                  <a:gd name="connsiteY15" fmla="*/ 0 h 135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019800" h="1358900">
                    <a:moveTo>
                      <a:pt x="0" y="165100"/>
                    </a:moveTo>
                    <a:lnTo>
                      <a:pt x="0" y="165100"/>
                    </a:lnTo>
                    <a:cubicBezTo>
                      <a:pt x="21167" y="162983"/>
                      <a:pt x="42228" y="158750"/>
                      <a:pt x="63500" y="158750"/>
                    </a:cubicBezTo>
                    <a:cubicBezTo>
                      <a:pt x="124920" y="158750"/>
                      <a:pt x="186257" y="163294"/>
                      <a:pt x="247650" y="165100"/>
                    </a:cubicBezTo>
                    <a:cubicBezTo>
                      <a:pt x="258229" y="165411"/>
                      <a:pt x="268817" y="165100"/>
                      <a:pt x="279400" y="165100"/>
                    </a:cubicBezTo>
                    <a:lnTo>
                      <a:pt x="279400" y="717550"/>
                    </a:lnTo>
                    <a:lnTo>
                      <a:pt x="927100" y="1358900"/>
                    </a:lnTo>
                    <a:lnTo>
                      <a:pt x="1606550" y="736600"/>
                    </a:lnTo>
                    <a:lnTo>
                      <a:pt x="1619250" y="133350"/>
                    </a:lnTo>
                    <a:lnTo>
                      <a:pt x="3143250" y="133350"/>
                    </a:lnTo>
                    <a:lnTo>
                      <a:pt x="3911600" y="692150"/>
                    </a:lnTo>
                    <a:lnTo>
                      <a:pt x="4572000" y="152400"/>
                    </a:lnTo>
                    <a:lnTo>
                      <a:pt x="5276850" y="158750"/>
                    </a:lnTo>
                    <a:lnTo>
                      <a:pt x="5861050" y="146050"/>
                    </a:lnTo>
                    <a:lnTo>
                      <a:pt x="6019800" y="0"/>
                    </a:lnTo>
                    <a:lnTo>
                      <a:pt x="6013450" y="0"/>
                    </a:lnTo>
                  </a:path>
                </a:pathLst>
              </a:custGeom>
              <a:noFill/>
              <a:ln w="38100">
                <a:solidFill>
                  <a:schemeClr val="tx2"/>
                </a:solidFill>
                <a:headEnd type="oval"/>
                <a:tail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ru-RU"/>
                </a:defPPr>
                <a:lvl1pPr marL="0" algn="l" defTabSz="914243" rtl="0" eaLnBrk="1" latinLnBrk="0" hangingPunct="1">
                  <a:defRPr sz="1800" kern="1200">
                    <a:solidFill>
                      <a:schemeClr val="lt1"/>
                    </a:solidFill>
                    <a:latin typeface="+mn-lt"/>
                    <a:ea typeface="+mn-ea"/>
                    <a:cs typeface="+mn-cs"/>
                  </a:defRPr>
                </a:lvl1pPr>
                <a:lvl2pPr marL="457122" algn="l" defTabSz="914243" rtl="0" eaLnBrk="1" latinLnBrk="0" hangingPunct="1">
                  <a:defRPr sz="1800" kern="1200">
                    <a:solidFill>
                      <a:schemeClr val="lt1"/>
                    </a:solidFill>
                    <a:latin typeface="+mn-lt"/>
                    <a:ea typeface="+mn-ea"/>
                    <a:cs typeface="+mn-cs"/>
                  </a:defRPr>
                </a:lvl2pPr>
                <a:lvl3pPr marL="914243" algn="l" defTabSz="914243" rtl="0" eaLnBrk="1" latinLnBrk="0" hangingPunct="1">
                  <a:defRPr sz="1800" kern="1200">
                    <a:solidFill>
                      <a:schemeClr val="lt1"/>
                    </a:solidFill>
                    <a:latin typeface="+mn-lt"/>
                    <a:ea typeface="+mn-ea"/>
                    <a:cs typeface="+mn-cs"/>
                  </a:defRPr>
                </a:lvl3pPr>
                <a:lvl4pPr marL="1371364" algn="l" defTabSz="914243" rtl="0" eaLnBrk="1" latinLnBrk="0" hangingPunct="1">
                  <a:defRPr sz="1800" kern="1200">
                    <a:solidFill>
                      <a:schemeClr val="lt1"/>
                    </a:solidFill>
                    <a:latin typeface="+mn-lt"/>
                    <a:ea typeface="+mn-ea"/>
                    <a:cs typeface="+mn-cs"/>
                  </a:defRPr>
                </a:lvl4pPr>
                <a:lvl5pPr marL="1828485" algn="l" defTabSz="914243" rtl="0" eaLnBrk="1" latinLnBrk="0" hangingPunct="1">
                  <a:defRPr sz="1800" kern="1200">
                    <a:solidFill>
                      <a:schemeClr val="lt1"/>
                    </a:solidFill>
                    <a:latin typeface="+mn-lt"/>
                    <a:ea typeface="+mn-ea"/>
                    <a:cs typeface="+mn-cs"/>
                  </a:defRPr>
                </a:lvl5pPr>
                <a:lvl6pPr marL="2285607" algn="l" defTabSz="914243" rtl="0" eaLnBrk="1" latinLnBrk="0" hangingPunct="1">
                  <a:defRPr sz="1800" kern="1200">
                    <a:solidFill>
                      <a:schemeClr val="lt1"/>
                    </a:solidFill>
                    <a:latin typeface="+mn-lt"/>
                    <a:ea typeface="+mn-ea"/>
                    <a:cs typeface="+mn-cs"/>
                  </a:defRPr>
                </a:lvl6pPr>
                <a:lvl7pPr marL="2742728" algn="l" defTabSz="914243" rtl="0" eaLnBrk="1" latinLnBrk="0" hangingPunct="1">
                  <a:defRPr sz="1800" kern="1200">
                    <a:solidFill>
                      <a:schemeClr val="lt1"/>
                    </a:solidFill>
                    <a:latin typeface="+mn-lt"/>
                    <a:ea typeface="+mn-ea"/>
                    <a:cs typeface="+mn-cs"/>
                  </a:defRPr>
                </a:lvl7pPr>
                <a:lvl8pPr marL="3199850" algn="l" defTabSz="914243" rtl="0" eaLnBrk="1" latinLnBrk="0" hangingPunct="1">
                  <a:defRPr sz="1800" kern="1200">
                    <a:solidFill>
                      <a:schemeClr val="lt1"/>
                    </a:solidFill>
                    <a:latin typeface="+mn-lt"/>
                    <a:ea typeface="+mn-ea"/>
                    <a:cs typeface="+mn-cs"/>
                  </a:defRPr>
                </a:lvl8pPr>
                <a:lvl9pPr marL="3656970" algn="l" defTabSz="914243" rtl="0" eaLnBrk="1" latinLnBrk="0" hangingPunct="1">
                  <a:defRPr sz="1800" kern="1200">
                    <a:solidFill>
                      <a:schemeClr val="lt1"/>
                    </a:solidFill>
                    <a:latin typeface="+mn-lt"/>
                    <a:ea typeface="+mn-ea"/>
                    <a:cs typeface="+mn-cs"/>
                  </a:defRPr>
                </a:lvl9pPr>
              </a:lstStyle>
              <a:p>
                <a:pPr algn="ctr"/>
                <a:endParaRPr lang="ru-RU"/>
              </a:p>
            </p:txBody>
          </p:sp>
          <p:sp>
            <p:nvSpPr>
              <p:cNvPr id="72" name="Полилиния: фигура 74">
                <a:extLst>
                  <a:ext uri="{FF2B5EF4-FFF2-40B4-BE49-F238E27FC236}">
                    <a16:creationId xmlns:a16="http://schemas.microsoft.com/office/drawing/2014/main" id="{695AE81F-A931-484A-8E50-D10FD0688017}"/>
                  </a:ext>
                </a:extLst>
              </p:cNvPr>
              <p:cNvSpPr/>
              <p:nvPr/>
            </p:nvSpPr>
            <p:spPr>
              <a:xfrm>
                <a:off x="892164" y="2324100"/>
                <a:ext cx="5188436" cy="2273779"/>
              </a:xfrm>
              <a:custGeom>
                <a:avLst/>
                <a:gdLst>
                  <a:gd name="connsiteX0" fmla="*/ 0 w 5988050"/>
                  <a:gd name="connsiteY0" fmla="*/ 698500 h 1270000"/>
                  <a:gd name="connsiteX1" fmla="*/ 215900 w 5988050"/>
                  <a:gd name="connsiteY1" fmla="*/ 698500 h 1270000"/>
                  <a:gd name="connsiteX2" fmla="*/ 889000 w 5988050"/>
                  <a:gd name="connsiteY2" fmla="*/ 0 h 1270000"/>
                  <a:gd name="connsiteX3" fmla="*/ 908050 w 5988050"/>
                  <a:gd name="connsiteY3" fmla="*/ 1270000 h 1270000"/>
                  <a:gd name="connsiteX4" fmla="*/ 1593850 w 5988050"/>
                  <a:gd name="connsiteY4" fmla="*/ 1263650 h 1270000"/>
                  <a:gd name="connsiteX5" fmla="*/ 2247900 w 5988050"/>
                  <a:gd name="connsiteY5" fmla="*/ 558800 h 1270000"/>
                  <a:gd name="connsiteX6" fmla="*/ 3130550 w 5988050"/>
                  <a:gd name="connsiteY6" fmla="*/ 12700 h 1270000"/>
                  <a:gd name="connsiteX7" fmla="*/ 5822950 w 5988050"/>
                  <a:gd name="connsiteY7" fmla="*/ 12700 h 1270000"/>
                  <a:gd name="connsiteX8" fmla="*/ 5988050 w 5988050"/>
                  <a:gd name="connsiteY8" fmla="*/ 101600 h 127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88050" h="1270000">
                    <a:moveTo>
                      <a:pt x="0" y="698500"/>
                    </a:moveTo>
                    <a:lnTo>
                      <a:pt x="215900" y="698500"/>
                    </a:lnTo>
                    <a:lnTo>
                      <a:pt x="889000" y="0"/>
                    </a:lnTo>
                    <a:lnTo>
                      <a:pt x="908050" y="1270000"/>
                    </a:lnTo>
                    <a:lnTo>
                      <a:pt x="1593850" y="1263650"/>
                    </a:lnTo>
                    <a:lnTo>
                      <a:pt x="2247900" y="558800"/>
                    </a:lnTo>
                    <a:lnTo>
                      <a:pt x="3130550" y="12700"/>
                    </a:lnTo>
                    <a:lnTo>
                      <a:pt x="5822950" y="12700"/>
                    </a:lnTo>
                    <a:lnTo>
                      <a:pt x="5988050" y="101600"/>
                    </a:lnTo>
                  </a:path>
                </a:pathLst>
              </a:custGeom>
              <a:noFill/>
              <a:ln w="38100">
                <a:solidFill>
                  <a:schemeClr val="accent6"/>
                </a:solidFill>
                <a:headEnd type="oval"/>
                <a:tail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ru-RU"/>
                </a:defPPr>
                <a:lvl1pPr marL="0" algn="l" defTabSz="914243" rtl="0" eaLnBrk="1" latinLnBrk="0" hangingPunct="1">
                  <a:defRPr sz="1800" kern="1200">
                    <a:solidFill>
                      <a:schemeClr val="lt1"/>
                    </a:solidFill>
                    <a:latin typeface="+mn-lt"/>
                    <a:ea typeface="+mn-ea"/>
                    <a:cs typeface="+mn-cs"/>
                  </a:defRPr>
                </a:lvl1pPr>
                <a:lvl2pPr marL="457122" algn="l" defTabSz="914243" rtl="0" eaLnBrk="1" latinLnBrk="0" hangingPunct="1">
                  <a:defRPr sz="1800" kern="1200">
                    <a:solidFill>
                      <a:schemeClr val="lt1"/>
                    </a:solidFill>
                    <a:latin typeface="+mn-lt"/>
                    <a:ea typeface="+mn-ea"/>
                    <a:cs typeface="+mn-cs"/>
                  </a:defRPr>
                </a:lvl2pPr>
                <a:lvl3pPr marL="914243" algn="l" defTabSz="914243" rtl="0" eaLnBrk="1" latinLnBrk="0" hangingPunct="1">
                  <a:defRPr sz="1800" kern="1200">
                    <a:solidFill>
                      <a:schemeClr val="lt1"/>
                    </a:solidFill>
                    <a:latin typeface="+mn-lt"/>
                    <a:ea typeface="+mn-ea"/>
                    <a:cs typeface="+mn-cs"/>
                  </a:defRPr>
                </a:lvl3pPr>
                <a:lvl4pPr marL="1371364" algn="l" defTabSz="914243" rtl="0" eaLnBrk="1" latinLnBrk="0" hangingPunct="1">
                  <a:defRPr sz="1800" kern="1200">
                    <a:solidFill>
                      <a:schemeClr val="lt1"/>
                    </a:solidFill>
                    <a:latin typeface="+mn-lt"/>
                    <a:ea typeface="+mn-ea"/>
                    <a:cs typeface="+mn-cs"/>
                  </a:defRPr>
                </a:lvl4pPr>
                <a:lvl5pPr marL="1828485" algn="l" defTabSz="914243" rtl="0" eaLnBrk="1" latinLnBrk="0" hangingPunct="1">
                  <a:defRPr sz="1800" kern="1200">
                    <a:solidFill>
                      <a:schemeClr val="lt1"/>
                    </a:solidFill>
                    <a:latin typeface="+mn-lt"/>
                    <a:ea typeface="+mn-ea"/>
                    <a:cs typeface="+mn-cs"/>
                  </a:defRPr>
                </a:lvl5pPr>
                <a:lvl6pPr marL="2285607" algn="l" defTabSz="914243" rtl="0" eaLnBrk="1" latinLnBrk="0" hangingPunct="1">
                  <a:defRPr sz="1800" kern="1200">
                    <a:solidFill>
                      <a:schemeClr val="lt1"/>
                    </a:solidFill>
                    <a:latin typeface="+mn-lt"/>
                    <a:ea typeface="+mn-ea"/>
                    <a:cs typeface="+mn-cs"/>
                  </a:defRPr>
                </a:lvl6pPr>
                <a:lvl7pPr marL="2742728" algn="l" defTabSz="914243" rtl="0" eaLnBrk="1" latinLnBrk="0" hangingPunct="1">
                  <a:defRPr sz="1800" kern="1200">
                    <a:solidFill>
                      <a:schemeClr val="lt1"/>
                    </a:solidFill>
                    <a:latin typeface="+mn-lt"/>
                    <a:ea typeface="+mn-ea"/>
                    <a:cs typeface="+mn-cs"/>
                  </a:defRPr>
                </a:lvl7pPr>
                <a:lvl8pPr marL="3199850" algn="l" defTabSz="914243" rtl="0" eaLnBrk="1" latinLnBrk="0" hangingPunct="1">
                  <a:defRPr sz="1800" kern="1200">
                    <a:solidFill>
                      <a:schemeClr val="lt1"/>
                    </a:solidFill>
                    <a:latin typeface="+mn-lt"/>
                    <a:ea typeface="+mn-ea"/>
                    <a:cs typeface="+mn-cs"/>
                  </a:defRPr>
                </a:lvl8pPr>
                <a:lvl9pPr marL="3656970" algn="l" defTabSz="914243" rtl="0" eaLnBrk="1" latinLnBrk="0" hangingPunct="1">
                  <a:defRPr sz="1800" kern="1200">
                    <a:solidFill>
                      <a:schemeClr val="lt1"/>
                    </a:solidFill>
                    <a:latin typeface="+mn-lt"/>
                    <a:ea typeface="+mn-ea"/>
                    <a:cs typeface="+mn-cs"/>
                  </a:defRPr>
                </a:lvl9pPr>
              </a:lstStyle>
              <a:p>
                <a:pPr algn="ctr"/>
                <a:endParaRPr lang="ru-RU"/>
              </a:p>
            </p:txBody>
          </p:sp>
          <p:sp>
            <p:nvSpPr>
              <p:cNvPr id="73" name="Полилиния: фигура 75">
                <a:extLst>
                  <a:ext uri="{FF2B5EF4-FFF2-40B4-BE49-F238E27FC236}">
                    <a16:creationId xmlns:a16="http://schemas.microsoft.com/office/drawing/2014/main" id="{3DFE1E32-3E7F-4056-AD66-1ECD441EB2B1}"/>
                  </a:ext>
                </a:extLst>
              </p:cNvPr>
              <p:cNvSpPr/>
              <p:nvPr/>
            </p:nvSpPr>
            <p:spPr>
              <a:xfrm>
                <a:off x="892164" y="3384349"/>
                <a:ext cx="5188436" cy="1276331"/>
              </a:xfrm>
              <a:custGeom>
                <a:avLst/>
                <a:gdLst>
                  <a:gd name="connsiteX0" fmla="*/ 0 w 5949950"/>
                  <a:gd name="connsiteY0" fmla="*/ 673100 h 679450"/>
                  <a:gd name="connsiteX1" fmla="*/ 241300 w 5949950"/>
                  <a:gd name="connsiteY1" fmla="*/ 673100 h 679450"/>
                  <a:gd name="connsiteX2" fmla="*/ 895350 w 5949950"/>
                  <a:gd name="connsiteY2" fmla="*/ 679450 h 679450"/>
                  <a:gd name="connsiteX3" fmla="*/ 1581150 w 5949950"/>
                  <a:gd name="connsiteY3" fmla="*/ 673100 h 679450"/>
                  <a:gd name="connsiteX4" fmla="*/ 2203450 w 5949950"/>
                  <a:gd name="connsiteY4" fmla="*/ 25400 h 679450"/>
                  <a:gd name="connsiteX5" fmla="*/ 3098800 w 5949950"/>
                  <a:gd name="connsiteY5" fmla="*/ 25400 h 679450"/>
                  <a:gd name="connsiteX6" fmla="*/ 3810000 w 5949950"/>
                  <a:gd name="connsiteY6" fmla="*/ 679450 h 679450"/>
                  <a:gd name="connsiteX7" fmla="*/ 4508500 w 5949950"/>
                  <a:gd name="connsiteY7" fmla="*/ 63500 h 679450"/>
                  <a:gd name="connsiteX8" fmla="*/ 5810250 w 5949950"/>
                  <a:gd name="connsiteY8" fmla="*/ 63500 h 679450"/>
                  <a:gd name="connsiteX9" fmla="*/ 5949950 w 5949950"/>
                  <a:gd name="connsiteY9" fmla="*/ 0 h 679450"/>
                  <a:gd name="connsiteX10" fmla="*/ 5943600 w 5949950"/>
                  <a:gd name="connsiteY10" fmla="*/ 6350 h 679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949950" h="679450">
                    <a:moveTo>
                      <a:pt x="0" y="673100"/>
                    </a:moveTo>
                    <a:lnTo>
                      <a:pt x="241300" y="673100"/>
                    </a:lnTo>
                    <a:lnTo>
                      <a:pt x="895350" y="679450"/>
                    </a:lnTo>
                    <a:lnTo>
                      <a:pt x="1581150" y="673100"/>
                    </a:lnTo>
                    <a:lnTo>
                      <a:pt x="2203450" y="25400"/>
                    </a:lnTo>
                    <a:lnTo>
                      <a:pt x="3098800" y="25400"/>
                    </a:lnTo>
                    <a:lnTo>
                      <a:pt x="3810000" y="679450"/>
                    </a:lnTo>
                    <a:lnTo>
                      <a:pt x="4508500" y="63500"/>
                    </a:lnTo>
                    <a:lnTo>
                      <a:pt x="5810250" y="63500"/>
                    </a:lnTo>
                    <a:lnTo>
                      <a:pt x="5949950" y="0"/>
                    </a:lnTo>
                    <a:lnTo>
                      <a:pt x="5943600" y="6350"/>
                    </a:lnTo>
                  </a:path>
                </a:pathLst>
              </a:custGeom>
              <a:noFill/>
              <a:ln w="38100">
                <a:solidFill>
                  <a:schemeClr val="accent1"/>
                </a:solidFill>
                <a:headEnd type="oval"/>
                <a:tail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ru-RU"/>
                </a:defPPr>
                <a:lvl1pPr marL="0" algn="l" defTabSz="914243" rtl="0" eaLnBrk="1" latinLnBrk="0" hangingPunct="1">
                  <a:defRPr sz="1800" kern="1200">
                    <a:solidFill>
                      <a:schemeClr val="lt1"/>
                    </a:solidFill>
                    <a:latin typeface="+mn-lt"/>
                    <a:ea typeface="+mn-ea"/>
                    <a:cs typeface="+mn-cs"/>
                  </a:defRPr>
                </a:lvl1pPr>
                <a:lvl2pPr marL="457122" algn="l" defTabSz="914243" rtl="0" eaLnBrk="1" latinLnBrk="0" hangingPunct="1">
                  <a:defRPr sz="1800" kern="1200">
                    <a:solidFill>
                      <a:schemeClr val="lt1"/>
                    </a:solidFill>
                    <a:latin typeface="+mn-lt"/>
                    <a:ea typeface="+mn-ea"/>
                    <a:cs typeface="+mn-cs"/>
                  </a:defRPr>
                </a:lvl2pPr>
                <a:lvl3pPr marL="914243" algn="l" defTabSz="914243" rtl="0" eaLnBrk="1" latinLnBrk="0" hangingPunct="1">
                  <a:defRPr sz="1800" kern="1200">
                    <a:solidFill>
                      <a:schemeClr val="lt1"/>
                    </a:solidFill>
                    <a:latin typeface="+mn-lt"/>
                    <a:ea typeface="+mn-ea"/>
                    <a:cs typeface="+mn-cs"/>
                  </a:defRPr>
                </a:lvl3pPr>
                <a:lvl4pPr marL="1371364" algn="l" defTabSz="914243" rtl="0" eaLnBrk="1" latinLnBrk="0" hangingPunct="1">
                  <a:defRPr sz="1800" kern="1200">
                    <a:solidFill>
                      <a:schemeClr val="lt1"/>
                    </a:solidFill>
                    <a:latin typeface="+mn-lt"/>
                    <a:ea typeface="+mn-ea"/>
                    <a:cs typeface="+mn-cs"/>
                  </a:defRPr>
                </a:lvl4pPr>
                <a:lvl5pPr marL="1828485" algn="l" defTabSz="914243" rtl="0" eaLnBrk="1" latinLnBrk="0" hangingPunct="1">
                  <a:defRPr sz="1800" kern="1200">
                    <a:solidFill>
                      <a:schemeClr val="lt1"/>
                    </a:solidFill>
                    <a:latin typeface="+mn-lt"/>
                    <a:ea typeface="+mn-ea"/>
                    <a:cs typeface="+mn-cs"/>
                  </a:defRPr>
                </a:lvl5pPr>
                <a:lvl6pPr marL="2285607" algn="l" defTabSz="914243" rtl="0" eaLnBrk="1" latinLnBrk="0" hangingPunct="1">
                  <a:defRPr sz="1800" kern="1200">
                    <a:solidFill>
                      <a:schemeClr val="lt1"/>
                    </a:solidFill>
                    <a:latin typeface="+mn-lt"/>
                    <a:ea typeface="+mn-ea"/>
                    <a:cs typeface="+mn-cs"/>
                  </a:defRPr>
                </a:lvl6pPr>
                <a:lvl7pPr marL="2742728" algn="l" defTabSz="914243" rtl="0" eaLnBrk="1" latinLnBrk="0" hangingPunct="1">
                  <a:defRPr sz="1800" kern="1200">
                    <a:solidFill>
                      <a:schemeClr val="lt1"/>
                    </a:solidFill>
                    <a:latin typeface="+mn-lt"/>
                    <a:ea typeface="+mn-ea"/>
                    <a:cs typeface="+mn-cs"/>
                  </a:defRPr>
                </a:lvl7pPr>
                <a:lvl8pPr marL="3199850" algn="l" defTabSz="914243" rtl="0" eaLnBrk="1" latinLnBrk="0" hangingPunct="1">
                  <a:defRPr sz="1800" kern="1200">
                    <a:solidFill>
                      <a:schemeClr val="lt1"/>
                    </a:solidFill>
                    <a:latin typeface="+mn-lt"/>
                    <a:ea typeface="+mn-ea"/>
                    <a:cs typeface="+mn-cs"/>
                  </a:defRPr>
                </a:lvl8pPr>
                <a:lvl9pPr marL="3656970" algn="l" defTabSz="914243" rtl="0" eaLnBrk="1" latinLnBrk="0" hangingPunct="1">
                  <a:defRPr sz="1800" kern="1200">
                    <a:solidFill>
                      <a:schemeClr val="lt1"/>
                    </a:solidFill>
                    <a:latin typeface="+mn-lt"/>
                    <a:ea typeface="+mn-ea"/>
                    <a:cs typeface="+mn-cs"/>
                  </a:defRPr>
                </a:lvl9pPr>
              </a:lstStyle>
              <a:p>
                <a:pPr algn="ctr"/>
                <a:endParaRPr lang="ru-RU"/>
              </a:p>
            </p:txBody>
          </p:sp>
          <p:sp>
            <p:nvSpPr>
              <p:cNvPr id="74" name="Полилиния: фигура 78">
                <a:extLst>
                  <a:ext uri="{FF2B5EF4-FFF2-40B4-BE49-F238E27FC236}">
                    <a16:creationId xmlns:a16="http://schemas.microsoft.com/office/drawing/2014/main" id="{BCC2BEF3-0F30-4051-8335-E3975F8BE672}"/>
                  </a:ext>
                </a:extLst>
              </p:cNvPr>
              <p:cNvSpPr/>
              <p:nvPr/>
            </p:nvSpPr>
            <p:spPr>
              <a:xfrm>
                <a:off x="879894" y="2398143"/>
                <a:ext cx="5184476" cy="2156604"/>
              </a:xfrm>
              <a:custGeom>
                <a:avLst/>
                <a:gdLst>
                  <a:gd name="connsiteX0" fmla="*/ 0 w 5184476"/>
                  <a:gd name="connsiteY0" fmla="*/ 914400 h 2156604"/>
                  <a:gd name="connsiteX1" fmla="*/ 992038 w 5184476"/>
                  <a:gd name="connsiteY1" fmla="*/ 914400 h 2156604"/>
                  <a:gd name="connsiteX2" fmla="*/ 1570008 w 5184476"/>
                  <a:gd name="connsiteY2" fmla="*/ 0 h 2156604"/>
                  <a:gd name="connsiteX3" fmla="*/ 1639019 w 5184476"/>
                  <a:gd name="connsiteY3" fmla="*/ 957532 h 2156604"/>
                  <a:gd name="connsiteX4" fmla="*/ 2130725 w 5184476"/>
                  <a:gd name="connsiteY4" fmla="*/ 2156604 h 2156604"/>
                  <a:gd name="connsiteX5" fmla="*/ 4002657 w 5184476"/>
                  <a:gd name="connsiteY5" fmla="*/ 2139351 h 2156604"/>
                  <a:gd name="connsiteX6" fmla="*/ 4011283 w 5184476"/>
                  <a:gd name="connsiteY6" fmla="*/ 1224951 h 2156604"/>
                  <a:gd name="connsiteX7" fmla="*/ 4727276 w 5184476"/>
                  <a:gd name="connsiteY7" fmla="*/ 2130725 h 2156604"/>
                  <a:gd name="connsiteX8" fmla="*/ 5184476 w 5184476"/>
                  <a:gd name="connsiteY8" fmla="*/ 2130725 h 2156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84476" h="2156604">
                    <a:moveTo>
                      <a:pt x="0" y="914400"/>
                    </a:moveTo>
                    <a:lnTo>
                      <a:pt x="992038" y="914400"/>
                    </a:lnTo>
                    <a:lnTo>
                      <a:pt x="1570008" y="0"/>
                    </a:lnTo>
                    <a:lnTo>
                      <a:pt x="1639019" y="957532"/>
                    </a:lnTo>
                    <a:lnTo>
                      <a:pt x="2130725" y="2156604"/>
                    </a:lnTo>
                    <a:lnTo>
                      <a:pt x="4002657" y="2139351"/>
                    </a:lnTo>
                    <a:cubicBezTo>
                      <a:pt x="4005532" y="1834551"/>
                      <a:pt x="4008408" y="1529751"/>
                      <a:pt x="4011283" y="1224951"/>
                    </a:cubicBezTo>
                    <a:lnTo>
                      <a:pt x="4727276" y="2130725"/>
                    </a:lnTo>
                    <a:lnTo>
                      <a:pt x="5184476" y="2130725"/>
                    </a:lnTo>
                  </a:path>
                </a:pathLst>
              </a:custGeom>
              <a:noFill/>
              <a:ln w="38100">
                <a:solidFill>
                  <a:schemeClr val="accent4"/>
                </a:solidFill>
                <a:headEnd type="oval"/>
                <a:tail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ru-RU"/>
                </a:defPPr>
                <a:lvl1pPr marL="0" algn="l" defTabSz="914243" rtl="0" eaLnBrk="1" latinLnBrk="0" hangingPunct="1">
                  <a:defRPr sz="1800" kern="1200">
                    <a:solidFill>
                      <a:schemeClr val="lt1"/>
                    </a:solidFill>
                    <a:latin typeface="+mn-lt"/>
                    <a:ea typeface="+mn-ea"/>
                    <a:cs typeface="+mn-cs"/>
                  </a:defRPr>
                </a:lvl1pPr>
                <a:lvl2pPr marL="457122" algn="l" defTabSz="914243" rtl="0" eaLnBrk="1" latinLnBrk="0" hangingPunct="1">
                  <a:defRPr sz="1800" kern="1200">
                    <a:solidFill>
                      <a:schemeClr val="lt1"/>
                    </a:solidFill>
                    <a:latin typeface="+mn-lt"/>
                    <a:ea typeface="+mn-ea"/>
                    <a:cs typeface="+mn-cs"/>
                  </a:defRPr>
                </a:lvl2pPr>
                <a:lvl3pPr marL="914243" algn="l" defTabSz="914243" rtl="0" eaLnBrk="1" latinLnBrk="0" hangingPunct="1">
                  <a:defRPr sz="1800" kern="1200">
                    <a:solidFill>
                      <a:schemeClr val="lt1"/>
                    </a:solidFill>
                    <a:latin typeface="+mn-lt"/>
                    <a:ea typeface="+mn-ea"/>
                    <a:cs typeface="+mn-cs"/>
                  </a:defRPr>
                </a:lvl3pPr>
                <a:lvl4pPr marL="1371364" algn="l" defTabSz="914243" rtl="0" eaLnBrk="1" latinLnBrk="0" hangingPunct="1">
                  <a:defRPr sz="1800" kern="1200">
                    <a:solidFill>
                      <a:schemeClr val="lt1"/>
                    </a:solidFill>
                    <a:latin typeface="+mn-lt"/>
                    <a:ea typeface="+mn-ea"/>
                    <a:cs typeface="+mn-cs"/>
                  </a:defRPr>
                </a:lvl4pPr>
                <a:lvl5pPr marL="1828485" algn="l" defTabSz="914243" rtl="0" eaLnBrk="1" latinLnBrk="0" hangingPunct="1">
                  <a:defRPr sz="1800" kern="1200">
                    <a:solidFill>
                      <a:schemeClr val="lt1"/>
                    </a:solidFill>
                    <a:latin typeface="+mn-lt"/>
                    <a:ea typeface="+mn-ea"/>
                    <a:cs typeface="+mn-cs"/>
                  </a:defRPr>
                </a:lvl5pPr>
                <a:lvl6pPr marL="2285607" algn="l" defTabSz="914243" rtl="0" eaLnBrk="1" latinLnBrk="0" hangingPunct="1">
                  <a:defRPr sz="1800" kern="1200">
                    <a:solidFill>
                      <a:schemeClr val="lt1"/>
                    </a:solidFill>
                    <a:latin typeface="+mn-lt"/>
                    <a:ea typeface="+mn-ea"/>
                    <a:cs typeface="+mn-cs"/>
                  </a:defRPr>
                </a:lvl6pPr>
                <a:lvl7pPr marL="2742728" algn="l" defTabSz="914243" rtl="0" eaLnBrk="1" latinLnBrk="0" hangingPunct="1">
                  <a:defRPr sz="1800" kern="1200">
                    <a:solidFill>
                      <a:schemeClr val="lt1"/>
                    </a:solidFill>
                    <a:latin typeface="+mn-lt"/>
                    <a:ea typeface="+mn-ea"/>
                    <a:cs typeface="+mn-cs"/>
                  </a:defRPr>
                </a:lvl7pPr>
                <a:lvl8pPr marL="3199850" algn="l" defTabSz="914243" rtl="0" eaLnBrk="1" latinLnBrk="0" hangingPunct="1">
                  <a:defRPr sz="1800" kern="1200">
                    <a:solidFill>
                      <a:schemeClr val="lt1"/>
                    </a:solidFill>
                    <a:latin typeface="+mn-lt"/>
                    <a:ea typeface="+mn-ea"/>
                    <a:cs typeface="+mn-cs"/>
                  </a:defRPr>
                </a:lvl8pPr>
                <a:lvl9pPr marL="3656970" algn="l" defTabSz="914243" rtl="0" eaLnBrk="1" latinLnBrk="0" hangingPunct="1">
                  <a:defRPr sz="1800" kern="1200">
                    <a:solidFill>
                      <a:schemeClr val="lt1"/>
                    </a:solidFill>
                    <a:latin typeface="+mn-lt"/>
                    <a:ea typeface="+mn-ea"/>
                    <a:cs typeface="+mn-cs"/>
                  </a:defRPr>
                </a:lvl9pPr>
              </a:lstStyle>
              <a:p>
                <a:pPr algn="ctr"/>
                <a:endParaRPr lang="ru-RU"/>
              </a:p>
            </p:txBody>
          </p:sp>
          <p:sp>
            <p:nvSpPr>
              <p:cNvPr id="75" name="Полилиния: фигура 79">
                <a:extLst>
                  <a:ext uri="{FF2B5EF4-FFF2-40B4-BE49-F238E27FC236}">
                    <a16:creationId xmlns:a16="http://schemas.microsoft.com/office/drawing/2014/main" id="{CCC10F04-37C2-433D-AE99-88982E8C7B02}"/>
                  </a:ext>
                </a:extLst>
              </p:cNvPr>
              <p:cNvSpPr/>
              <p:nvPr/>
            </p:nvSpPr>
            <p:spPr>
              <a:xfrm>
                <a:off x="885825" y="2400300"/>
                <a:ext cx="5210175" cy="2409825"/>
              </a:xfrm>
              <a:custGeom>
                <a:avLst/>
                <a:gdLst>
                  <a:gd name="connsiteX0" fmla="*/ 0 w 5210175"/>
                  <a:gd name="connsiteY0" fmla="*/ 2038350 h 2409825"/>
                  <a:gd name="connsiteX1" fmla="*/ 361950 w 5210175"/>
                  <a:gd name="connsiteY1" fmla="*/ 2047875 h 2409825"/>
                  <a:gd name="connsiteX2" fmla="*/ 933450 w 5210175"/>
                  <a:gd name="connsiteY2" fmla="*/ 1181100 h 2409825"/>
                  <a:gd name="connsiteX3" fmla="*/ 1476375 w 5210175"/>
                  <a:gd name="connsiteY3" fmla="*/ 1162050 h 2409825"/>
                  <a:gd name="connsiteX4" fmla="*/ 2133600 w 5210175"/>
                  <a:gd name="connsiteY4" fmla="*/ 0 h 2409825"/>
                  <a:gd name="connsiteX5" fmla="*/ 2886075 w 5210175"/>
                  <a:gd name="connsiteY5" fmla="*/ 2266950 h 2409825"/>
                  <a:gd name="connsiteX6" fmla="*/ 4714875 w 5210175"/>
                  <a:gd name="connsiteY6" fmla="*/ 2257425 h 2409825"/>
                  <a:gd name="connsiteX7" fmla="*/ 4991100 w 5210175"/>
                  <a:gd name="connsiteY7" fmla="*/ 2257425 h 2409825"/>
                  <a:gd name="connsiteX8" fmla="*/ 5210175 w 5210175"/>
                  <a:gd name="connsiteY8" fmla="*/ 2409825 h 2409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10175" h="2409825">
                    <a:moveTo>
                      <a:pt x="0" y="2038350"/>
                    </a:moveTo>
                    <a:lnTo>
                      <a:pt x="361950" y="2047875"/>
                    </a:lnTo>
                    <a:lnTo>
                      <a:pt x="933450" y="1181100"/>
                    </a:lnTo>
                    <a:lnTo>
                      <a:pt x="1476375" y="1162050"/>
                    </a:lnTo>
                    <a:lnTo>
                      <a:pt x="2133600" y="0"/>
                    </a:lnTo>
                    <a:lnTo>
                      <a:pt x="2886075" y="2266950"/>
                    </a:lnTo>
                    <a:lnTo>
                      <a:pt x="4714875" y="2257425"/>
                    </a:lnTo>
                    <a:lnTo>
                      <a:pt x="4991100" y="2257425"/>
                    </a:lnTo>
                    <a:lnTo>
                      <a:pt x="5210175" y="2409825"/>
                    </a:lnTo>
                  </a:path>
                </a:pathLst>
              </a:custGeom>
              <a:noFill/>
              <a:ln w="38100">
                <a:solidFill>
                  <a:schemeClr val="accent3"/>
                </a:solidFill>
                <a:headEnd type="oval"/>
                <a:tail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ru-RU"/>
                </a:defPPr>
                <a:lvl1pPr marL="0" algn="l" defTabSz="914243" rtl="0" eaLnBrk="1" latinLnBrk="0" hangingPunct="1">
                  <a:defRPr sz="1800" kern="1200">
                    <a:solidFill>
                      <a:schemeClr val="lt1"/>
                    </a:solidFill>
                    <a:latin typeface="+mn-lt"/>
                    <a:ea typeface="+mn-ea"/>
                    <a:cs typeface="+mn-cs"/>
                  </a:defRPr>
                </a:lvl1pPr>
                <a:lvl2pPr marL="457122" algn="l" defTabSz="914243" rtl="0" eaLnBrk="1" latinLnBrk="0" hangingPunct="1">
                  <a:defRPr sz="1800" kern="1200">
                    <a:solidFill>
                      <a:schemeClr val="lt1"/>
                    </a:solidFill>
                    <a:latin typeface="+mn-lt"/>
                    <a:ea typeface="+mn-ea"/>
                    <a:cs typeface="+mn-cs"/>
                  </a:defRPr>
                </a:lvl2pPr>
                <a:lvl3pPr marL="914243" algn="l" defTabSz="914243" rtl="0" eaLnBrk="1" latinLnBrk="0" hangingPunct="1">
                  <a:defRPr sz="1800" kern="1200">
                    <a:solidFill>
                      <a:schemeClr val="lt1"/>
                    </a:solidFill>
                    <a:latin typeface="+mn-lt"/>
                    <a:ea typeface="+mn-ea"/>
                    <a:cs typeface="+mn-cs"/>
                  </a:defRPr>
                </a:lvl3pPr>
                <a:lvl4pPr marL="1371364" algn="l" defTabSz="914243" rtl="0" eaLnBrk="1" latinLnBrk="0" hangingPunct="1">
                  <a:defRPr sz="1800" kern="1200">
                    <a:solidFill>
                      <a:schemeClr val="lt1"/>
                    </a:solidFill>
                    <a:latin typeface="+mn-lt"/>
                    <a:ea typeface="+mn-ea"/>
                    <a:cs typeface="+mn-cs"/>
                  </a:defRPr>
                </a:lvl4pPr>
                <a:lvl5pPr marL="1828485" algn="l" defTabSz="914243" rtl="0" eaLnBrk="1" latinLnBrk="0" hangingPunct="1">
                  <a:defRPr sz="1800" kern="1200">
                    <a:solidFill>
                      <a:schemeClr val="lt1"/>
                    </a:solidFill>
                    <a:latin typeface="+mn-lt"/>
                    <a:ea typeface="+mn-ea"/>
                    <a:cs typeface="+mn-cs"/>
                  </a:defRPr>
                </a:lvl5pPr>
                <a:lvl6pPr marL="2285607" algn="l" defTabSz="914243" rtl="0" eaLnBrk="1" latinLnBrk="0" hangingPunct="1">
                  <a:defRPr sz="1800" kern="1200">
                    <a:solidFill>
                      <a:schemeClr val="lt1"/>
                    </a:solidFill>
                    <a:latin typeface="+mn-lt"/>
                    <a:ea typeface="+mn-ea"/>
                    <a:cs typeface="+mn-cs"/>
                  </a:defRPr>
                </a:lvl6pPr>
                <a:lvl7pPr marL="2742728" algn="l" defTabSz="914243" rtl="0" eaLnBrk="1" latinLnBrk="0" hangingPunct="1">
                  <a:defRPr sz="1800" kern="1200">
                    <a:solidFill>
                      <a:schemeClr val="lt1"/>
                    </a:solidFill>
                    <a:latin typeface="+mn-lt"/>
                    <a:ea typeface="+mn-ea"/>
                    <a:cs typeface="+mn-cs"/>
                  </a:defRPr>
                </a:lvl7pPr>
                <a:lvl8pPr marL="3199850" algn="l" defTabSz="914243" rtl="0" eaLnBrk="1" latinLnBrk="0" hangingPunct="1">
                  <a:defRPr sz="1800" kern="1200">
                    <a:solidFill>
                      <a:schemeClr val="lt1"/>
                    </a:solidFill>
                    <a:latin typeface="+mn-lt"/>
                    <a:ea typeface="+mn-ea"/>
                    <a:cs typeface="+mn-cs"/>
                  </a:defRPr>
                </a:lvl8pPr>
                <a:lvl9pPr marL="3656970" algn="l" defTabSz="914243" rtl="0" eaLnBrk="1" latinLnBrk="0" hangingPunct="1">
                  <a:defRPr sz="1800" kern="1200">
                    <a:solidFill>
                      <a:schemeClr val="lt1"/>
                    </a:solidFill>
                    <a:latin typeface="+mn-lt"/>
                    <a:ea typeface="+mn-ea"/>
                    <a:cs typeface="+mn-cs"/>
                  </a:defRPr>
                </a:lvl9pPr>
              </a:lstStyle>
              <a:p>
                <a:pPr algn="ctr"/>
                <a:endParaRPr lang="ru-RU"/>
              </a:p>
            </p:txBody>
          </p:sp>
        </p:grpSp>
        <p:pic>
          <p:nvPicPr>
            <p:cNvPr id="69" name="Рисунок 68" descr="Мужчина">
              <a:extLst>
                <a:ext uri="{FF2B5EF4-FFF2-40B4-BE49-F238E27FC236}">
                  <a16:creationId xmlns:a16="http://schemas.microsoft.com/office/drawing/2014/main" id="{55F0684E-7EFA-4686-96F1-983908724054}"/>
                </a:ext>
              </a:extLst>
            </p:cNvPr>
            <p:cNvPicPr>
              <a:picLocks noChangeAspect="1"/>
            </p:cNvPicPr>
            <p:nvPr/>
          </p:nvPicPr>
          <p:blipFill>
            <a:blip r:embed="rId2">
              <a:duotone>
                <a:schemeClr val="accent6">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5525247" y="4483714"/>
              <a:ext cx="463939" cy="463939"/>
            </a:xfrm>
            <a:prstGeom prst="rect">
              <a:avLst/>
            </a:prstGeom>
          </p:spPr>
        </p:pic>
        <p:pic>
          <p:nvPicPr>
            <p:cNvPr id="70" name="Рисунок 69" descr="Мужчина">
              <a:extLst>
                <a:ext uri="{FF2B5EF4-FFF2-40B4-BE49-F238E27FC236}">
                  <a16:creationId xmlns:a16="http://schemas.microsoft.com/office/drawing/2014/main" id="{55F0684E-7EFA-4686-96F1-983908724054}"/>
                </a:ext>
              </a:extLst>
            </p:cNvPr>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5523707" y="5169819"/>
              <a:ext cx="463939" cy="463939"/>
            </a:xfrm>
            <a:prstGeom prst="rect">
              <a:avLst/>
            </a:prstGeom>
          </p:spPr>
        </p:pic>
      </p:grpSp>
      <p:sp>
        <p:nvSpPr>
          <p:cNvPr id="78" name="TextBox 77"/>
          <p:cNvSpPr txBox="1"/>
          <p:nvPr/>
        </p:nvSpPr>
        <p:spPr>
          <a:xfrm>
            <a:off x="304009" y="3801825"/>
            <a:ext cx="2765501" cy="707886"/>
          </a:xfrm>
          <a:prstGeom prst="rect">
            <a:avLst/>
          </a:prstGeom>
          <a:noFill/>
        </p:spPr>
        <p:txBody>
          <a:bodyPr wrap="none" rtlCol="0">
            <a:spAutoFit/>
          </a:bodyPr>
          <a:lstStyle/>
          <a:p>
            <a:r>
              <a:rPr lang="ru-RU" sz="2000" b="1" dirty="0"/>
              <a:t>Индивидуальные</a:t>
            </a:r>
            <a:br>
              <a:rPr lang="ru-RU" sz="2000" b="1" dirty="0"/>
            </a:br>
            <a:r>
              <a:rPr lang="ru-RU" sz="2000" b="1" dirty="0"/>
              <a:t>траектории</a:t>
            </a:r>
          </a:p>
        </p:txBody>
      </p:sp>
      <p:sp>
        <p:nvSpPr>
          <p:cNvPr id="79" name="Стрелка: вправо 156">
            <a:extLst>
              <a:ext uri="{FF2B5EF4-FFF2-40B4-BE49-F238E27FC236}">
                <a16:creationId xmlns:a16="http://schemas.microsoft.com/office/drawing/2014/main" id="{FF0FA4F4-E242-42D6-A1E6-F16D8CA9E598}"/>
              </a:ext>
            </a:extLst>
          </p:cNvPr>
          <p:cNvSpPr/>
          <p:nvPr/>
        </p:nvSpPr>
        <p:spPr>
          <a:xfrm>
            <a:off x="8482768" y="4422538"/>
            <a:ext cx="2849790" cy="1938645"/>
          </a:xfrm>
          <a:prstGeom prst="rightArrow">
            <a:avLst/>
          </a:prstGeom>
          <a:solidFill>
            <a:schemeClr val="accent6">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0" name="Прямоугольник 79"/>
          <p:cNvSpPr/>
          <p:nvPr/>
        </p:nvSpPr>
        <p:spPr>
          <a:xfrm>
            <a:off x="8645457" y="4915549"/>
            <a:ext cx="2446234" cy="954107"/>
          </a:xfrm>
          <a:prstGeom prst="rect">
            <a:avLst/>
          </a:prstGeom>
        </p:spPr>
        <p:txBody>
          <a:bodyPr wrap="square">
            <a:spAutoFit/>
          </a:bodyPr>
          <a:lstStyle/>
          <a:p>
            <a:r>
              <a:rPr lang="ru-RU" sz="1400" dirty="0"/>
              <a:t>Непрерывно меняющийся мир, новые требования</a:t>
            </a:r>
            <a:br>
              <a:rPr lang="ru-RU" sz="1400" dirty="0"/>
            </a:br>
            <a:r>
              <a:rPr lang="ru-RU" sz="1400" dirty="0"/>
              <a:t>и новые профессии</a:t>
            </a:r>
          </a:p>
        </p:txBody>
      </p:sp>
    </p:spTree>
    <p:extLst>
      <p:ext uri="{BB962C8B-B14F-4D97-AF65-F5344CB8AC3E}">
        <p14:creationId xmlns:p14="http://schemas.microsoft.com/office/powerpoint/2010/main" val="302524057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Текст 1"/>
          <p:cNvSpPr>
            <a:spLocks noGrp="1"/>
          </p:cNvSpPr>
          <p:nvPr>
            <p:ph type="body" sz="quarter" idx="11"/>
          </p:nvPr>
        </p:nvSpPr>
        <p:spPr/>
        <p:txBody>
          <a:bodyPr/>
          <a:lstStyle/>
          <a:p>
            <a:r>
              <a:rPr lang="ru-RU" b="1" dirty="0">
                <a:solidFill>
                  <a:schemeClr val="tx2"/>
                </a:solidFill>
              </a:rPr>
              <a:t>Задача: </a:t>
            </a:r>
            <a:r>
              <a:rPr lang="ru-RU" dirty="0"/>
              <a:t>помочь университету спроектировать принципиально новые процессы</a:t>
            </a:r>
          </a:p>
          <a:p>
            <a:endParaRPr lang="ru-RU" b="1" dirty="0">
              <a:solidFill>
                <a:schemeClr val="tx2"/>
              </a:solidFill>
            </a:endParaRPr>
          </a:p>
          <a:p>
            <a:pPr lvl="1"/>
            <a:r>
              <a:rPr lang="ru-RU" dirty="0"/>
              <a:t>По 2–3 дня на группу процессов</a:t>
            </a:r>
          </a:p>
          <a:p>
            <a:pPr lvl="1"/>
            <a:r>
              <a:rPr lang="ru-RU" dirty="0"/>
              <a:t>В основе — существующая орг. структура</a:t>
            </a:r>
          </a:p>
          <a:p>
            <a:pPr lvl="1"/>
            <a:r>
              <a:rPr lang="ru-RU" dirty="0"/>
              <a:t>Нужно опираться на существующий ИТ-ландшафт</a:t>
            </a:r>
          </a:p>
          <a:p>
            <a:pPr lvl="1"/>
            <a:r>
              <a:rPr lang="ru-RU" dirty="0"/>
              <a:t>В проектной группе — люди из разных подразделений университета</a:t>
            </a:r>
          </a:p>
          <a:p>
            <a:endParaRPr lang="ru-RU" dirty="0"/>
          </a:p>
        </p:txBody>
      </p:sp>
      <p:sp>
        <p:nvSpPr>
          <p:cNvPr id="3" name="Заголовок 2"/>
          <p:cNvSpPr>
            <a:spLocks noGrp="1"/>
          </p:cNvSpPr>
          <p:nvPr>
            <p:ph type="title"/>
          </p:nvPr>
        </p:nvSpPr>
        <p:spPr/>
        <p:txBody>
          <a:bodyPr/>
          <a:lstStyle/>
          <a:p>
            <a:r>
              <a:rPr lang="ru-RU" dirty="0"/>
              <a:t>Задача</a:t>
            </a:r>
          </a:p>
        </p:txBody>
      </p:sp>
      <p:sp>
        <p:nvSpPr>
          <p:cNvPr id="4" name="Номер слайда 3"/>
          <p:cNvSpPr>
            <a:spLocks noGrp="1"/>
          </p:cNvSpPr>
          <p:nvPr>
            <p:ph type="sldNum" sz="quarter" idx="12"/>
          </p:nvPr>
        </p:nvSpPr>
        <p:spPr/>
        <p:txBody>
          <a:bodyPr/>
          <a:lstStyle/>
          <a:p>
            <a:fld id="{8A46B48C-4814-F543-BBD3-662454439EF2}" type="slidenum">
              <a:rPr lang="ru-RU" smtClean="0">
                <a:ea typeface="Verdana" panose="020B0604030504040204" pitchFamily="34" charset="0"/>
                <a:cs typeface="Verdana" panose="020B0604030504040204" pitchFamily="34" charset="0"/>
              </a:rPr>
              <a:pPr/>
              <a:t>5</a:t>
            </a:fld>
            <a:endParaRPr lang="ru-RU" dirty="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22745364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Текст 1"/>
          <p:cNvSpPr>
            <a:spLocks noGrp="1"/>
          </p:cNvSpPr>
          <p:nvPr>
            <p:ph type="body" sz="quarter" idx="11"/>
          </p:nvPr>
        </p:nvSpPr>
        <p:spPr/>
        <p:txBody>
          <a:bodyPr/>
          <a:lstStyle/>
          <a:p>
            <a:r>
              <a:rPr lang="ru-RU" dirty="0"/>
              <a:t>Заказчик должен разработать процессы сам, мы только модераторы</a:t>
            </a:r>
          </a:p>
          <a:p>
            <a:r>
              <a:rPr lang="ru-RU" dirty="0"/>
              <a:t>Рабочая группа — из всех подразделений университета</a:t>
            </a:r>
          </a:p>
          <a:p>
            <a:r>
              <a:rPr lang="ru-RU" dirty="0"/>
              <a:t>3–4 дня работы в группе</a:t>
            </a:r>
          </a:p>
          <a:p>
            <a:endParaRPr lang="ru-RU" dirty="0"/>
          </a:p>
        </p:txBody>
      </p:sp>
      <p:sp>
        <p:nvSpPr>
          <p:cNvPr id="3" name="Заголовок 2"/>
          <p:cNvSpPr>
            <a:spLocks noGrp="1"/>
          </p:cNvSpPr>
          <p:nvPr>
            <p:ph type="title"/>
          </p:nvPr>
        </p:nvSpPr>
        <p:spPr/>
        <p:txBody>
          <a:bodyPr/>
          <a:lstStyle/>
          <a:p>
            <a:r>
              <a:rPr lang="ru-RU" dirty="0"/>
              <a:t>Формат проектных сессий</a:t>
            </a:r>
          </a:p>
        </p:txBody>
      </p:sp>
      <p:sp>
        <p:nvSpPr>
          <p:cNvPr id="4" name="Номер слайда 3"/>
          <p:cNvSpPr>
            <a:spLocks noGrp="1"/>
          </p:cNvSpPr>
          <p:nvPr>
            <p:ph type="sldNum" sz="quarter" idx="12"/>
          </p:nvPr>
        </p:nvSpPr>
        <p:spPr/>
        <p:txBody>
          <a:bodyPr/>
          <a:lstStyle/>
          <a:p>
            <a:fld id="{8A46B48C-4814-F543-BBD3-662454439EF2}" type="slidenum">
              <a:rPr lang="ru-RU" smtClean="0">
                <a:ea typeface="Verdana" panose="020B0604030504040204" pitchFamily="34" charset="0"/>
                <a:cs typeface="Verdana" panose="020B0604030504040204" pitchFamily="34" charset="0"/>
              </a:rPr>
              <a:pPr/>
              <a:t>6</a:t>
            </a:fld>
            <a:endParaRPr lang="ru-RU" dirty="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78194607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p:txBody>
          <a:bodyPr/>
          <a:lstStyle/>
          <a:p>
            <a:fld id="{8A46B48C-4814-F543-BBD3-662454439EF2}" type="slidenum">
              <a:rPr lang="ru-RU" smtClean="0">
                <a:ea typeface="Verdana" panose="020B0604030504040204" pitchFamily="34" charset="0"/>
                <a:cs typeface="Verdana" panose="020B0604030504040204" pitchFamily="34" charset="0"/>
              </a:rPr>
              <a:pPr/>
              <a:t>7</a:t>
            </a:fld>
            <a:endParaRPr lang="ru-RU" dirty="0">
              <a:ea typeface="Verdana" panose="020B0604030504040204" pitchFamily="34" charset="0"/>
              <a:cs typeface="Verdana" panose="020B0604030504040204" pitchFamily="34" charset="0"/>
            </a:endParaRPr>
          </a:p>
        </p:txBody>
      </p:sp>
      <p:pic>
        <p:nvPicPr>
          <p:cNvPr id="5" name="Рисунок 4"/>
          <p:cNvPicPr/>
          <p:nvPr/>
        </p:nvPicPr>
        <p:blipFill>
          <a:blip r:embed="rId2"/>
          <a:stretch/>
        </p:blipFill>
        <p:spPr>
          <a:xfrm>
            <a:off x="1512714" y="-16819"/>
            <a:ext cx="9166572" cy="6874819"/>
          </a:xfrm>
          <a:prstGeom prst="rect">
            <a:avLst/>
          </a:prstGeom>
          <a:ln w="12600">
            <a:noFill/>
          </a:ln>
        </p:spPr>
      </p:pic>
    </p:spTree>
    <p:extLst>
      <p:ext uri="{BB962C8B-B14F-4D97-AF65-F5344CB8AC3E}">
        <p14:creationId xmlns:p14="http://schemas.microsoft.com/office/powerpoint/2010/main" val="230418888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p:txBody>
          <a:bodyPr/>
          <a:lstStyle/>
          <a:p>
            <a:r>
              <a:rPr lang="ru-RU" smtClean="0"/>
              <a:t>Нотация?</a:t>
            </a:r>
            <a:endParaRPr lang="ru-RU" dirty="0"/>
          </a:p>
        </p:txBody>
      </p:sp>
      <p:sp>
        <p:nvSpPr>
          <p:cNvPr id="4" name="Номер слайда 3"/>
          <p:cNvSpPr>
            <a:spLocks noGrp="1"/>
          </p:cNvSpPr>
          <p:nvPr>
            <p:ph type="sldNum" sz="quarter" idx="12"/>
          </p:nvPr>
        </p:nvSpPr>
        <p:spPr/>
        <p:txBody>
          <a:bodyPr/>
          <a:lstStyle/>
          <a:p>
            <a:fld id="{8A46B48C-4814-F543-BBD3-662454439EF2}" type="slidenum">
              <a:rPr lang="ru-RU" smtClean="0">
                <a:ea typeface="Verdana" panose="020B0604030504040204" pitchFamily="34" charset="0"/>
                <a:cs typeface="Verdana" panose="020B0604030504040204" pitchFamily="34" charset="0"/>
              </a:rPr>
              <a:pPr/>
              <a:t>8</a:t>
            </a:fld>
            <a:endParaRPr lang="ru-RU" dirty="0">
              <a:ea typeface="Verdana" panose="020B0604030504040204" pitchFamily="34" charset="0"/>
              <a:cs typeface="Verdana" panose="020B0604030504040204" pitchFamily="34" charset="0"/>
            </a:endParaRPr>
          </a:p>
        </p:txBody>
      </p:sp>
      <p:pic>
        <p:nvPicPr>
          <p:cNvPr id="5" name="Рисунок 4"/>
          <p:cNvPicPr/>
          <p:nvPr/>
        </p:nvPicPr>
        <p:blipFill>
          <a:blip r:embed="rId2"/>
          <a:stretch/>
        </p:blipFill>
        <p:spPr>
          <a:xfrm>
            <a:off x="398084" y="1557337"/>
            <a:ext cx="3003513" cy="1746579"/>
          </a:xfrm>
          <a:prstGeom prst="rect">
            <a:avLst/>
          </a:prstGeom>
          <a:ln>
            <a:noFill/>
          </a:ln>
        </p:spPr>
      </p:pic>
      <p:pic>
        <p:nvPicPr>
          <p:cNvPr id="6" name="Рисунок 5"/>
          <p:cNvPicPr/>
          <p:nvPr/>
        </p:nvPicPr>
        <p:blipFill>
          <a:blip r:embed="rId3"/>
          <a:stretch/>
        </p:blipFill>
        <p:spPr>
          <a:xfrm>
            <a:off x="5499539" y="4409249"/>
            <a:ext cx="3382524" cy="1966978"/>
          </a:xfrm>
          <a:prstGeom prst="rect">
            <a:avLst/>
          </a:prstGeom>
          <a:ln>
            <a:noFill/>
          </a:ln>
        </p:spPr>
      </p:pic>
      <p:pic>
        <p:nvPicPr>
          <p:cNvPr id="7" name="Рисунок 6"/>
          <p:cNvPicPr/>
          <p:nvPr/>
        </p:nvPicPr>
        <p:blipFill>
          <a:blip r:embed="rId4"/>
          <a:stretch/>
        </p:blipFill>
        <p:spPr>
          <a:xfrm>
            <a:off x="8734050" y="1557338"/>
            <a:ext cx="1761840" cy="2590560"/>
          </a:xfrm>
          <a:prstGeom prst="rect">
            <a:avLst/>
          </a:prstGeom>
          <a:ln>
            <a:noFill/>
          </a:ln>
        </p:spPr>
      </p:pic>
      <p:pic>
        <p:nvPicPr>
          <p:cNvPr id="8" name="Рисунок 7"/>
          <p:cNvPicPr/>
          <p:nvPr/>
        </p:nvPicPr>
        <p:blipFill>
          <a:blip r:embed="rId5"/>
          <a:stretch/>
        </p:blipFill>
        <p:spPr>
          <a:xfrm>
            <a:off x="4690936" y="1557338"/>
            <a:ext cx="2285640" cy="1999800"/>
          </a:xfrm>
          <a:prstGeom prst="rect">
            <a:avLst/>
          </a:prstGeom>
          <a:ln>
            <a:noFill/>
          </a:ln>
        </p:spPr>
      </p:pic>
      <p:pic>
        <p:nvPicPr>
          <p:cNvPr id="9" name="Рисунок 8"/>
          <p:cNvPicPr/>
          <p:nvPr/>
        </p:nvPicPr>
        <p:blipFill>
          <a:blip r:embed="rId6"/>
          <a:stretch/>
        </p:blipFill>
        <p:spPr>
          <a:xfrm>
            <a:off x="1948816" y="4328547"/>
            <a:ext cx="2238120" cy="2047680"/>
          </a:xfrm>
          <a:prstGeom prst="rect">
            <a:avLst/>
          </a:prstGeom>
          <a:ln>
            <a:noFill/>
          </a:ln>
        </p:spPr>
      </p:pic>
    </p:spTree>
    <p:extLst>
      <p:ext uri="{BB962C8B-B14F-4D97-AF65-F5344CB8AC3E}">
        <p14:creationId xmlns:p14="http://schemas.microsoft.com/office/powerpoint/2010/main" val="71244730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Текст 1"/>
          <p:cNvSpPr>
            <a:spLocks noGrp="1"/>
          </p:cNvSpPr>
          <p:nvPr>
            <p:ph type="body" sz="quarter" idx="11"/>
          </p:nvPr>
        </p:nvSpPr>
        <p:spPr/>
        <p:txBody>
          <a:bodyPr/>
          <a:lstStyle/>
          <a:p>
            <a:r>
              <a:rPr lang="ru-RU" dirty="0"/>
              <a:t>UML, </a:t>
            </a:r>
            <a:r>
              <a:rPr lang="ru-RU" dirty="0" err="1"/>
              <a:t>Archimate</a:t>
            </a:r>
            <a:r>
              <a:rPr lang="ru-RU" dirty="0"/>
              <a:t>, BPMN</a:t>
            </a:r>
          </a:p>
          <a:p>
            <a:r>
              <a:rPr lang="ru-RU" dirty="0"/>
              <a:t>Показ диаграмм c проектора</a:t>
            </a:r>
          </a:p>
        </p:txBody>
      </p:sp>
      <p:sp>
        <p:nvSpPr>
          <p:cNvPr id="3" name="Заголовок 2"/>
          <p:cNvSpPr>
            <a:spLocks noGrp="1"/>
          </p:cNvSpPr>
          <p:nvPr>
            <p:ph type="title"/>
          </p:nvPr>
        </p:nvSpPr>
        <p:spPr/>
        <p:txBody>
          <a:bodyPr/>
          <a:lstStyle/>
          <a:p>
            <a:r>
              <a:rPr lang="ru-RU" dirty="0"/>
              <a:t>Что мы пробовали</a:t>
            </a:r>
          </a:p>
        </p:txBody>
      </p:sp>
      <p:sp>
        <p:nvSpPr>
          <p:cNvPr id="4" name="Номер слайда 3"/>
          <p:cNvSpPr>
            <a:spLocks noGrp="1"/>
          </p:cNvSpPr>
          <p:nvPr>
            <p:ph type="sldNum" sz="quarter" idx="12"/>
          </p:nvPr>
        </p:nvSpPr>
        <p:spPr/>
        <p:txBody>
          <a:bodyPr/>
          <a:lstStyle/>
          <a:p>
            <a:fld id="{8A46B48C-4814-F543-BBD3-662454439EF2}" type="slidenum">
              <a:rPr lang="ru-RU" smtClean="0">
                <a:ea typeface="Verdana" panose="020B0604030504040204" pitchFamily="34" charset="0"/>
                <a:cs typeface="Verdana" panose="020B0604030504040204" pitchFamily="34" charset="0"/>
              </a:rPr>
              <a:pPr/>
              <a:t>9</a:t>
            </a:fld>
            <a:endParaRPr lang="ru-RU" dirty="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667107088"/>
      </p:ext>
    </p:extLst>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CUSTIS Colors 1">
      <a:dk1>
        <a:srgbClr val="333333"/>
      </a:dk1>
      <a:lt1>
        <a:srgbClr val="FFFFFF"/>
      </a:lt1>
      <a:dk2>
        <a:srgbClr val="1D4481"/>
      </a:dk2>
      <a:lt2>
        <a:srgbClr val="FFFFFF"/>
      </a:lt2>
      <a:accent1>
        <a:srgbClr val="009FDF"/>
      </a:accent1>
      <a:accent2>
        <a:srgbClr val="483CF6"/>
      </a:accent2>
      <a:accent3>
        <a:srgbClr val="6071A3"/>
      </a:accent3>
      <a:accent4>
        <a:srgbClr val="00C6B3"/>
      </a:accent4>
      <a:accent5>
        <a:srgbClr val="008EB2"/>
      </a:accent5>
      <a:accent6>
        <a:srgbClr val="D30F7D"/>
      </a:accent6>
      <a:hlink>
        <a:srgbClr val="800080"/>
      </a:hlink>
      <a:folHlink>
        <a:srgbClr val="5C068C"/>
      </a:folHlink>
    </a:clrScheme>
    <a:fontScheme name="Другая 1">
      <a:majorFont>
        <a:latin typeface="Verdana"/>
        <a:ea typeface=""/>
        <a:cs typeface=""/>
      </a:majorFont>
      <a:minorFont>
        <a:latin typeface="Verdana"/>
        <a:ea typeface=""/>
        <a:cs typeface=""/>
      </a:minorFont>
    </a:fontScheme>
    <a:fmtScheme name="Тема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Презентация1" id="{EE994FD4-B8C4-43A1-B2D1-773E32397FF4}" vid="{3F87CD25-1CFC-4869-902C-F6B079EF2C03}"/>
    </a:ext>
  </a:extLst>
</a:theme>
</file>

<file path=ppt/theme/theme2.xml><?xml version="1.0" encoding="utf-8"?>
<a:theme xmlns:a="http://schemas.openxmlformats.org/drawingml/2006/main" name="Тема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Шаблон презентации</Template>
  <TotalTime>447</TotalTime>
  <Words>482</Words>
  <Application>Microsoft Office PowerPoint</Application>
  <PresentationFormat>Широкоэкранный</PresentationFormat>
  <Paragraphs>126</Paragraphs>
  <Slides>31</Slides>
  <Notes>1</Notes>
  <HiddenSlides>0</HiddenSlides>
  <MMClips>0</MMClips>
  <ScaleCrop>false</ScaleCrop>
  <HeadingPairs>
    <vt:vector size="6" baseType="variant">
      <vt:variant>
        <vt:lpstr>Использованные шрифты</vt:lpstr>
      </vt:variant>
      <vt:variant>
        <vt:i4>6</vt:i4>
      </vt:variant>
      <vt:variant>
        <vt:lpstr>Тема</vt:lpstr>
      </vt:variant>
      <vt:variant>
        <vt:i4>1</vt:i4>
      </vt:variant>
      <vt:variant>
        <vt:lpstr>Заголовки слайдов</vt:lpstr>
      </vt:variant>
      <vt:variant>
        <vt:i4>31</vt:i4>
      </vt:variant>
    </vt:vector>
  </HeadingPairs>
  <TitlesOfParts>
    <vt:vector size="38" baseType="lpstr">
      <vt:lpstr>Arial</vt:lpstr>
      <vt:lpstr>Calibri</vt:lpstr>
      <vt:lpstr>Consolas</vt:lpstr>
      <vt:lpstr>Courier New</vt:lpstr>
      <vt:lpstr>Verdana</vt:lpstr>
      <vt:lpstr>Wingdings</vt:lpstr>
      <vt:lpstr>Тема Office</vt:lpstr>
      <vt:lpstr>Лучше тысячи слов: рисование диаграмм совместно с заказчиком</vt:lpstr>
      <vt:lpstr>Кейс</vt:lpstr>
      <vt:lpstr>Пара слов обо мне</vt:lpstr>
      <vt:lpstr>Коротко о Modeus</vt:lpstr>
      <vt:lpstr>Задача</vt:lpstr>
      <vt:lpstr>Формат проектных сессий</vt:lpstr>
      <vt:lpstr>Презентация PowerPoint</vt:lpstr>
      <vt:lpstr>Нотация?</vt:lpstr>
      <vt:lpstr>Что мы пробовали</vt:lpstr>
      <vt:lpstr>Презентация PowerPoint</vt:lpstr>
      <vt:lpstr>Что пошло не так</vt:lpstr>
      <vt:lpstr>Немного истории</vt:lpstr>
      <vt:lpstr>В чем суть проблемы?</vt:lpstr>
      <vt:lpstr>Зачем нужна визуализация?</vt:lpstr>
      <vt:lpstr>Описание простого процесса</vt:lpstr>
      <vt:lpstr>Проектирование процессов</vt:lpstr>
      <vt:lpstr>Проектирование процессов</vt:lpstr>
      <vt:lpstr>Описание процесса: элементы</vt:lpstr>
      <vt:lpstr>Процесс, описанный участниками</vt:lpstr>
      <vt:lpstr>Как корректно выделить подпроцесы?</vt:lpstr>
      <vt:lpstr>Затрагиваемые процессы</vt:lpstr>
      <vt:lpstr>Карта процессов</vt:lpstr>
      <vt:lpstr>Карта процессов: элементы</vt:lpstr>
      <vt:lpstr>Карта процессов</vt:lpstr>
      <vt:lpstr>Откуда берутся участники?</vt:lpstr>
      <vt:lpstr>Выявление стейкхолдеров и их интересов</vt:lpstr>
      <vt:lpstr>Выявление стейкхолдеров  и их интересов</vt:lpstr>
      <vt:lpstr>Методика</vt:lpstr>
      <vt:lpstr>Лучше тысячи слов</vt:lpstr>
      <vt:lpstr>Выводы</vt:lpstr>
      <vt:lpstr>Презентация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Николаева Е.Ю.</dc:creator>
  <cp:lastModifiedBy>Печенкин Г.М.</cp:lastModifiedBy>
  <cp:revision>59</cp:revision>
  <cp:lastPrinted>2019-12-12T09:25:57Z</cp:lastPrinted>
  <dcterms:created xsi:type="dcterms:W3CDTF">2020-10-08T19:29:53Z</dcterms:created>
  <dcterms:modified xsi:type="dcterms:W3CDTF">2020-10-09T18:50:06Z</dcterms:modified>
</cp:coreProperties>
</file>