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35"/>
  </p:notesMasterIdLst>
  <p:sldIdLst>
    <p:sldId id="316" r:id="rId6"/>
    <p:sldId id="359" r:id="rId7"/>
    <p:sldId id="393" r:id="rId8"/>
    <p:sldId id="394" r:id="rId9"/>
    <p:sldId id="395" r:id="rId10"/>
    <p:sldId id="398" r:id="rId11"/>
    <p:sldId id="361" r:id="rId12"/>
    <p:sldId id="397" r:id="rId13"/>
    <p:sldId id="407" r:id="rId14"/>
    <p:sldId id="406" r:id="rId15"/>
    <p:sldId id="409" r:id="rId16"/>
    <p:sldId id="371" r:id="rId17"/>
    <p:sldId id="382" r:id="rId18"/>
    <p:sldId id="383" r:id="rId19"/>
    <p:sldId id="373" r:id="rId20"/>
    <p:sldId id="405" r:id="rId21"/>
    <p:sldId id="369" r:id="rId22"/>
    <p:sldId id="414" r:id="rId23"/>
    <p:sldId id="408" r:id="rId24"/>
    <p:sldId id="384" r:id="rId25"/>
    <p:sldId id="389" r:id="rId26"/>
    <p:sldId id="413" r:id="rId27"/>
    <p:sldId id="417" r:id="rId28"/>
    <p:sldId id="418" r:id="rId29"/>
    <p:sldId id="416" r:id="rId30"/>
    <p:sldId id="401" r:id="rId31"/>
    <p:sldId id="363" r:id="rId32"/>
    <p:sldId id="340" r:id="rId33"/>
    <p:sldId id="38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16D8EF-57D7-5B4B-8D04-1F79663C531B}">
          <p14:sldIdLst>
            <p14:sldId id="316"/>
            <p14:sldId id="359"/>
            <p14:sldId id="393"/>
            <p14:sldId id="394"/>
            <p14:sldId id="395"/>
            <p14:sldId id="398"/>
            <p14:sldId id="361"/>
            <p14:sldId id="397"/>
            <p14:sldId id="407"/>
            <p14:sldId id="406"/>
            <p14:sldId id="409"/>
            <p14:sldId id="371"/>
            <p14:sldId id="382"/>
            <p14:sldId id="383"/>
            <p14:sldId id="373"/>
            <p14:sldId id="405"/>
            <p14:sldId id="369"/>
            <p14:sldId id="414"/>
            <p14:sldId id="408"/>
            <p14:sldId id="384"/>
            <p14:sldId id="389"/>
            <p14:sldId id="413"/>
            <p14:sldId id="417"/>
            <p14:sldId id="418"/>
            <p14:sldId id="416"/>
            <p14:sldId id="401"/>
            <p14:sldId id="363"/>
            <p14:sldId id="34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кадий Золотовицкий" initials="АЗ" lastIdx="5" clrIdx="0"/>
  <p:cmAuthor id="1" name="Konstantin Kruglov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2B"/>
    <a:srgbClr val="E44FCB"/>
    <a:srgbClr val="C6D9F1"/>
    <a:srgbClr val="FF9A30"/>
    <a:srgbClr val="339966"/>
    <a:srgbClr val="D54225"/>
    <a:srgbClr val="89AB40"/>
    <a:srgbClr val="A6D050"/>
    <a:srgbClr val="C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57" autoAdjust="0"/>
    <p:restoredTop sz="94799" autoAdjust="0"/>
  </p:normalViewPr>
  <p:slideViewPr>
    <p:cSldViewPr>
      <p:cViewPr>
        <p:scale>
          <a:sx n="80" d="100"/>
          <a:sy n="80" d="100"/>
        </p:scale>
        <p:origin x="144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496B0-F055-1A41-AF29-BBBE6A4FA16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A74BF77-1B7C-124C-B865-C05DE07151B8}">
      <dgm:prSet phldrT="[Текст]"/>
      <dgm:spPr/>
      <dgm:t>
        <a:bodyPr/>
        <a:lstStyle/>
        <a:p>
          <a:r>
            <a:rPr lang="ru-RU" dirty="0" smtClean="0"/>
            <a:t>Интерес </a:t>
          </a:r>
          <a:endParaRPr lang="ru-RU" dirty="0"/>
        </a:p>
      </dgm:t>
    </dgm:pt>
    <dgm:pt modelId="{9CCE54C0-AA5D-6E4A-8152-F622542453E2}" type="parTrans" cxnId="{71B750DA-2D05-EA42-9C00-430EB0E6BC98}">
      <dgm:prSet/>
      <dgm:spPr/>
      <dgm:t>
        <a:bodyPr/>
        <a:lstStyle/>
        <a:p>
          <a:endParaRPr lang="ru-RU"/>
        </a:p>
      </dgm:t>
    </dgm:pt>
    <dgm:pt modelId="{87C76290-B469-2447-902E-272E0C362405}" type="sibTrans" cxnId="{71B750DA-2D05-EA42-9C00-430EB0E6BC98}">
      <dgm:prSet/>
      <dgm:spPr/>
      <dgm:t>
        <a:bodyPr/>
        <a:lstStyle/>
        <a:p>
          <a:endParaRPr lang="ru-RU"/>
        </a:p>
      </dgm:t>
    </dgm:pt>
    <dgm:pt modelId="{6735AF3D-C9C8-3242-92CB-4AF902DA5B66}">
      <dgm:prSet phldrT="[Текст]"/>
      <dgm:spPr/>
      <dgm:t>
        <a:bodyPr/>
        <a:lstStyle/>
        <a:p>
          <a:r>
            <a:rPr lang="ru-RU" dirty="0" smtClean="0"/>
            <a:t>Квалификация интереса </a:t>
          </a:r>
          <a:endParaRPr lang="ru-RU" dirty="0"/>
        </a:p>
      </dgm:t>
    </dgm:pt>
    <dgm:pt modelId="{28B6F4B4-57C3-2846-B308-EE5109FC97D0}" type="parTrans" cxnId="{68A0249C-8D4B-8642-9242-BBF21FCFD3A5}">
      <dgm:prSet/>
      <dgm:spPr/>
      <dgm:t>
        <a:bodyPr/>
        <a:lstStyle/>
        <a:p>
          <a:endParaRPr lang="ru-RU"/>
        </a:p>
      </dgm:t>
    </dgm:pt>
    <dgm:pt modelId="{6F947FD0-8CD6-A742-BA41-007CD53FFC20}" type="sibTrans" cxnId="{68A0249C-8D4B-8642-9242-BBF21FCFD3A5}">
      <dgm:prSet/>
      <dgm:spPr/>
      <dgm:t>
        <a:bodyPr/>
        <a:lstStyle/>
        <a:p>
          <a:endParaRPr lang="ru-RU"/>
        </a:p>
      </dgm:t>
    </dgm:pt>
    <dgm:pt modelId="{0A8D16A4-9F9B-C343-A6E3-45BECA605470}">
      <dgm:prSet phldrT="[Текст]"/>
      <dgm:spPr/>
      <dgm:t>
        <a:bodyPr/>
        <a:lstStyle/>
        <a:p>
          <a:r>
            <a:rPr lang="ru-RU" dirty="0" smtClean="0"/>
            <a:t>Оценка проекта, подготовка КП</a:t>
          </a:r>
          <a:endParaRPr lang="ru-RU" dirty="0"/>
        </a:p>
      </dgm:t>
    </dgm:pt>
    <dgm:pt modelId="{05515D7B-06BD-6C48-8FF9-A9C86D8147AE}" type="parTrans" cxnId="{F0B84AB7-AC28-354B-ACAA-FDE5BC635589}">
      <dgm:prSet/>
      <dgm:spPr/>
      <dgm:t>
        <a:bodyPr/>
        <a:lstStyle/>
        <a:p>
          <a:endParaRPr lang="ru-RU"/>
        </a:p>
      </dgm:t>
    </dgm:pt>
    <dgm:pt modelId="{44CFE782-E17D-864B-9502-C1C4982A838A}" type="sibTrans" cxnId="{F0B84AB7-AC28-354B-ACAA-FDE5BC635589}">
      <dgm:prSet/>
      <dgm:spPr/>
      <dgm:t>
        <a:bodyPr/>
        <a:lstStyle/>
        <a:p>
          <a:endParaRPr lang="ru-RU"/>
        </a:p>
      </dgm:t>
    </dgm:pt>
    <dgm:pt modelId="{A9A69CAF-E82C-764A-B306-33FE9ACBC688}">
      <dgm:prSet phldrT="[Текст]"/>
      <dgm:spPr/>
      <dgm:t>
        <a:bodyPr/>
        <a:lstStyle/>
        <a:p>
          <a:r>
            <a:rPr lang="ru-RU" dirty="0" smtClean="0"/>
            <a:t>Заключение договора </a:t>
          </a:r>
          <a:endParaRPr lang="ru-RU" dirty="0"/>
        </a:p>
      </dgm:t>
    </dgm:pt>
    <dgm:pt modelId="{ACDAE6DD-72B6-554F-9F98-C99A00A1C0B5}" type="parTrans" cxnId="{D460576A-EC82-5F47-A4AA-4599BA39C7FF}">
      <dgm:prSet/>
      <dgm:spPr/>
      <dgm:t>
        <a:bodyPr/>
        <a:lstStyle/>
        <a:p>
          <a:endParaRPr lang="ru-RU"/>
        </a:p>
      </dgm:t>
    </dgm:pt>
    <dgm:pt modelId="{91CB5C54-87E6-C848-A391-C69DB38EAF3A}" type="sibTrans" cxnId="{D460576A-EC82-5F47-A4AA-4599BA39C7FF}">
      <dgm:prSet/>
      <dgm:spPr/>
      <dgm:t>
        <a:bodyPr/>
        <a:lstStyle/>
        <a:p>
          <a:endParaRPr lang="ru-RU"/>
        </a:p>
      </dgm:t>
    </dgm:pt>
    <dgm:pt modelId="{07AC7543-8D88-2E4A-91CA-AD7C871C33E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smtClean="0"/>
            <a:t>Старт проекта</a:t>
          </a:r>
          <a:endParaRPr lang="ru-RU"/>
        </a:p>
      </dgm:t>
    </dgm:pt>
    <dgm:pt modelId="{B8C096D8-995D-0340-B36B-D0864F886628}" type="parTrans" cxnId="{01960211-2E6A-6E46-AB72-1F1CA2E38D7B}">
      <dgm:prSet/>
      <dgm:spPr/>
      <dgm:t>
        <a:bodyPr/>
        <a:lstStyle/>
        <a:p>
          <a:endParaRPr lang="ru-RU"/>
        </a:p>
      </dgm:t>
    </dgm:pt>
    <dgm:pt modelId="{D2F7F1CB-F922-0748-A31E-3F4407F35BFD}" type="sibTrans" cxnId="{01960211-2E6A-6E46-AB72-1F1CA2E38D7B}">
      <dgm:prSet/>
      <dgm:spPr/>
      <dgm:t>
        <a:bodyPr/>
        <a:lstStyle/>
        <a:p>
          <a:endParaRPr lang="ru-RU"/>
        </a:p>
      </dgm:t>
    </dgm:pt>
    <dgm:pt modelId="{77B9B6C8-F907-C44E-9CDE-2AC418E4B014}" type="pres">
      <dgm:prSet presAssocID="{196496B0-F055-1A41-AF29-BBBE6A4FA16C}" presName="Name0" presStyleCnt="0">
        <dgm:presLayoutVars>
          <dgm:dir/>
          <dgm:animLvl val="lvl"/>
          <dgm:resizeHandles val="exact"/>
        </dgm:presLayoutVars>
      </dgm:prSet>
      <dgm:spPr/>
    </dgm:pt>
    <dgm:pt modelId="{DAB44CB8-9551-1743-9F9F-D661041B013A}" type="pres">
      <dgm:prSet presAssocID="{2A74BF77-1B7C-124C-B865-C05DE07151B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DBA5-E1D2-C04E-8414-E43BE6CEA081}" type="pres">
      <dgm:prSet presAssocID="{87C76290-B469-2447-902E-272E0C362405}" presName="parTxOnlySpace" presStyleCnt="0"/>
      <dgm:spPr/>
    </dgm:pt>
    <dgm:pt modelId="{28643256-FC74-FC4C-803F-3FD7001E95B5}" type="pres">
      <dgm:prSet presAssocID="{6735AF3D-C9C8-3242-92CB-4AF902DA5B6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878A4-582B-3146-B158-8E0E1B94A045}" type="pres">
      <dgm:prSet presAssocID="{6F947FD0-8CD6-A742-BA41-007CD53FFC20}" presName="parTxOnlySpace" presStyleCnt="0"/>
      <dgm:spPr/>
    </dgm:pt>
    <dgm:pt modelId="{986FF48E-128A-9246-9E4F-6170780E9B47}" type="pres">
      <dgm:prSet presAssocID="{0A8D16A4-9F9B-C343-A6E3-45BECA60547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F37A7-7601-A84C-9CFB-EB2C806F6ED9}" type="pres">
      <dgm:prSet presAssocID="{44CFE782-E17D-864B-9502-C1C4982A838A}" presName="parTxOnlySpace" presStyleCnt="0"/>
      <dgm:spPr/>
    </dgm:pt>
    <dgm:pt modelId="{9612ABC0-66DA-2E42-B324-9804082A2FE7}" type="pres">
      <dgm:prSet presAssocID="{A9A69CAF-E82C-764A-B306-33FE9ACBC6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41066-C4D1-E142-BAA3-4689AE8CBB68}" type="pres">
      <dgm:prSet presAssocID="{91CB5C54-87E6-C848-A391-C69DB38EAF3A}" presName="parTxOnlySpace" presStyleCnt="0"/>
      <dgm:spPr/>
    </dgm:pt>
    <dgm:pt modelId="{001596AB-2B38-6F4C-A2F2-610D0F20EFB8}" type="pres">
      <dgm:prSet presAssocID="{07AC7543-8D88-2E4A-91CA-AD7C871C33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13FC5-22F5-9E4D-9CD9-65F67EB3F9CF}" type="presOf" srcId="{6735AF3D-C9C8-3242-92CB-4AF902DA5B66}" destId="{28643256-FC74-FC4C-803F-3FD7001E95B5}" srcOrd="0" destOrd="0" presId="urn:microsoft.com/office/officeart/2005/8/layout/chevron1"/>
    <dgm:cxn modelId="{01960211-2E6A-6E46-AB72-1F1CA2E38D7B}" srcId="{196496B0-F055-1A41-AF29-BBBE6A4FA16C}" destId="{07AC7543-8D88-2E4A-91CA-AD7C871C33E6}" srcOrd="4" destOrd="0" parTransId="{B8C096D8-995D-0340-B36B-D0864F886628}" sibTransId="{D2F7F1CB-F922-0748-A31E-3F4407F35BFD}"/>
    <dgm:cxn modelId="{0654C6F6-8F29-7B47-B1BA-FEE05CB7B7FD}" type="presOf" srcId="{A9A69CAF-E82C-764A-B306-33FE9ACBC688}" destId="{9612ABC0-66DA-2E42-B324-9804082A2FE7}" srcOrd="0" destOrd="0" presId="urn:microsoft.com/office/officeart/2005/8/layout/chevron1"/>
    <dgm:cxn modelId="{F0B84AB7-AC28-354B-ACAA-FDE5BC635589}" srcId="{196496B0-F055-1A41-AF29-BBBE6A4FA16C}" destId="{0A8D16A4-9F9B-C343-A6E3-45BECA605470}" srcOrd="2" destOrd="0" parTransId="{05515D7B-06BD-6C48-8FF9-A9C86D8147AE}" sibTransId="{44CFE782-E17D-864B-9502-C1C4982A838A}"/>
    <dgm:cxn modelId="{71B750DA-2D05-EA42-9C00-430EB0E6BC98}" srcId="{196496B0-F055-1A41-AF29-BBBE6A4FA16C}" destId="{2A74BF77-1B7C-124C-B865-C05DE07151B8}" srcOrd="0" destOrd="0" parTransId="{9CCE54C0-AA5D-6E4A-8152-F622542453E2}" sibTransId="{87C76290-B469-2447-902E-272E0C362405}"/>
    <dgm:cxn modelId="{68A0249C-8D4B-8642-9242-BBF21FCFD3A5}" srcId="{196496B0-F055-1A41-AF29-BBBE6A4FA16C}" destId="{6735AF3D-C9C8-3242-92CB-4AF902DA5B66}" srcOrd="1" destOrd="0" parTransId="{28B6F4B4-57C3-2846-B308-EE5109FC97D0}" sibTransId="{6F947FD0-8CD6-A742-BA41-007CD53FFC20}"/>
    <dgm:cxn modelId="{41CBD0A0-08B9-7849-9A6B-A7AB58AB520C}" type="presOf" srcId="{07AC7543-8D88-2E4A-91CA-AD7C871C33E6}" destId="{001596AB-2B38-6F4C-A2F2-610D0F20EFB8}" srcOrd="0" destOrd="0" presId="urn:microsoft.com/office/officeart/2005/8/layout/chevron1"/>
    <dgm:cxn modelId="{9A6D0193-01EB-9343-8D22-F757C976CB60}" type="presOf" srcId="{0A8D16A4-9F9B-C343-A6E3-45BECA605470}" destId="{986FF48E-128A-9246-9E4F-6170780E9B47}" srcOrd="0" destOrd="0" presId="urn:microsoft.com/office/officeart/2005/8/layout/chevron1"/>
    <dgm:cxn modelId="{BB8547F0-7D1C-EF4D-A03D-8074DBB77F39}" type="presOf" srcId="{2A74BF77-1B7C-124C-B865-C05DE07151B8}" destId="{DAB44CB8-9551-1743-9F9F-D661041B013A}" srcOrd="0" destOrd="0" presId="urn:microsoft.com/office/officeart/2005/8/layout/chevron1"/>
    <dgm:cxn modelId="{D460576A-EC82-5F47-A4AA-4599BA39C7FF}" srcId="{196496B0-F055-1A41-AF29-BBBE6A4FA16C}" destId="{A9A69CAF-E82C-764A-B306-33FE9ACBC688}" srcOrd="3" destOrd="0" parTransId="{ACDAE6DD-72B6-554F-9F98-C99A00A1C0B5}" sibTransId="{91CB5C54-87E6-C848-A391-C69DB38EAF3A}"/>
    <dgm:cxn modelId="{60252E17-4B13-414F-B267-C431CADE7EA7}" type="presOf" srcId="{196496B0-F055-1A41-AF29-BBBE6A4FA16C}" destId="{77B9B6C8-F907-C44E-9CDE-2AC418E4B014}" srcOrd="0" destOrd="0" presId="urn:microsoft.com/office/officeart/2005/8/layout/chevron1"/>
    <dgm:cxn modelId="{93E83716-B7BF-EE47-91CC-32A450B61A9E}" type="presParOf" srcId="{77B9B6C8-F907-C44E-9CDE-2AC418E4B014}" destId="{DAB44CB8-9551-1743-9F9F-D661041B013A}" srcOrd="0" destOrd="0" presId="urn:microsoft.com/office/officeart/2005/8/layout/chevron1"/>
    <dgm:cxn modelId="{6326CFCB-F0D0-6B49-9C4C-99E8AB0BA423}" type="presParOf" srcId="{77B9B6C8-F907-C44E-9CDE-2AC418E4B014}" destId="{A99FDBA5-E1D2-C04E-8414-E43BE6CEA081}" srcOrd="1" destOrd="0" presId="urn:microsoft.com/office/officeart/2005/8/layout/chevron1"/>
    <dgm:cxn modelId="{19A0063E-FD37-4948-91C2-E06468C055E7}" type="presParOf" srcId="{77B9B6C8-F907-C44E-9CDE-2AC418E4B014}" destId="{28643256-FC74-FC4C-803F-3FD7001E95B5}" srcOrd="2" destOrd="0" presId="urn:microsoft.com/office/officeart/2005/8/layout/chevron1"/>
    <dgm:cxn modelId="{58D54918-3344-C248-9522-6B8F5B159924}" type="presParOf" srcId="{77B9B6C8-F907-C44E-9CDE-2AC418E4B014}" destId="{42C878A4-582B-3146-B158-8E0E1B94A045}" srcOrd="3" destOrd="0" presId="urn:microsoft.com/office/officeart/2005/8/layout/chevron1"/>
    <dgm:cxn modelId="{51C1FC33-41D5-2F41-BAF0-51515037B6D5}" type="presParOf" srcId="{77B9B6C8-F907-C44E-9CDE-2AC418E4B014}" destId="{986FF48E-128A-9246-9E4F-6170780E9B47}" srcOrd="4" destOrd="0" presId="urn:microsoft.com/office/officeart/2005/8/layout/chevron1"/>
    <dgm:cxn modelId="{C2707700-DD93-3C42-915F-9346B9D81E96}" type="presParOf" srcId="{77B9B6C8-F907-C44E-9CDE-2AC418E4B014}" destId="{24BF37A7-7601-A84C-9CFB-EB2C806F6ED9}" srcOrd="5" destOrd="0" presId="urn:microsoft.com/office/officeart/2005/8/layout/chevron1"/>
    <dgm:cxn modelId="{32CD93FC-C357-1144-AE36-9D3DBF74ED62}" type="presParOf" srcId="{77B9B6C8-F907-C44E-9CDE-2AC418E4B014}" destId="{9612ABC0-66DA-2E42-B324-9804082A2FE7}" srcOrd="6" destOrd="0" presId="urn:microsoft.com/office/officeart/2005/8/layout/chevron1"/>
    <dgm:cxn modelId="{54EFE49D-6F39-4F49-ACE5-98AA2F0C8B9F}" type="presParOf" srcId="{77B9B6C8-F907-C44E-9CDE-2AC418E4B014}" destId="{E4E41066-C4D1-E142-BAA3-4689AE8CBB68}" srcOrd="7" destOrd="0" presId="urn:microsoft.com/office/officeart/2005/8/layout/chevron1"/>
    <dgm:cxn modelId="{4A477183-4097-4248-9FA4-63E7B8968213}" type="presParOf" srcId="{77B9B6C8-F907-C44E-9CDE-2AC418E4B014}" destId="{001596AB-2B38-6F4C-A2F2-610D0F20E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496B0-F055-1A41-AF29-BBBE6A4FA16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A74BF77-1B7C-124C-B865-C05DE07151B8}">
      <dgm:prSet phldrT="[Текст]"/>
      <dgm:spPr/>
      <dgm:t>
        <a:bodyPr/>
        <a:lstStyle/>
        <a:p>
          <a:r>
            <a:rPr lang="ru-RU" dirty="0" smtClean="0"/>
            <a:t>Интерес </a:t>
          </a:r>
          <a:endParaRPr lang="ru-RU" dirty="0"/>
        </a:p>
      </dgm:t>
    </dgm:pt>
    <dgm:pt modelId="{9CCE54C0-AA5D-6E4A-8152-F622542453E2}" type="parTrans" cxnId="{71B750DA-2D05-EA42-9C00-430EB0E6BC98}">
      <dgm:prSet/>
      <dgm:spPr/>
      <dgm:t>
        <a:bodyPr/>
        <a:lstStyle/>
        <a:p>
          <a:endParaRPr lang="ru-RU"/>
        </a:p>
      </dgm:t>
    </dgm:pt>
    <dgm:pt modelId="{87C76290-B469-2447-902E-272E0C362405}" type="sibTrans" cxnId="{71B750DA-2D05-EA42-9C00-430EB0E6BC98}">
      <dgm:prSet/>
      <dgm:spPr/>
      <dgm:t>
        <a:bodyPr/>
        <a:lstStyle/>
        <a:p>
          <a:endParaRPr lang="ru-RU"/>
        </a:p>
      </dgm:t>
    </dgm:pt>
    <dgm:pt modelId="{6735AF3D-C9C8-3242-92CB-4AF902DA5B6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Квалификация интереса </a:t>
          </a:r>
          <a:endParaRPr lang="ru-RU" dirty="0"/>
        </a:p>
      </dgm:t>
    </dgm:pt>
    <dgm:pt modelId="{28B6F4B4-57C3-2846-B308-EE5109FC97D0}" type="parTrans" cxnId="{68A0249C-8D4B-8642-9242-BBF21FCFD3A5}">
      <dgm:prSet/>
      <dgm:spPr/>
      <dgm:t>
        <a:bodyPr/>
        <a:lstStyle/>
        <a:p>
          <a:endParaRPr lang="ru-RU"/>
        </a:p>
      </dgm:t>
    </dgm:pt>
    <dgm:pt modelId="{6F947FD0-8CD6-A742-BA41-007CD53FFC20}" type="sibTrans" cxnId="{68A0249C-8D4B-8642-9242-BBF21FCFD3A5}">
      <dgm:prSet/>
      <dgm:spPr/>
      <dgm:t>
        <a:bodyPr/>
        <a:lstStyle/>
        <a:p>
          <a:endParaRPr lang="ru-RU"/>
        </a:p>
      </dgm:t>
    </dgm:pt>
    <dgm:pt modelId="{0A8D16A4-9F9B-C343-A6E3-45BECA605470}">
      <dgm:prSet phldrT="[Текст]"/>
      <dgm:spPr/>
      <dgm:t>
        <a:bodyPr/>
        <a:lstStyle/>
        <a:p>
          <a:r>
            <a:rPr lang="ru-RU" dirty="0" smtClean="0"/>
            <a:t>Оценка проекта, подготовка КП</a:t>
          </a:r>
          <a:endParaRPr lang="ru-RU" dirty="0"/>
        </a:p>
      </dgm:t>
    </dgm:pt>
    <dgm:pt modelId="{05515D7B-06BD-6C48-8FF9-A9C86D8147AE}" type="parTrans" cxnId="{F0B84AB7-AC28-354B-ACAA-FDE5BC635589}">
      <dgm:prSet/>
      <dgm:spPr/>
      <dgm:t>
        <a:bodyPr/>
        <a:lstStyle/>
        <a:p>
          <a:endParaRPr lang="ru-RU"/>
        </a:p>
      </dgm:t>
    </dgm:pt>
    <dgm:pt modelId="{44CFE782-E17D-864B-9502-C1C4982A838A}" type="sibTrans" cxnId="{F0B84AB7-AC28-354B-ACAA-FDE5BC635589}">
      <dgm:prSet/>
      <dgm:spPr/>
      <dgm:t>
        <a:bodyPr/>
        <a:lstStyle/>
        <a:p>
          <a:endParaRPr lang="ru-RU"/>
        </a:p>
      </dgm:t>
    </dgm:pt>
    <dgm:pt modelId="{A9A69CAF-E82C-764A-B306-33FE9ACBC688}">
      <dgm:prSet phldrT="[Текст]"/>
      <dgm:spPr/>
      <dgm:t>
        <a:bodyPr/>
        <a:lstStyle/>
        <a:p>
          <a:r>
            <a:rPr lang="ru-RU" dirty="0" smtClean="0"/>
            <a:t>Заключение договора </a:t>
          </a:r>
          <a:endParaRPr lang="ru-RU" dirty="0"/>
        </a:p>
      </dgm:t>
    </dgm:pt>
    <dgm:pt modelId="{ACDAE6DD-72B6-554F-9F98-C99A00A1C0B5}" type="parTrans" cxnId="{D460576A-EC82-5F47-A4AA-4599BA39C7FF}">
      <dgm:prSet/>
      <dgm:spPr/>
      <dgm:t>
        <a:bodyPr/>
        <a:lstStyle/>
        <a:p>
          <a:endParaRPr lang="ru-RU"/>
        </a:p>
      </dgm:t>
    </dgm:pt>
    <dgm:pt modelId="{91CB5C54-87E6-C848-A391-C69DB38EAF3A}" type="sibTrans" cxnId="{D460576A-EC82-5F47-A4AA-4599BA39C7FF}">
      <dgm:prSet/>
      <dgm:spPr/>
      <dgm:t>
        <a:bodyPr/>
        <a:lstStyle/>
        <a:p>
          <a:endParaRPr lang="ru-RU"/>
        </a:p>
      </dgm:t>
    </dgm:pt>
    <dgm:pt modelId="{07AC7543-8D88-2E4A-91CA-AD7C871C33E6}">
      <dgm:prSet phldrT="[Текст]"/>
      <dgm:spPr/>
      <dgm:t>
        <a:bodyPr/>
        <a:lstStyle/>
        <a:p>
          <a:r>
            <a:rPr lang="ru-RU" dirty="0" smtClean="0"/>
            <a:t>Старт проекта</a:t>
          </a:r>
          <a:endParaRPr lang="ru-RU" dirty="0"/>
        </a:p>
      </dgm:t>
    </dgm:pt>
    <dgm:pt modelId="{B8C096D8-995D-0340-B36B-D0864F886628}" type="parTrans" cxnId="{01960211-2E6A-6E46-AB72-1F1CA2E38D7B}">
      <dgm:prSet/>
      <dgm:spPr/>
      <dgm:t>
        <a:bodyPr/>
        <a:lstStyle/>
        <a:p>
          <a:endParaRPr lang="ru-RU"/>
        </a:p>
      </dgm:t>
    </dgm:pt>
    <dgm:pt modelId="{D2F7F1CB-F922-0748-A31E-3F4407F35BFD}" type="sibTrans" cxnId="{01960211-2E6A-6E46-AB72-1F1CA2E38D7B}">
      <dgm:prSet/>
      <dgm:spPr/>
      <dgm:t>
        <a:bodyPr/>
        <a:lstStyle/>
        <a:p>
          <a:endParaRPr lang="ru-RU"/>
        </a:p>
      </dgm:t>
    </dgm:pt>
    <dgm:pt modelId="{77B9B6C8-F907-C44E-9CDE-2AC418E4B014}" type="pres">
      <dgm:prSet presAssocID="{196496B0-F055-1A41-AF29-BBBE6A4FA16C}" presName="Name0" presStyleCnt="0">
        <dgm:presLayoutVars>
          <dgm:dir/>
          <dgm:animLvl val="lvl"/>
          <dgm:resizeHandles val="exact"/>
        </dgm:presLayoutVars>
      </dgm:prSet>
      <dgm:spPr/>
    </dgm:pt>
    <dgm:pt modelId="{DAB44CB8-9551-1743-9F9F-D661041B013A}" type="pres">
      <dgm:prSet presAssocID="{2A74BF77-1B7C-124C-B865-C05DE07151B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DBA5-E1D2-C04E-8414-E43BE6CEA081}" type="pres">
      <dgm:prSet presAssocID="{87C76290-B469-2447-902E-272E0C362405}" presName="parTxOnlySpace" presStyleCnt="0"/>
      <dgm:spPr/>
    </dgm:pt>
    <dgm:pt modelId="{28643256-FC74-FC4C-803F-3FD7001E95B5}" type="pres">
      <dgm:prSet presAssocID="{6735AF3D-C9C8-3242-92CB-4AF902DA5B6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878A4-582B-3146-B158-8E0E1B94A045}" type="pres">
      <dgm:prSet presAssocID="{6F947FD0-8CD6-A742-BA41-007CD53FFC20}" presName="parTxOnlySpace" presStyleCnt="0"/>
      <dgm:spPr/>
    </dgm:pt>
    <dgm:pt modelId="{986FF48E-128A-9246-9E4F-6170780E9B47}" type="pres">
      <dgm:prSet presAssocID="{0A8D16A4-9F9B-C343-A6E3-45BECA60547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F37A7-7601-A84C-9CFB-EB2C806F6ED9}" type="pres">
      <dgm:prSet presAssocID="{44CFE782-E17D-864B-9502-C1C4982A838A}" presName="parTxOnlySpace" presStyleCnt="0"/>
      <dgm:spPr/>
    </dgm:pt>
    <dgm:pt modelId="{9612ABC0-66DA-2E42-B324-9804082A2FE7}" type="pres">
      <dgm:prSet presAssocID="{A9A69CAF-E82C-764A-B306-33FE9ACBC6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41066-C4D1-E142-BAA3-4689AE8CBB68}" type="pres">
      <dgm:prSet presAssocID="{91CB5C54-87E6-C848-A391-C69DB38EAF3A}" presName="parTxOnlySpace" presStyleCnt="0"/>
      <dgm:spPr/>
    </dgm:pt>
    <dgm:pt modelId="{001596AB-2B38-6F4C-A2F2-610D0F20EFB8}" type="pres">
      <dgm:prSet presAssocID="{07AC7543-8D88-2E4A-91CA-AD7C871C33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60211-2E6A-6E46-AB72-1F1CA2E38D7B}" srcId="{196496B0-F055-1A41-AF29-BBBE6A4FA16C}" destId="{07AC7543-8D88-2E4A-91CA-AD7C871C33E6}" srcOrd="4" destOrd="0" parTransId="{B8C096D8-995D-0340-B36B-D0864F886628}" sibTransId="{D2F7F1CB-F922-0748-A31E-3F4407F35BFD}"/>
    <dgm:cxn modelId="{1D368319-050D-BE4B-ACCC-61A15089B291}" type="presOf" srcId="{0A8D16A4-9F9B-C343-A6E3-45BECA605470}" destId="{986FF48E-128A-9246-9E4F-6170780E9B47}" srcOrd="0" destOrd="0" presId="urn:microsoft.com/office/officeart/2005/8/layout/chevron1"/>
    <dgm:cxn modelId="{ADE536F3-5AAA-CC49-9BAA-9B3C493DD04D}" type="presOf" srcId="{2A74BF77-1B7C-124C-B865-C05DE07151B8}" destId="{DAB44CB8-9551-1743-9F9F-D661041B013A}" srcOrd="0" destOrd="0" presId="urn:microsoft.com/office/officeart/2005/8/layout/chevron1"/>
    <dgm:cxn modelId="{F0B84AB7-AC28-354B-ACAA-FDE5BC635589}" srcId="{196496B0-F055-1A41-AF29-BBBE6A4FA16C}" destId="{0A8D16A4-9F9B-C343-A6E3-45BECA605470}" srcOrd="2" destOrd="0" parTransId="{05515D7B-06BD-6C48-8FF9-A9C86D8147AE}" sibTransId="{44CFE782-E17D-864B-9502-C1C4982A838A}"/>
    <dgm:cxn modelId="{71B750DA-2D05-EA42-9C00-430EB0E6BC98}" srcId="{196496B0-F055-1A41-AF29-BBBE6A4FA16C}" destId="{2A74BF77-1B7C-124C-B865-C05DE07151B8}" srcOrd="0" destOrd="0" parTransId="{9CCE54C0-AA5D-6E4A-8152-F622542453E2}" sibTransId="{87C76290-B469-2447-902E-272E0C362405}"/>
    <dgm:cxn modelId="{C3986DF4-ED21-1146-B329-796FCEE42FF1}" type="presOf" srcId="{A9A69CAF-E82C-764A-B306-33FE9ACBC688}" destId="{9612ABC0-66DA-2E42-B324-9804082A2FE7}" srcOrd="0" destOrd="0" presId="urn:microsoft.com/office/officeart/2005/8/layout/chevron1"/>
    <dgm:cxn modelId="{68A0249C-8D4B-8642-9242-BBF21FCFD3A5}" srcId="{196496B0-F055-1A41-AF29-BBBE6A4FA16C}" destId="{6735AF3D-C9C8-3242-92CB-4AF902DA5B66}" srcOrd="1" destOrd="0" parTransId="{28B6F4B4-57C3-2846-B308-EE5109FC97D0}" sibTransId="{6F947FD0-8CD6-A742-BA41-007CD53FFC20}"/>
    <dgm:cxn modelId="{39081D22-4D4E-F049-9D45-EBBDA2980989}" type="presOf" srcId="{6735AF3D-C9C8-3242-92CB-4AF902DA5B66}" destId="{28643256-FC74-FC4C-803F-3FD7001E95B5}" srcOrd="0" destOrd="0" presId="urn:microsoft.com/office/officeart/2005/8/layout/chevron1"/>
    <dgm:cxn modelId="{BABB5F96-887A-4344-93F9-FEB2CDDECC93}" type="presOf" srcId="{07AC7543-8D88-2E4A-91CA-AD7C871C33E6}" destId="{001596AB-2B38-6F4C-A2F2-610D0F20EFB8}" srcOrd="0" destOrd="0" presId="urn:microsoft.com/office/officeart/2005/8/layout/chevron1"/>
    <dgm:cxn modelId="{D460576A-EC82-5F47-A4AA-4599BA39C7FF}" srcId="{196496B0-F055-1A41-AF29-BBBE6A4FA16C}" destId="{A9A69CAF-E82C-764A-B306-33FE9ACBC688}" srcOrd="3" destOrd="0" parTransId="{ACDAE6DD-72B6-554F-9F98-C99A00A1C0B5}" sibTransId="{91CB5C54-87E6-C848-A391-C69DB38EAF3A}"/>
    <dgm:cxn modelId="{9DD18F10-FEF7-1B45-9B60-E6C2690E1B8F}" type="presOf" srcId="{196496B0-F055-1A41-AF29-BBBE6A4FA16C}" destId="{77B9B6C8-F907-C44E-9CDE-2AC418E4B014}" srcOrd="0" destOrd="0" presId="urn:microsoft.com/office/officeart/2005/8/layout/chevron1"/>
    <dgm:cxn modelId="{73F41E91-63E7-FE49-A741-66E60BB968EE}" type="presParOf" srcId="{77B9B6C8-F907-C44E-9CDE-2AC418E4B014}" destId="{DAB44CB8-9551-1743-9F9F-D661041B013A}" srcOrd="0" destOrd="0" presId="urn:microsoft.com/office/officeart/2005/8/layout/chevron1"/>
    <dgm:cxn modelId="{D469751B-D469-A045-BCBC-3B8F2F60428C}" type="presParOf" srcId="{77B9B6C8-F907-C44E-9CDE-2AC418E4B014}" destId="{A99FDBA5-E1D2-C04E-8414-E43BE6CEA081}" srcOrd="1" destOrd="0" presId="urn:microsoft.com/office/officeart/2005/8/layout/chevron1"/>
    <dgm:cxn modelId="{F15F8A20-91C2-0140-BEE8-98F7D89F1476}" type="presParOf" srcId="{77B9B6C8-F907-C44E-9CDE-2AC418E4B014}" destId="{28643256-FC74-FC4C-803F-3FD7001E95B5}" srcOrd="2" destOrd="0" presId="urn:microsoft.com/office/officeart/2005/8/layout/chevron1"/>
    <dgm:cxn modelId="{26AC7AD0-8449-F24C-9A69-E2FBB82C45CD}" type="presParOf" srcId="{77B9B6C8-F907-C44E-9CDE-2AC418E4B014}" destId="{42C878A4-582B-3146-B158-8E0E1B94A045}" srcOrd="3" destOrd="0" presId="urn:microsoft.com/office/officeart/2005/8/layout/chevron1"/>
    <dgm:cxn modelId="{2CA531D4-EFB6-2B48-8584-9CAE13CA7E0F}" type="presParOf" srcId="{77B9B6C8-F907-C44E-9CDE-2AC418E4B014}" destId="{986FF48E-128A-9246-9E4F-6170780E9B47}" srcOrd="4" destOrd="0" presId="urn:microsoft.com/office/officeart/2005/8/layout/chevron1"/>
    <dgm:cxn modelId="{9A0C7F8A-A92F-0141-AAC7-4853C8C2E81E}" type="presParOf" srcId="{77B9B6C8-F907-C44E-9CDE-2AC418E4B014}" destId="{24BF37A7-7601-A84C-9CFB-EB2C806F6ED9}" srcOrd="5" destOrd="0" presId="urn:microsoft.com/office/officeart/2005/8/layout/chevron1"/>
    <dgm:cxn modelId="{E078A076-EDD3-B445-96AA-ABDE1A5D074D}" type="presParOf" srcId="{77B9B6C8-F907-C44E-9CDE-2AC418E4B014}" destId="{9612ABC0-66DA-2E42-B324-9804082A2FE7}" srcOrd="6" destOrd="0" presId="urn:microsoft.com/office/officeart/2005/8/layout/chevron1"/>
    <dgm:cxn modelId="{60A9CE30-27C4-DC47-B68B-5330AE0C517F}" type="presParOf" srcId="{77B9B6C8-F907-C44E-9CDE-2AC418E4B014}" destId="{E4E41066-C4D1-E142-BAA3-4689AE8CBB68}" srcOrd="7" destOrd="0" presId="urn:microsoft.com/office/officeart/2005/8/layout/chevron1"/>
    <dgm:cxn modelId="{B480F515-A84B-9444-8765-8B6C3E8C3E14}" type="presParOf" srcId="{77B9B6C8-F907-C44E-9CDE-2AC418E4B014}" destId="{001596AB-2B38-6F4C-A2F2-610D0F20E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FDB71-6B5F-46B8-A653-558FF5C17050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8F1070C5-D552-44A6-8FEB-BE125156368F}">
      <dgm:prSet phldrT="[Text]"/>
      <dgm:spPr>
        <a:solidFill>
          <a:srgbClr val="CCCC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Поиск своего клиента</a:t>
          </a:r>
          <a:endParaRPr lang="en-US" dirty="0">
            <a:solidFill>
              <a:schemeClr val="tx1"/>
            </a:solidFill>
          </a:endParaRPr>
        </a:p>
      </dgm:t>
    </dgm:pt>
    <dgm:pt modelId="{45C82538-B524-4C7A-BF65-6D3776786603}" type="parTrans" cxnId="{B426A222-39AC-42D6-9BDC-D531A2031F9B}">
      <dgm:prSet/>
      <dgm:spPr/>
      <dgm:t>
        <a:bodyPr/>
        <a:lstStyle/>
        <a:p>
          <a:endParaRPr lang="en-US"/>
        </a:p>
      </dgm:t>
    </dgm:pt>
    <dgm:pt modelId="{0E9CA1CB-A1EC-4208-B7F7-99154C98AC6B}" type="sibTrans" cxnId="{B426A222-39AC-42D6-9BDC-D531A2031F9B}">
      <dgm:prSet/>
      <dgm:spPr/>
      <dgm:t>
        <a:bodyPr/>
        <a:lstStyle/>
        <a:p>
          <a:endParaRPr lang="en-US"/>
        </a:p>
      </dgm:t>
    </dgm:pt>
    <dgm:pt modelId="{A25D9B56-8C79-4DC1-BFE9-D3B09E672E7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Предложение правильного продукта правильному клиенту</a:t>
          </a:r>
          <a:endParaRPr lang="en-US" dirty="0">
            <a:solidFill>
              <a:schemeClr val="tx1"/>
            </a:solidFill>
          </a:endParaRPr>
        </a:p>
      </dgm:t>
    </dgm:pt>
    <dgm:pt modelId="{17016284-82D8-44C2-80C7-E03D1DCC57AB}" type="parTrans" cxnId="{DA5A6BC0-609E-4212-95FB-2285A82BA851}">
      <dgm:prSet/>
      <dgm:spPr/>
      <dgm:t>
        <a:bodyPr/>
        <a:lstStyle/>
        <a:p>
          <a:endParaRPr lang="en-US"/>
        </a:p>
      </dgm:t>
    </dgm:pt>
    <dgm:pt modelId="{116D99B5-A143-44BB-8CAA-9F4176DED7FB}" type="sibTrans" cxnId="{DA5A6BC0-609E-4212-95FB-2285A82BA851}">
      <dgm:prSet/>
      <dgm:spPr/>
      <dgm:t>
        <a:bodyPr/>
        <a:lstStyle/>
        <a:p>
          <a:endParaRPr lang="en-US"/>
        </a:p>
      </dgm:t>
    </dgm:pt>
    <dgm:pt modelId="{BC30B665-C0F5-4F1D-8676-882D38AC0D2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Поддержка и развитие отношений</a:t>
          </a:r>
          <a:endParaRPr lang="en-US" sz="2000" dirty="0"/>
        </a:p>
      </dgm:t>
    </dgm:pt>
    <dgm:pt modelId="{DAD0C232-BE8F-424F-AD40-A89C22721B5B}" type="parTrans" cxnId="{E3DA9CF3-5222-49A7-B075-43F6CCC580E1}">
      <dgm:prSet/>
      <dgm:spPr/>
      <dgm:t>
        <a:bodyPr/>
        <a:lstStyle/>
        <a:p>
          <a:endParaRPr lang="en-US"/>
        </a:p>
      </dgm:t>
    </dgm:pt>
    <dgm:pt modelId="{335885DA-9F4E-4653-8D83-075A70C287AE}" type="sibTrans" cxnId="{E3DA9CF3-5222-49A7-B075-43F6CCC580E1}">
      <dgm:prSet/>
      <dgm:spPr/>
      <dgm:t>
        <a:bodyPr/>
        <a:lstStyle/>
        <a:p>
          <a:endParaRPr lang="en-US"/>
        </a:p>
      </dgm:t>
    </dgm:pt>
    <dgm:pt modelId="{3495C268-94A4-45BF-9201-8CA1C2B82556}" type="pres">
      <dgm:prSet presAssocID="{164FDB71-6B5F-46B8-A653-558FF5C17050}" presName="CompostProcess" presStyleCnt="0">
        <dgm:presLayoutVars>
          <dgm:dir/>
          <dgm:resizeHandles val="exact"/>
        </dgm:presLayoutVars>
      </dgm:prSet>
      <dgm:spPr/>
    </dgm:pt>
    <dgm:pt modelId="{0982BB24-879D-460F-8D66-DA2EB3EE84C7}" type="pres">
      <dgm:prSet presAssocID="{164FDB71-6B5F-46B8-A653-558FF5C17050}" presName="arrow" presStyleLbl="bgShp" presStyleIdx="0" presStyleCnt="1"/>
      <dgm:spPr/>
    </dgm:pt>
    <dgm:pt modelId="{5C9F387D-0EC2-44ED-BD90-7AA2AE90B5C9}" type="pres">
      <dgm:prSet presAssocID="{164FDB71-6B5F-46B8-A653-558FF5C17050}" presName="linearProcess" presStyleCnt="0"/>
      <dgm:spPr/>
    </dgm:pt>
    <dgm:pt modelId="{D2FE273E-4BEC-4C0C-93A3-A15832ED8213}" type="pres">
      <dgm:prSet presAssocID="{8F1070C5-D552-44A6-8FEB-BE12515636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A1C3-639A-407C-828E-8A08ECE65A9D}" type="pres">
      <dgm:prSet presAssocID="{0E9CA1CB-A1EC-4208-B7F7-99154C98AC6B}" presName="sibTrans" presStyleCnt="0"/>
      <dgm:spPr/>
    </dgm:pt>
    <dgm:pt modelId="{AA51FD23-302F-4759-9EDB-5A747A4C9AE4}" type="pres">
      <dgm:prSet presAssocID="{A25D9B56-8C79-4DC1-BFE9-D3B09E672E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13465-C136-4A54-80AF-42E80D1BE6A6}" type="pres">
      <dgm:prSet presAssocID="{116D99B5-A143-44BB-8CAA-9F4176DED7FB}" presName="sibTrans" presStyleCnt="0"/>
      <dgm:spPr/>
    </dgm:pt>
    <dgm:pt modelId="{E06748ED-1545-481E-AA24-0BFB11507836}" type="pres">
      <dgm:prSet presAssocID="{BC30B665-C0F5-4F1D-8676-882D38AC0D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A6BC0-609E-4212-95FB-2285A82BA851}" srcId="{164FDB71-6B5F-46B8-A653-558FF5C17050}" destId="{A25D9B56-8C79-4DC1-BFE9-D3B09E672E77}" srcOrd="1" destOrd="0" parTransId="{17016284-82D8-44C2-80C7-E03D1DCC57AB}" sibTransId="{116D99B5-A143-44BB-8CAA-9F4176DED7FB}"/>
    <dgm:cxn modelId="{B426A222-39AC-42D6-9BDC-D531A2031F9B}" srcId="{164FDB71-6B5F-46B8-A653-558FF5C17050}" destId="{8F1070C5-D552-44A6-8FEB-BE125156368F}" srcOrd="0" destOrd="0" parTransId="{45C82538-B524-4C7A-BF65-6D3776786603}" sibTransId="{0E9CA1CB-A1EC-4208-B7F7-99154C98AC6B}"/>
    <dgm:cxn modelId="{E3DA9CF3-5222-49A7-B075-43F6CCC580E1}" srcId="{164FDB71-6B5F-46B8-A653-558FF5C17050}" destId="{BC30B665-C0F5-4F1D-8676-882D38AC0D20}" srcOrd="2" destOrd="0" parTransId="{DAD0C232-BE8F-424F-AD40-A89C22721B5B}" sibTransId="{335885DA-9F4E-4653-8D83-075A70C287AE}"/>
    <dgm:cxn modelId="{75E5402D-8D37-1E4A-8BFD-A8CB607DFB39}" type="presOf" srcId="{A25D9B56-8C79-4DC1-BFE9-D3B09E672E77}" destId="{AA51FD23-302F-4759-9EDB-5A747A4C9AE4}" srcOrd="0" destOrd="0" presId="urn:microsoft.com/office/officeart/2005/8/layout/hProcess9"/>
    <dgm:cxn modelId="{3405F0AB-6121-B543-AF69-B4580E24C6C7}" type="presOf" srcId="{164FDB71-6B5F-46B8-A653-558FF5C17050}" destId="{3495C268-94A4-45BF-9201-8CA1C2B82556}" srcOrd="0" destOrd="0" presId="urn:microsoft.com/office/officeart/2005/8/layout/hProcess9"/>
    <dgm:cxn modelId="{8BF494F7-6F4E-F549-B146-D49C5606D775}" type="presOf" srcId="{8F1070C5-D552-44A6-8FEB-BE125156368F}" destId="{D2FE273E-4BEC-4C0C-93A3-A15832ED8213}" srcOrd="0" destOrd="0" presId="urn:microsoft.com/office/officeart/2005/8/layout/hProcess9"/>
    <dgm:cxn modelId="{3B696903-A59C-7048-828F-DC99BD28D60F}" type="presOf" srcId="{BC30B665-C0F5-4F1D-8676-882D38AC0D20}" destId="{E06748ED-1545-481E-AA24-0BFB11507836}" srcOrd="0" destOrd="0" presId="urn:microsoft.com/office/officeart/2005/8/layout/hProcess9"/>
    <dgm:cxn modelId="{CF1BBB25-F38A-2E43-A3A1-507D5634A3FC}" type="presParOf" srcId="{3495C268-94A4-45BF-9201-8CA1C2B82556}" destId="{0982BB24-879D-460F-8D66-DA2EB3EE84C7}" srcOrd="0" destOrd="0" presId="urn:microsoft.com/office/officeart/2005/8/layout/hProcess9"/>
    <dgm:cxn modelId="{431FEFF4-2C66-5F40-B5C1-B7EBCB6971C7}" type="presParOf" srcId="{3495C268-94A4-45BF-9201-8CA1C2B82556}" destId="{5C9F387D-0EC2-44ED-BD90-7AA2AE90B5C9}" srcOrd="1" destOrd="0" presId="urn:microsoft.com/office/officeart/2005/8/layout/hProcess9"/>
    <dgm:cxn modelId="{8EF0BAFF-2645-BD4F-AC29-E5F835E72987}" type="presParOf" srcId="{5C9F387D-0EC2-44ED-BD90-7AA2AE90B5C9}" destId="{D2FE273E-4BEC-4C0C-93A3-A15832ED8213}" srcOrd="0" destOrd="0" presId="urn:microsoft.com/office/officeart/2005/8/layout/hProcess9"/>
    <dgm:cxn modelId="{CA64FEB1-DE54-1F4A-9E92-6BC74EDF067A}" type="presParOf" srcId="{5C9F387D-0EC2-44ED-BD90-7AA2AE90B5C9}" destId="{28ADA1C3-639A-407C-828E-8A08ECE65A9D}" srcOrd="1" destOrd="0" presId="urn:microsoft.com/office/officeart/2005/8/layout/hProcess9"/>
    <dgm:cxn modelId="{F2A837A2-A9F8-6944-A17F-AB3F6393E6C6}" type="presParOf" srcId="{5C9F387D-0EC2-44ED-BD90-7AA2AE90B5C9}" destId="{AA51FD23-302F-4759-9EDB-5A747A4C9AE4}" srcOrd="2" destOrd="0" presId="urn:microsoft.com/office/officeart/2005/8/layout/hProcess9"/>
    <dgm:cxn modelId="{F1C77190-AE64-BB42-9081-338DC03C2A7E}" type="presParOf" srcId="{5C9F387D-0EC2-44ED-BD90-7AA2AE90B5C9}" destId="{78A13465-C136-4A54-80AF-42E80D1BE6A6}" srcOrd="3" destOrd="0" presId="urn:microsoft.com/office/officeart/2005/8/layout/hProcess9"/>
    <dgm:cxn modelId="{2DEBFC66-E4DF-0340-B935-59E1DEA2A141}" type="presParOf" srcId="{5C9F387D-0EC2-44ED-BD90-7AA2AE90B5C9}" destId="{E06748ED-1545-481E-AA24-0BFB115078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1F57A-0D03-4608-AE5A-F21A8C2EE945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F4FF000-915C-4D10-9252-0F7010ADF3CB}">
      <dgm:prSet phldrT="[Text]"/>
      <dgm:spPr/>
      <dgm:t>
        <a:bodyPr/>
        <a:lstStyle/>
        <a:p>
          <a:r>
            <a:rPr lang="ru-RU" dirty="0" smtClean="0"/>
            <a:t>Поиск клиента</a:t>
          </a:r>
          <a:endParaRPr lang="en-US" dirty="0"/>
        </a:p>
      </dgm:t>
    </dgm:pt>
    <dgm:pt modelId="{B5073834-29D0-4355-8150-70C065CD259C}" type="parTrans" cxnId="{F47FF257-3261-401E-B9E2-257C6640A6EE}">
      <dgm:prSet/>
      <dgm:spPr/>
      <dgm:t>
        <a:bodyPr/>
        <a:lstStyle/>
        <a:p>
          <a:endParaRPr lang="en-US"/>
        </a:p>
      </dgm:t>
    </dgm:pt>
    <dgm:pt modelId="{CF43E7DC-431A-485F-96F9-905DE67F9BC7}" type="sibTrans" cxnId="{F47FF257-3261-401E-B9E2-257C6640A6EE}">
      <dgm:prSet/>
      <dgm:spPr/>
      <dgm:t>
        <a:bodyPr/>
        <a:lstStyle/>
        <a:p>
          <a:endParaRPr lang="en-US"/>
        </a:p>
      </dgm:t>
    </dgm:pt>
    <dgm:pt modelId="{B666388A-30DB-4FB1-B86E-7F90CDDAEE5B}">
      <dgm:prSet phldrT="[Text]"/>
      <dgm:spPr/>
      <dgm:t>
        <a:bodyPr/>
        <a:lstStyle/>
        <a:p>
          <a:r>
            <a:rPr lang="ru-RU" dirty="0" smtClean="0"/>
            <a:t>Оценка</a:t>
          </a:r>
          <a:endParaRPr lang="en-US" dirty="0"/>
        </a:p>
      </dgm:t>
    </dgm:pt>
    <dgm:pt modelId="{35D610D0-82B9-47F9-9458-D93E59729F58}" type="parTrans" cxnId="{F643D0B2-C68E-4D61-84E6-C19B7CD53871}">
      <dgm:prSet/>
      <dgm:spPr/>
      <dgm:t>
        <a:bodyPr/>
        <a:lstStyle/>
        <a:p>
          <a:endParaRPr lang="en-US"/>
        </a:p>
      </dgm:t>
    </dgm:pt>
    <dgm:pt modelId="{937F8BDC-61E1-4D1D-8166-81ED86A3DC8E}" type="sibTrans" cxnId="{F643D0B2-C68E-4D61-84E6-C19B7CD53871}">
      <dgm:prSet/>
      <dgm:spPr/>
      <dgm:t>
        <a:bodyPr/>
        <a:lstStyle/>
        <a:p>
          <a:endParaRPr lang="en-US"/>
        </a:p>
      </dgm:t>
    </dgm:pt>
    <dgm:pt modelId="{254CB5C2-224B-4A5D-9ECF-2440396DDF60}">
      <dgm:prSet phldrT="[Text]"/>
      <dgm:spPr/>
      <dgm:t>
        <a:bodyPr/>
        <a:lstStyle/>
        <a:p>
          <a:r>
            <a:rPr lang="ru-RU" dirty="0" smtClean="0"/>
            <a:t>Предложение</a:t>
          </a:r>
          <a:endParaRPr lang="en-US" dirty="0"/>
        </a:p>
      </dgm:t>
    </dgm:pt>
    <dgm:pt modelId="{C2F6333C-636F-4F2D-B690-FD7B70C13E67}" type="parTrans" cxnId="{83AB3B62-D806-4F8F-95A3-48C65BF7841C}">
      <dgm:prSet/>
      <dgm:spPr/>
      <dgm:t>
        <a:bodyPr/>
        <a:lstStyle/>
        <a:p>
          <a:endParaRPr lang="en-US"/>
        </a:p>
      </dgm:t>
    </dgm:pt>
    <dgm:pt modelId="{62AFAD1B-3827-478A-8D6D-23BA74B4B41F}" type="sibTrans" cxnId="{83AB3B62-D806-4F8F-95A3-48C65BF7841C}">
      <dgm:prSet/>
      <dgm:spPr/>
      <dgm:t>
        <a:bodyPr/>
        <a:lstStyle/>
        <a:p>
          <a:endParaRPr lang="en-US"/>
        </a:p>
      </dgm:t>
    </dgm:pt>
    <dgm:pt modelId="{4D328443-3413-45E7-8A28-9B60B1F6E956}">
      <dgm:prSet/>
      <dgm:spPr/>
      <dgm:t>
        <a:bodyPr/>
        <a:lstStyle/>
        <a:p>
          <a:r>
            <a:rPr lang="ru-RU" dirty="0" smtClean="0"/>
            <a:t>Поддержка</a:t>
          </a:r>
          <a:endParaRPr lang="en-US" dirty="0"/>
        </a:p>
      </dgm:t>
    </dgm:pt>
    <dgm:pt modelId="{DC26477C-1C01-4892-8859-000202CC697B}" type="parTrans" cxnId="{6E799344-F11B-447E-B50B-7CBBD6631A77}">
      <dgm:prSet/>
      <dgm:spPr/>
      <dgm:t>
        <a:bodyPr/>
        <a:lstStyle/>
        <a:p>
          <a:endParaRPr lang="en-US"/>
        </a:p>
      </dgm:t>
    </dgm:pt>
    <dgm:pt modelId="{F6FABC97-F7EC-4AA7-AF02-D307EBE34BE7}" type="sibTrans" cxnId="{6E799344-F11B-447E-B50B-7CBBD6631A77}">
      <dgm:prSet/>
      <dgm:spPr/>
      <dgm:t>
        <a:bodyPr/>
        <a:lstStyle/>
        <a:p>
          <a:endParaRPr lang="en-US"/>
        </a:p>
      </dgm:t>
    </dgm:pt>
    <dgm:pt modelId="{EA07574A-D487-4849-8DC0-3CB49302B028}">
      <dgm:prSet/>
      <dgm:spPr/>
      <dgm:t>
        <a:bodyPr/>
        <a:lstStyle/>
        <a:p>
          <a:r>
            <a:rPr lang="ru-RU" dirty="0" smtClean="0"/>
            <a:t>Развитие отношений</a:t>
          </a:r>
          <a:endParaRPr lang="en-US" dirty="0"/>
        </a:p>
      </dgm:t>
    </dgm:pt>
    <dgm:pt modelId="{BD7D2820-F4ED-460F-BB5B-AF4B1230D774}" type="parTrans" cxnId="{7279E3FF-3077-43E0-8252-BD3C3A0A70CA}">
      <dgm:prSet/>
      <dgm:spPr/>
      <dgm:t>
        <a:bodyPr/>
        <a:lstStyle/>
        <a:p>
          <a:endParaRPr lang="en-US"/>
        </a:p>
      </dgm:t>
    </dgm:pt>
    <dgm:pt modelId="{663F4492-FDC8-44BA-9149-FEAE5CA7CCD7}" type="sibTrans" cxnId="{7279E3FF-3077-43E0-8252-BD3C3A0A70CA}">
      <dgm:prSet/>
      <dgm:spPr/>
      <dgm:t>
        <a:bodyPr/>
        <a:lstStyle/>
        <a:p>
          <a:endParaRPr lang="en-US"/>
        </a:p>
      </dgm:t>
    </dgm:pt>
    <dgm:pt modelId="{EC171145-72C7-4FFA-91CA-C65BC1620464}" type="pres">
      <dgm:prSet presAssocID="{4891F57A-0D03-4608-AE5A-F21A8C2EE9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10EA4-C6EA-445C-8DCB-1464A5D4B0F6}" type="pres">
      <dgm:prSet presAssocID="{4891F57A-0D03-4608-AE5A-F21A8C2EE945}" presName="arrow" presStyleLbl="bgShp" presStyleIdx="0" presStyleCnt="1"/>
      <dgm:spPr/>
    </dgm:pt>
    <dgm:pt modelId="{789F3BEC-129A-4729-BFE4-F9855325A82C}" type="pres">
      <dgm:prSet presAssocID="{4891F57A-0D03-4608-AE5A-F21A8C2EE945}" presName="linearProcess" presStyleCnt="0"/>
      <dgm:spPr/>
    </dgm:pt>
    <dgm:pt modelId="{2B512DAF-4ABD-4ADF-951F-B1967AD8BA46}" type="pres">
      <dgm:prSet presAssocID="{1F4FF000-915C-4D10-9252-0F7010ADF3C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6A4FC-FFC3-47B5-A9CC-68A2405CE9C4}" type="pres">
      <dgm:prSet presAssocID="{CF43E7DC-431A-485F-96F9-905DE67F9BC7}" presName="sibTrans" presStyleCnt="0"/>
      <dgm:spPr/>
    </dgm:pt>
    <dgm:pt modelId="{92D0CE47-A7EA-4807-A9FA-199FB957865F}" type="pres">
      <dgm:prSet presAssocID="{B666388A-30DB-4FB1-B86E-7F90CDDAEE5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CD78-5D63-48A8-A969-E4CD583CE829}" type="pres">
      <dgm:prSet presAssocID="{937F8BDC-61E1-4D1D-8166-81ED86A3DC8E}" presName="sibTrans" presStyleCnt="0"/>
      <dgm:spPr/>
    </dgm:pt>
    <dgm:pt modelId="{59483488-2194-49F4-8113-7FD82262EAB7}" type="pres">
      <dgm:prSet presAssocID="{254CB5C2-224B-4A5D-9ECF-2440396DDF6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D1233-5100-473A-ACD6-85798675FC16}" type="pres">
      <dgm:prSet presAssocID="{62AFAD1B-3827-478A-8D6D-23BA74B4B41F}" presName="sibTrans" presStyleCnt="0"/>
      <dgm:spPr/>
    </dgm:pt>
    <dgm:pt modelId="{EE14AEEE-AAF8-4C54-8AD7-A583D796CE79}" type="pres">
      <dgm:prSet presAssocID="{4D328443-3413-45E7-8A28-9B60B1F6E95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3BCCB-B37D-480D-9E62-E2B6E8E9C669}" type="pres">
      <dgm:prSet presAssocID="{F6FABC97-F7EC-4AA7-AF02-D307EBE34BE7}" presName="sibTrans" presStyleCnt="0"/>
      <dgm:spPr/>
    </dgm:pt>
    <dgm:pt modelId="{26B9E190-FC36-47BC-AA22-14D7E3C30C50}" type="pres">
      <dgm:prSet presAssocID="{EA07574A-D487-4849-8DC0-3CB49302B02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B3B62-D806-4F8F-95A3-48C65BF7841C}" srcId="{4891F57A-0D03-4608-AE5A-F21A8C2EE945}" destId="{254CB5C2-224B-4A5D-9ECF-2440396DDF60}" srcOrd="2" destOrd="0" parTransId="{C2F6333C-636F-4F2D-B690-FD7B70C13E67}" sibTransId="{62AFAD1B-3827-478A-8D6D-23BA74B4B41F}"/>
    <dgm:cxn modelId="{F47FF257-3261-401E-B9E2-257C6640A6EE}" srcId="{4891F57A-0D03-4608-AE5A-F21A8C2EE945}" destId="{1F4FF000-915C-4D10-9252-0F7010ADF3CB}" srcOrd="0" destOrd="0" parTransId="{B5073834-29D0-4355-8150-70C065CD259C}" sibTransId="{CF43E7DC-431A-485F-96F9-905DE67F9BC7}"/>
    <dgm:cxn modelId="{7EB57A1B-D91C-F447-A81D-31B125ACCEA2}" type="presOf" srcId="{B666388A-30DB-4FB1-B86E-7F90CDDAEE5B}" destId="{92D0CE47-A7EA-4807-A9FA-199FB957865F}" srcOrd="0" destOrd="0" presId="urn:microsoft.com/office/officeart/2005/8/layout/hProcess9"/>
    <dgm:cxn modelId="{7279E3FF-3077-43E0-8252-BD3C3A0A70CA}" srcId="{4891F57A-0D03-4608-AE5A-F21A8C2EE945}" destId="{EA07574A-D487-4849-8DC0-3CB49302B028}" srcOrd="4" destOrd="0" parTransId="{BD7D2820-F4ED-460F-BB5B-AF4B1230D774}" sibTransId="{663F4492-FDC8-44BA-9149-FEAE5CA7CCD7}"/>
    <dgm:cxn modelId="{6E799344-F11B-447E-B50B-7CBBD6631A77}" srcId="{4891F57A-0D03-4608-AE5A-F21A8C2EE945}" destId="{4D328443-3413-45E7-8A28-9B60B1F6E956}" srcOrd="3" destOrd="0" parTransId="{DC26477C-1C01-4892-8859-000202CC697B}" sibTransId="{F6FABC97-F7EC-4AA7-AF02-D307EBE34BE7}"/>
    <dgm:cxn modelId="{38720D2B-A4CA-DE4C-8A29-4B145665631F}" type="presOf" srcId="{4D328443-3413-45E7-8A28-9B60B1F6E956}" destId="{EE14AEEE-AAF8-4C54-8AD7-A583D796CE79}" srcOrd="0" destOrd="0" presId="urn:microsoft.com/office/officeart/2005/8/layout/hProcess9"/>
    <dgm:cxn modelId="{CED42048-B3CB-7A4E-B38F-7AC0B7E76018}" type="presOf" srcId="{EA07574A-D487-4849-8DC0-3CB49302B028}" destId="{26B9E190-FC36-47BC-AA22-14D7E3C30C50}" srcOrd="0" destOrd="0" presId="urn:microsoft.com/office/officeart/2005/8/layout/hProcess9"/>
    <dgm:cxn modelId="{20C28A56-990C-6042-B68C-04C202ACC8AD}" type="presOf" srcId="{4891F57A-0D03-4608-AE5A-F21A8C2EE945}" destId="{EC171145-72C7-4FFA-91CA-C65BC1620464}" srcOrd="0" destOrd="0" presId="urn:microsoft.com/office/officeart/2005/8/layout/hProcess9"/>
    <dgm:cxn modelId="{BE9ADFB0-B8C7-024D-BD39-DE115082E356}" type="presOf" srcId="{1F4FF000-915C-4D10-9252-0F7010ADF3CB}" destId="{2B512DAF-4ABD-4ADF-951F-B1967AD8BA46}" srcOrd="0" destOrd="0" presId="urn:microsoft.com/office/officeart/2005/8/layout/hProcess9"/>
    <dgm:cxn modelId="{7558270D-FA62-3B4C-8D11-D2885D631F87}" type="presOf" srcId="{254CB5C2-224B-4A5D-9ECF-2440396DDF60}" destId="{59483488-2194-49F4-8113-7FD82262EAB7}" srcOrd="0" destOrd="0" presId="urn:microsoft.com/office/officeart/2005/8/layout/hProcess9"/>
    <dgm:cxn modelId="{F643D0B2-C68E-4D61-84E6-C19B7CD53871}" srcId="{4891F57A-0D03-4608-AE5A-F21A8C2EE945}" destId="{B666388A-30DB-4FB1-B86E-7F90CDDAEE5B}" srcOrd="1" destOrd="0" parTransId="{35D610D0-82B9-47F9-9458-D93E59729F58}" sibTransId="{937F8BDC-61E1-4D1D-8166-81ED86A3DC8E}"/>
    <dgm:cxn modelId="{5135949E-782B-694E-8297-5C74631A2770}" type="presParOf" srcId="{EC171145-72C7-4FFA-91CA-C65BC1620464}" destId="{B8910EA4-C6EA-445C-8DCB-1464A5D4B0F6}" srcOrd="0" destOrd="0" presId="urn:microsoft.com/office/officeart/2005/8/layout/hProcess9"/>
    <dgm:cxn modelId="{70642880-0F6E-5846-A77E-7797DDAEE248}" type="presParOf" srcId="{EC171145-72C7-4FFA-91CA-C65BC1620464}" destId="{789F3BEC-129A-4729-BFE4-F9855325A82C}" srcOrd="1" destOrd="0" presId="urn:microsoft.com/office/officeart/2005/8/layout/hProcess9"/>
    <dgm:cxn modelId="{20569099-7522-BE4C-B366-36ECA569F06D}" type="presParOf" srcId="{789F3BEC-129A-4729-BFE4-F9855325A82C}" destId="{2B512DAF-4ABD-4ADF-951F-B1967AD8BA46}" srcOrd="0" destOrd="0" presId="urn:microsoft.com/office/officeart/2005/8/layout/hProcess9"/>
    <dgm:cxn modelId="{022154CB-6C21-7A46-8AE7-59CF9C7CEE37}" type="presParOf" srcId="{789F3BEC-129A-4729-BFE4-F9855325A82C}" destId="{FD26A4FC-FFC3-47B5-A9CC-68A2405CE9C4}" srcOrd="1" destOrd="0" presId="urn:microsoft.com/office/officeart/2005/8/layout/hProcess9"/>
    <dgm:cxn modelId="{59CF02A0-2E16-C04F-935B-2375D30A9A2F}" type="presParOf" srcId="{789F3BEC-129A-4729-BFE4-F9855325A82C}" destId="{92D0CE47-A7EA-4807-A9FA-199FB957865F}" srcOrd="2" destOrd="0" presId="urn:microsoft.com/office/officeart/2005/8/layout/hProcess9"/>
    <dgm:cxn modelId="{DAEDB34E-4D9A-1A43-A5B6-308597EB9A85}" type="presParOf" srcId="{789F3BEC-129A-4729-BFE4-F9855325A82C}" destId="{2FECCD78-5D63-48A8-A969-E4CD583CE829}" srcOrd="3" destOrd="0" presId="urn:microsoft.com/office/officeart/2005/8/layout/hProcess9"/>
    <dgm:cxn modelId="{A8ADDCB7-04E6-A049-AFBC-B980744E10F9}" type="presParOf" srcId="{789F3BEC-129A-4729-BFE4-F9855325A82C}" destId="{59483488-2194-49F4-8113-7FD82262EAB7}" srcOrd="4" destOrd="0" presId="urn:microsoft.com/office/officeart/2005/8/layout/hProcess9"/>
    <dgm:cxn modelId="{3BBD1759-0975-7D45-943A-412F11AE467F}" type="presParOf" srcId="{789F3BEC-129A-4729-BFE4-F9855325A82C}" destId="{7A5D1233-5100-473A-ACD6-85798675FC16}" srcOrd="5" destOrd="0" presId="urn:microsoft.com/office/officeart/2005/8/layout/hProcess9"/>
    <dgm:cxn modelId="{A26BA0E6-3EC1-7840-8CE0-2CD668D1CE3C}" type="presParOf" srcId="{789F3BEC-129A-4729-BFE4-F9855325A82C}" destId="{EE14AEEE-AAF8-4C54-8AD7-A583D796CE79}" srcOrd="6" destOrd="0" presId="urn:microsoft.com/office/officeart/2005/8/layout/hProcess9"/>
    <dgm:cxn modelId="{182465BA-B882-D14D-AFC7-A1DC416AC1D7}" type="presParOf" srcId="{789F3BEC-129A-4729-BFE4-F9855325A82C}" destId="{9C03BCCB-B37D-480D-9E62-E2B6E8E9C669}" srcOrd="7" destOrd="0" presId="urn:microsoft.com/office/officeart/2005/8/layout/hProcess9"/>
    <dgm:cxn modelId="{48902FF8-2BBA-1740-A0DA-BA3948123FB6}" type="presParOf" srcId="{789F3BEC-129A-4729-BFE4-F9855325A82C}" destId="{26B9E190-FC36-47BC-AA22-14D7E3C30C5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44CB8-9551-1743-9F9F-D661041B013A}">
      <dsp:nvSpPr>
        <dsp:cNvPr id="0" name=""/>
        <dsp:cNvSpPr/>
      </dsp:nvSpPr>
      <dsp:spPr>
        <a:xfrm>
          <a:off x="2976" y="1692943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 </a:t>
          </a:r>
          <a:endParaRPr lang="ru-RU" sz="1800" kern="1200" dirty="0"/>
        </a:p>
      </dsp:txBody>
      <dsp:txXfrm>
        <a:off x="532804" y="1692943"/>
        <a:ext cx="1589484" cy="1059656"/>
      </dsp:txXfrm>
    </dsp:sp>
    <dsp:sp modelId="{28643256-FC74-FC4C-803F-3FD7001E95B5}">
      <dsp:nvSpPr>
        <dsp:cNvPr id="0" name=""/>
        <dsp:cNvSpPr/>
      </dsp:nvSpPr>
      <dsp:spPr>
        <a:xfrm>
          <a:off x="2387203" y="1692943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Квалификация интереса </a:t>
          </a:r>
          <a:endParaRPr lang="ru-RU" sz="1800" kern="1200" dirty="0"/>
        </a:p>
      </dsp:txBody>
      <dsp:txXfrm>
        <a:off x="2917031" y="1692943"/>
        <a:ext cx="1589484" cy="1059656"/>
      </dsp:txXfrm>
    </dsp:sp>
    <dsp:sp modelId="{986FF48E-128A-9246-9E4F-6170780E9B47}">
      <dsp:nvSpPr>
        <dsp:cNvPr id="0" name=""/>
        <dsp:cNvSpPr/>
      </dsp:nvSpPr>
      <dsp:spPr>
        <a:xfrm>
          <a:off x="4771429" y="1692943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Оценка проекта, подготовка КП</a:t>
          </a:r>
          <a:endParaRPr lang="ru-RU" sz="1800" kern="1200" dirty="0"/>
        </a:p>
      </dsp:txBody>
      <dsp:txXfrm>
        <a:off x="5301257" y="1692943"/>
        <a:ext cx="1589484" cy="1059656"/>
      </dsp:txXfrm>
    </dsp:sp>
    <dsp:sp modelId="{9612ABC0-66DA-2E42-B324-9804082A2FE7}">
      <dsp:nvSpPr>
        <dsp:cNvPr id="0" name=""/>
        <dsp:cNvSpPr/>
      </dsp:nvSpPr>
      <dsp:spPr>
        <a:xfrm>
          <a:off x="7155656" y="1692943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Заключение договора </a:t>
          </a:r>
          <a:endParaRPr lang="ru-RU" sz="1800" kern="1200" dirty="0"/>
        </a:p>
      </dsp:txBody>
      <dsp:txXfrm>
        <a:off x="7685484" y="1692943"/>
        <a:ext cx="1589484" cy="1059656"/>
      </dsp:txXfrm>
    </dsp:sp>
    <dsp:sp modelId="{001596AB-2B38-6F4C-A2F2-610D0F20EFB8}">
      <dsp:nvSpPr>
        <dsp:cNvPr id="0" name=""/>
        <dsp:cNvSpPr/>
      </dsp:nvSpPr>
      <dsp:spPr>
        <a:xfrm>
          <a:off x="9539882" y="1692943"/>
          <a:ext cx="2649140" cy="1059656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Старт проекта</a:t>
          </a:r>
          <a:endParaRPr lang="ru-RU" sz="1800" kern="1200"/>
        </a:p>
      </dsp:txBody>
      <dsp:txXfrm>
        <a:off x="10069710" y="1692943"/>
        <a:ext cx="1589484" cy="1059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44CB8-9551-1743-9F9F-D661041B013A}">
      <dsp:nvSpPr>
        <dsp:cNvPr id="0" name=""/>
        <dsp:cNvSpPr/>
      </dsp:nvSpPr>
      <dsp:spPr>
        <a:xfrm>
          <a:off x="2976" y="1882439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Интерес </a:t>
          </a:r>
          <a:endParaRPr lang="ru-RU" sz="1800" kern="1200" dirty="0"/>
        </a:p>
      </dsp:txBody>
      <dsp:txXfrm>
        <a:off x="532804" y="1882439"/>
        <a:ext cx="1589484" cy="1059656"/>
      </dsp:txXfrm>
    </dsp:sp>
    <dsp:sp modelId="{28643256-FC74-FC4C-803F-3FD7001E95B5}">
      <dsp:nvSpPr>
        <dsp:cNvPr id="0" name=""/>
        <dsp:cNvSpPr/>
      </dsp:nvSpPr>
      <dsp:spPr>
        <a:xfrm>
          <a:off x="2387203" y="1882439"/>
          <a:ext cx="2649140" cy="1059656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Квалификация интереса </a:t>
          </a:r>
          <a:endParaRPr lang="ru-RU" sz="1800" kern="1200" dirty="0"/>
        </a:p>
      </dsp:txBody>
      <dsp:txXfrm>
        <a:off x="2917031" y="1882439"/>
        <a:ext cx="1589484" cy="1059656"/>
      </dsp:txXfrm>
    </dsp:sp>
    <dsp:sp modelId="{986FF48E-128A-9246-9E4F-6170780E9B47}">
      <dsp:nvSpPr>
        <dsp:cNvPr id="0" name=""/>
        <dsp:cNvSpPr/>
      </dsp:nvSpPr>
      <dsp:spPr>
        <a:xfrm>
          <a:off x="4771429" y="1882439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Оценка проекта, подготовка КП</a:t>
          </a:r>
          <a:endParaRPr lang="ru-RU" sz="1800" kern="1200" dirty="0"/>
        </a:p>
      </dsp:txBody>
      <dsp:txXfrm>
        <a:off x="5301257" y="1882439"/>
        <a:ext cx="1589484" cy="1059656"/>
      </dsp:txXfrm>
    </dsp:sp>
    <dsp:sp modelId="{9612ABC0-66DA-2E42-B324-9804082A2FE7}">
      <dsp:nvSpPr>
        <dsp:cNvPr id="0" name=""/>
        <dsp:cNvSpPr/>
      </dsp:nvSpPr>
      <dsp:spPr>
        <a:xfrm>
          <a:off x="7155656" y="1882439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Заключение договора </a:t>
          </a:r>
          <a:endParaRPr lang="ru-RU" sz="1800" kern="1200" dirty="0"/>
        </a:p>
      </dsp:txBody>
      <dsp:txXfrm>
        <a:off x="7685484" y="1882439"/>
        <a:ext cx="1589484" cy="1059656"/>
      </dsp:txXfrm>
    </dsp:sp>
    <dsp:sp modelId="{001596AB-2B38-6F4C-A2F2-610D0F20EFB8}">
      <dsp:nvSpPr>
        <dsp:cNvPr id="0" name=""/>
        <dsp:cNvSpPr/>
      </dsp:nvSpPr>
      <dsp:spPr>
        <a:xfrm>
          <a:off x="9539882" y="1882439"/>
          <a:ext cx="2649140" cy="1059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Старт проекта</a:t>
          </a:r>
          <a:endParaRPr lang="ru-RU" sz="1800" kern="1200" dirty="0"/>
        </a:p>
      </dsp:txBody>
      <dsp:txXfrm>
        <a:off x="10069710" y="1882439"/>
        <a:ext cx="1589484" cy="1059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BB24-879D-460F-8D66-DA2EB3EE84C7}">
      <dsp:nvSpPr>
        <dsp:cNvPr id="0" name=""/>
        <dsp:cNvSpPr/>
      </dsp:nvSpPr>
      <dsp:spPr>
        <a:xfrm>
          <a:off x="541432" y="0"/>
          <a:ext cx="6136231" cy="431478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FE273E-4BEC-4C0C-93A3-A15832ED8213}">
      <dsp:nvSpPr>
        <dsp:cNvPr id="0" name=""/>
        <dsp:cNvSpPr/>
      </dsp:nvSpPr>
      <dsp:spPr>
        <a:xfrm>
          <a:off x="244631" y="1294436"/>
          <a:ext cx="2165728" cy="1725915"/>
        </a:xfrm>
        <a:prstGeom prst="roundRect">
          <a:avLst/>
        </a:prstGeom>
        <a:solidFill>
          <a:srgbClr val="CC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Поиск своего клиента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28883" y="1378688"/>
        <a:ext cx="1997224" cy="1557411"/>
      </dsp:txXfrm>
    </dsp:sp>
    <dsp:sp modelId="{AA51FD23-302F-4759-9EDB-5A747A4C9AE4}">
      <dsp:nvSpPr>
        <dsp:cNvPr id="0" name=""/>
        <dsp:cNvSpPr/>
      </dsp:nvSpPr>
      <dsp:spPr>
        <a:xfrm>
          <a:off x="2526683" y="1294436"/>
          <a:ext cx="2165728" cy="17259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Предложение правильного продукта правильному клиенту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10935" y="1378688"/>
        <a:ext cx="1997224" cy="1557411"/>
      </dsp:txXfrm>
    </dsp:sp>
    <dsp:sp modelId="{E06748ED-1545-481E-AA24-0BFB11507836}">
      <dsp:nvSpPr>
        <dsp:cNvPr id="0" name=""/>
        <dsp:cNvSpPr/>
      </dsp:nvSpPr>
      <dsp:spPr>
        <a:xfrm>
          <a:off x="4808735" y="1294436"/>
          <a:ext cx="2165728" cy="1725915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и развитие отношений</a:t>
          </a:r>
          <a:endParaRPr lang="en-US" sz="2000" kern="1200" dirty="0"/>
        </a:p>
      </dsp:txBody>
      <dsp:txXfrm>
        <a:off x="4892987" y="1378688"/>
        <a:ext cx="1997224" cy="1557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10EA4-C6EA-445C-8DCB-1464A5D4B0F6}">
      <dsp:nvSpPr>
        <dsp:cNvPr id="0" name=""/>
        <dsp:cNvSpPr/>
      </dsp:nvSpPr>
      <dsp:spPr>
        <a:xfrm>
          <a:off x="442294" y="0"/>
          <a:ext cx="5012665" cy="210306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12DAF-4ABD-4ADF-951F-B1967AD8BA46}">
      <dsp:nvSpPr>
        <dsp:cNvPr id="0" name=""/>
        <dsp:cNvSpPr/>
      </dsp:nvSpPr>
      <dsp:spPr>
        <a:xfrm>
          <a:off x="2258" y="630918"/>
          <a:ext cx="1132244" cy="841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Поиск клиента</a:t>
          </a:r>
          <a:endParaRPr lang="en-US" sz="1200" kern="1200" dirty="0"/>
        </a:p>
      </dsp:txBody>
      <dsp:txXfrm>
        <a:off x="43323" y="671983"/>
        <a:ext cx="1050114" cy="759094"/>
      </dsp:txXfrm>
    </dsp:sp>
    <dsp:sp modelId="{92D0CE47-A7EA-4807-A9FA-199FB957865F}">
      <dsp:nvSpPr>
        <dsp:cNvPr id="0" name=""/>
        <dsp:cNvSpPr/>
      </dsp:nvSpPr>
      <dsp:spPr>
        <a:xfrm>
          <a:off x="1192381" y="630918"/>
          <a:ext cx="1132244" cy="841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</a:t>
          </a:r>
          <a:endParaRPr lang="en-US" sz="1200" kern="1200" dirty="0"/>
        </a:p>
      </dsp:txBody>
      <dsp:txXfrm>
        <a:off x="1233446" y="671983"/>
        <a:ext cx="1050114" cy="759094"/>
      </dsp:txXfrm>
    </dsp:sp>
    <dsp:sp modelId="{59483488-2194-49F4-8113-7FD82262EAB7}">
      <dsp:nvSpPr>
        <dsp:cNvPr id="0" name=""/>
        <dsp:cNvSpPr/>
      </dsp:nvSpPr>
      <dsp:spPr>
        <a:xfrm>
          <a:off x="2382504" y="630918"/>
          <a:ext cx="1132244" cy="841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Предложение</a:t>
          </a:r>
          <a:endParaRPr lang="en-US" sz="1200" kern="1200" dirty="0"/>
        </a:p>
      </dsp:txBody>
      <dsp:txXfrm>
        <a:off x="2423569" y="671983"/>
        <a:ext cx="1050114" cy="759094"/>
      </dsp:txXfrm>
    </dsp:sp>
    <dsp:sp modelId="{EE14AEEE-AAF8-4C54-8AD7-A583D796CE79}">
      <dsp:nvSpPr>
        <dsp:cNvPr id="0" name=""/>
        <dsp:cNvSpPr/>
      </dsp:nvSpPr>
      <dsp:spPr>
        <a:xfrm>
          <a:off x="3572627" y="630918"/>
          <a:ext cx="1132244" cy="841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Поддержка</a:t>
          </a:r>
          <a:endParaRPr lang="en-US" sz="1200" kern="1200" dirty="0"/>
        </a:p>
      </dsp:txBody>
      <dsp:txXfrm>
        <a:off x="3613692" y="671983"/>
        <a:ext cx="1050114" cy="759094"/>
      </dsp:txXfrm>
    </dsp:sp>
    <dsp:sp modelId="{26B9E190-FC36-47BC-AA22-14D7E3C30C50}">
      <dsp:nvSpPr>
        <dsp:cNvPr id="0" name=""/>
        <dsp:cNvSpPr/>
      </dsp:nvSpPr>
      <dsp:spPr>
        <a:xfrm>
          <a:off x="4762750" y="630918"/>
          <a:ext cx="1132244" cy="841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отношений</a:t>
          </a:r>
          <a:endParaRPr lang="en-US" sz="1200" kern="1200" dirty="0"/>
        </a:p>
      </dsp:txBody>
      <dsp:txXfrm>
        <a:off x="4803815" y="671983"/>
        <a:ext cx="1050114" cy="75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502B-8504-4A98-B281-B522DD1E2353}" type="datetimeFigureOut">
              <a:rPr lang="ru-RU" smtClean="0"/>
              <a:t>28.04.18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2FF68-0872-4171-A813-6299D94C3E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8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Неконтролируемый рост технологических возможностей.</a:t>
            </a:r>
            <a:r>
              <a:rPr lang="ru-RU" baseline="0" dirty="0" smtClean="0"/>
              <a:t> А регуляторы не успевают за этими изменениями. Это и новые опасности, и новые возможности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Worldwide Partner Conference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2415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4/28/18 1:43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2415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4/28/18 1:36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6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8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487"/>
            <a:ext cx="10363200" cy="1468967"/>
          </a:xfrm>
        </p:spPr>
        <p:txBody>
          <a:bodyPr>
            <a:normAutofit/>
          </a:bodyPr>
          <a:lstStyle>
            <a:lvl1pPr>
              <a:defRPr sz="36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553E0-FF11-4E1F-AADD-4B0A5921A6C8}" type="datetimeFigureOut">
              <a:rPr lang="ru-RU" smtClean="0"/>
              <a:t>28.04.18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31CA-094B-4697-8B3D-578965092A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2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553E0-FF11-4E1F-AADD-4B0A5921A6C8}" type="datetimeFigureOut">
              <a:rPr lang="ru-RU" smtClean="0"/>
              <a:t>28.04.18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31CA-094B-4697-8B3D-578965092A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78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9349" y="1268760"/>
            <a:ext cx="11952651" cy="504056"/>
          </a:xfrm>
        </p:spPr>
        <p:txBody>
          <a:bodyPr/>
          <a:lstStyle>
            <a:lvl1pPr marL="0" indent="0" algn="ctr">
              <a:buNone/>
              <a:defRPr lang="ru-RU" sz="2400" b="1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239349" y="1988840"/>
            <a:ext cx="11952651" cy="2160240"/>
          </a:xfrm>
        </p:spPr>
        <p:txBody>
          <a:bodyPr/>
          <a:lstStyle>
            <a:lvl1pPr marL="0" indent="0" algn="ctr">
              <a:buNone/>
              <a:defRPr lang="ru-RU" sz="4400" b="1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239351" y="5589240"/>
            <a:ext cx="3936835" cy="72008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645276"/>
            <a:ext cx="3860800" cy="207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2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13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73765"/>
            <a:ext cx="10382944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79F8-54DD-4AF7-9660-6ED36044F540}" type="datetime1">
              <a:rPr lang="ru-RU"/>
              <a:pPr>
                <a:defRPr/>
              </a:pPr>
              <a:t>28.04.18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8D89-A2D9-4CDB-A54B-E0154AB8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1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7755"/>
            <a:ext cx="10382944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199459" y="1316569"/>
            <a:ext cx="10272879" cy="4804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79F8-54DD-4AF7-9660-6ED36044F540}" type="datetime1">
              <a:rPr lang="ru-RU"/>
              <a:pPr>
                <a:defRPr/>
              </a:pPr>
              <a:t>28.04.18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B97-6EF7-439A-A310-098318D7A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9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183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8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6826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081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53E0-FF11-4E1F-AADD-4B0A5921A6C8}" type="datetimeFigureOut">
              <a:rPr lang="ru-RU" smtClean="0"/>
              <a:t>28.04.18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A1131CA-094B-4697-8B3D-578965092A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777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6379F8-54DD-4AF7-9660-6ED36044F540}" type="datetime1">
              <a:rPr lang="ru-RU"/>
              <a:pPr>
                <a:defRPr/>
              </a:pPr>
              <a:t>28.04.18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C92147-E778-45AF-88EB-8CFB738C7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2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DocTrix.ru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juliya.eri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9" y="0"/>
            <a:ext cx="12663363" cy="78934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620688"/>
            <a:ext cx="6499282" cy="2016224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  <a:highlight>
                  <a:srgbClr val="0000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  <a:r>
              <a:rPr lang="ru-RU" sz="6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алитик</a:t>
            </a:r>
            <a:r>
              <a:rPr lang="ru-RU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отделе</a:t>
            </a:r>
            <a:r>
              <a:rPr lang="en-US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000" b="1" dirty="0" err="1">
                <a:solidFill>
                  <a:schemeClr val="bg1"/>
                </a:solidFill>
                <a:highlight>
                  <a:srgbClr val="00000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Pr</a:t>
            </a:r>
            <a:r>
              <a:rPr lang="ru-RU" sz="6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одаж</a:t>
            </a:r>
            <a:endParaRPr lang="ru-RU" sz="6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600744" y="-687898"/>
            <a:ext cx="13321480" cy="2921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6000"/>
              <a:t/>
            </a:r>
            <a:br>
              <a:rPr lang="ru-RU" sz="6000"/>
            </a:br>
            <a:r>
              <a:rPr lang="ru-RU" sz="6000" smtClean="0"/>
              <a:t>Проблемы, с которыми мы столкнулись в 2016</a:t>
            </a:r>
            <a:endParaRPr lang="ru-RU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376" y="2812582"/>
            <a:ext cx="11521280" cy="30965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pPr marL="685800" indent="-685800" algn="l">
              <a:buFont typeface="Arial" charset="0"/>
              <a:buChar char="•"/>
            </a:pPr>
            <a:r>
              <a:rPr lang="ru-RU" sz="4800" dirty="0" smtClean="0"/>
              <a:t>Маркетинг умер</a:t>
            </a:r>
          </a:p>
          <a:p>
            <a:pPr marL="685800" indent="-685800" algn="l">
              <a:buFont typeface="Arial" charset="0"/>
              <a:buChar char="•"/>
            </a:pPr>
            <a:r>
              <a:rPr lang="ru-RU" sz="4800" dirty="0" smtClean="0"/>
              <a:t>Холодные продажи умерли</a:t>
            </a:r>
          </a:p>
          <a:p>
            <a:pPr marL="685800" indent="-685800" algn="l">
              <a:buFont typeface="Arial" charset="0"/>
              <a:buChar char="•"/>
            </a:pPr>
            <a:r>
              <a:rPr lang="ru-RU" sz="4800" dirty="0" smtClean="0"/>
              <a:t>Старая парадигма перестала работать</a:t>
            </a:r>
          </a:p>
          <a:p>
            <a:pPr marL="685800" indent="-685800" algn="l">
              <a:buFont typeface="Arial" charset="0"/>
              <a:buChar char="•"/>
            </a:pPr>
            <a:r>
              <a:rPr lang="ru-RU" sz="4800" dirty="0" err="1" smtClean="0"/>
              <a:t>Сейлы</a:t>
            </a:r>
            <a:r>
              <a:rPr lang="ru-RU" sz="4800" dirty="0" smtClean="0"/>
              <a:t> перестали продавать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53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83432" y="1124744"/>
            <a:ext cx="10081120" cy="34474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  <a:p>
            <a:r>
              <a:rPr lang="en-US" sz="5400" dirty="0" smtClean="0"/>
              <a:t>B2B –&gt; B</a:t>
            </a:r>
            <a:r>
              <a:rPr lang="ru-RU" sz="5400" dirty="0" smtClean="0"/>
              <a:t>2В2С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760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76" y="3068960"/>
            <a:ext cx="11449272" cy="1143000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Лучше всего продают люди, которые умеют грамотно говорить, при этом создают впечатление людей, которые знают, о чем они говорят.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26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476672"/>
            <a:ext cx="11017224" cy="1069294"/>
          </a:xfr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685647">
              <a:lnSpc>
                <a:spcPct val="95000"/>
              </a:lnSpc>
            </a:pPr>
            <a:r>
              <a:rPr lang="ru-RU" sz="5333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Старый подход к продажам</a:t>
            </a:r>
            <a:endParaRPr lang="ru-RU" sz="5333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6644683"/>
              </p:ext>
            </p:extLst>
          </p:nvPr>
        </p:nvGraphicFramePr>
        <p:xfrm>
          <a:off x="0" y="2007792"/>
          <a:ext cx="12192000" cy="444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5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548680"/>
            <a:ext cx="11017224" cy="1848930"/>
          </a:xfr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685647">
              <a:lnSpc>
                <a:spcPct val="95000"/>
              </a:lnSpc>
            </a:pPr>
            <a:r>
              <a:rPr lang="ru-RU" sz="5333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Как </a:t>
            </a:r>
            <a:r>
              <a:rPr lang="ru-RU" sz="5333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мы поменяли процесс продаж</a:t>
            </a:r>
            <a:r>
              <a:rPr lang="ru-RU" sz="5333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/>
            </a:r>
            <a:br>
              <a:rPr lang="ru-RU" sz="5333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</a:br>
            <a:endParaRPr lang="ru-RU" sz="5333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4721004"/>
              </p:ext>
            </p:extLst>
          </p:nvPr>
        </p:nvGraphicFramePr>
        <p:xfrm>
          <a:off x="0" y="1628800"/>
          <a:ext cx="12192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9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700808"/>
            <a:ext cx="11521279" cy="4851227"/>
          </a:xfr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Определить </a:t>
            </a:r>
            <a:r>
              <a:rPr lang="ru-RU" sz="4705" spc="-100" dirty="0" err="1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стейкхолдера</a:t>
            </a: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цели, задачи акценты, боль, границы – это про продажи. Не про аналитику.</a:t>
            </a:r>
            <a:b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lang="ru-RU" sz="4705" spc="-100" dirty="0">
              <a:ln w="3175">
                <a:noFill/>
              </a:ln>
              <a:gradFill>
                <a:gsLst>
                  <a:gs pos="96460">
                    <a:schemeClr val="tx1"/>
                  </a:gs>
                  <a:gs pos="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36" y="-7295"/>
            <a:ext cx="11728225" cy="94138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Aft>
                <a:spcPts val="588"/>
              </a:spcAft>
              <a:defRPr sz="4705" spc="-10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Как </a:t>
            </a:r>
            <a:r>
              <a:rPr lang="ru-RU" dirty="0" smtClean="0"/>
              <a:t>мы дальше меняем процесс </a:t>
            </a:r>
            <a:r>
              <a:rPr lang="ru-RU" dirty="0"/>
              <a:t>продаж</a:t>
            </a:r>
            <a:endParaRPr lang="ru-RU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68951" y="1076872"/>
          <a:ext cx="7219096" cy="431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8"/>
          <p:cNvGraphicFramePr/>
          <p:nvPr>
            <p:extLst/>
          </p:nvPr>
        </p:nvGraphicFramePr>
        <p:xfrm>
          <a:off x="5876103" y="4538128"/>
          <a:ext cx="5897254" cy="210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65838" y="3939706"/>
            <a:ext cx="2633161" cy="6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7">
              <a:defRPr/>
            </a:pPr>
            <a:r>
              <a:rPr lang="en-US" sz="3529" dirty="0">
                <a:solidFill>
                  <a:srgbClr val="0078D7">
                    <a:lumMod val="50000"/>
                  </a:srgbClr>
                </a:solidFill>
                <a:latin typeface="Segoe UI"/>
              </a:rPr>
              <a:t>VS</a:t>
            </a:r>
            <a:endParaRPr lang="en-US" sz="3529" dirty="0">
              <a:solidFill>
                <a:srgbClr val="0078D7">
                  <a:lumMod val="5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6998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3953205"/>
            <a:ext cx="3960439" cy="1143000"/>
          </a:xfrm>
        </p:spPr>
        <p:txBody>
          <a:bodyPr/>
          <a:lstStyle/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Конверсия </a:t>
            </a:r>
            <a:r>
              <a:rPr lang="ru-RU" dirty="0" smtClean="0"/>
              <a:t>продаж, в которых не участвуют </a:t>
            </a:r>
            <a:r>
              <a:rPr lang="ru-RU" dirty="0" smtClean="0"/>
              <a:t>аналитики </a:t>
            </a:r>
            <a:r>
              <a:rPr lang="ru-RU" dirty="0" smtClean="0"/>
              <a:t>– </a:t>
            </a:r>
            <a:r>
              <a:rPr lang="ru-RU" dirty="0" smtClean="0"/>
              <a:t>2%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AF824D4-4A46-4F3E-A0F4-57374FFDD2C4}"/>
              </a:ext>
            </a:extLst>
          </p:cNvPr>
          <p:cNvSpPr txBox="1">
            <a:spLocks/>
          </p:cNvSpPr>
          <p:nvPr/>
        </p:nvSpPr>
        <p:spPr bwMode="auto">
          <a:xfrm>
            <a:off x="4439816" y="2925715"/>
            <a:ext cx="7752184" cy="31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Конверсия </a:t>
            </a:r>
            <a:r>
              <a:rPr lang="ru-RU" dirty="0" smtClean="0"/>
              <a:t>продаж, в которых участвуют </a:t>
            </a:r>
            <a:r>
              <a:rPr lang="ru-RU" dirty="0" smtClean="0"/>
              <a:t>аналитики</a:t>
            </a:r>
            <a:r>
              <a:rPr lang="ru-RU" dirty="0" smtClean="0"/>
              <a:t> </a:t>
            </a:r>
            <a:r>
              <a:rPr lang="en-US" dirty="0" smtClean="0"/>
              <a:t>&gt;</a:t>
            </a:r>
            <a:r>
              <a:rPr lang="ru-RU" dirty="0" smtClean="0"/>
              <a:t> 10</a:t>
            </a:r>
            <a:r>
              <a:rPr lang="ru-RU" dirty="0" smtClean="0"/>
              <a:t>%</a:t>
            </a:r>
            <a:endParaRPr lang="ru-RU" dirty="0"/>
          </a:p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Снижение рисков проекта</a:t>
            </a:r>
            <a:endParaRPr lang="ru-RU" dirty="0"/>
          </a:p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Передача знаний от аналитика к аналитику</a:t>
            </a:r>
          </a:p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Точка принятия решения - в руках у аналитика</a:t>
            </a:r>
          </a:p>
          <a:p>
            <a:pPr marL="571500" indent="-571500" algn="l">
              <a:buFont typeface="Arial" charset="0"/>
              <a:buChar char="•"/>
            </a:pPr>
            <a:r>
              <a:rPr lang="ru-RU" dirty="0" smtClean="0"/>
              <a:t>Задачи </a:t>
            </a:r>
            <a:r>
              <a:rPr lang="ru-RU" dirty="0" err="1" smtClean="0"/>
              <a:t>сейла</a:t>
            </a:r>
            <a:r>
              <a:rPr lang="ru-RU" dirty="0" smtClean="0"/>
              <a:t> теперь выполняет </a:t>
            </a:r>
            <a:r>
              <a:rPr lang="en-US" dirty="0" smtClean="0"/>
              <a:t>digital-</a:t>
            </a:r>
            <a:r>
              <a:rPr lang="ru-RU" dirty="0" smtClean="0"/>
              <a:t>воронка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07750" y="1700808"/>
            <a:ext cx="0" cy="3960440"/>
          </a:xfrm>
          <a:prstGeom prst="line">
            <a:avLst/>
          </a:prstGeom>
          <a:ln w="476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193609" y="188640"/>
            <a:ext cx="7804782" cy="106929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333" dirty="0" smtClean="0"/>
              <a:t>Что получилось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793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5560" y="2780928"/>
            <a:ext cx="8441334" cy="94138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ru-RU" sz="4705" dirty="0" smtClean="0">
                <a:solidFill>
                  <a:srgbClr val="505050">
                    <a:lumMod val="50000"/>
                  </a:srgbClr>
                </a:solidFill>
                <a:latin typeface="Segoe UI"/>
              </a:rPr>
              <a:t>Зачем это аналитику?</a:t>
            </a:r>
            <a:endParaRPr lang="ru-RU" sz="4705" dirty="0">
              <a:solidFill>
                <a:srgbClr val="505050">
                  <a:lumMod val="5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920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3090377" cy="68568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00744" y="0"/>
            <a:ext cx="13306401" cy="106929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333" dirty="0" smtClean="0"/>
              <a:t>Жизнь на </a:t>
            </a:r>
            <a:r>
              <a:rPr lang="ru-RU" sz="5333" smtClean="0"/>
              <a:t>еще большей скорости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180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472"/>
            <a:ext cx="12432704" cy="12432704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41394C83-A750-4EFA-90FE-284A8AF520AB}"/>
              </a:ext>
            </a:extLst>
          </p:cNvPr>
          <p:cNvSpPr txBox="1">
            <a:spLocks/>
          </p:cNvSpPr>
          <p:nvPr/>
        </p:nvSpPr>
        <p:spPr>
          <a:xfrm>
            <a:off x="191344" y="579022"/>
            <a:ext cx="7488832" cy="56999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365760" tIns="137160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Юлия Ерина</a:t>
            </a:r>
          </a:p>
          <a:p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Заместитель</a:t>
            </a:r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директора по </a:t>
            </a:r>
            <a:r>
              <a:rPr lang="ru-RU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развитию, </a:t>
            </a:r>
          </a:p>
          <a:p>
            <a:pPr>
              <a:spcAft>
                <a:spcPts val="6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-Sys </a:t>
            </a:r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Labs</a:t>
            </a:r>
            <a:endParaRPr lang="ru-RU" sz="3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лет в аналитике</a:t>
            </a: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года в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продажах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4" y="-1"/>
            <a:ext cx="12196184" cy="84826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280" y="4425495"/>
            <a:ext cx="11305256" cy="15207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latin typeface="Calibri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9pPr>
          </a:lstStyle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Этот </a:t>
            </a:r>
            <a:r>
              <a:rPr lang="ru-RU" sz="6000" dirty="0" smtClean="0"/>
              <a:t>безумный, </a:t>
            </a:r>
            <a:r>
              <a:rPr lang="ru-RU" sz="6000" dirty="0"/>
              <a:t>безумный мир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48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71464" y="-459432"/>
            <a:ext cx="9577064" cy="30965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9600" dirty="0"/>
              <a:t/>
            </a:r>
            <a:br>
              <a:rPr lang="ru-RU" sz="9600" dirty="0"/>
            </a:br>
            <a:r>
              <a:rPr lang="en-US" sz="9600" dirty="0" smtClean="0"/>
              <a:t>1 000 000 000 </a:t>
            </a:r>
            <a:r>
              <a:rPr lang="en-US" sz="9600" dirty="0"/>
              <a:t>$</a:t>
            </a:r>
            <a:endParaRPr lang="ru-RU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9576" y="2637148"/>
            <a:ext cx="7804782" cy="34474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Убытки российских компаний, вызванные блокировками </a:t>
            </a:r>
            <a:r>
              <a:rPr lang="en-US" sz="5400" dirty="0" smtClean="0"/>
              <a:t>Telegram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240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195" y="2157174"/>
            <a:ext cx="8067823" cy="1592963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ru-RU" sz="4705" dirty="0">
                <a:solidFill>
                  <a:srgbClr val="505050">
                    <a:lumMod val="50000"/>
                  </a:srgbClr>
                </a:solidFill>
                <a:latin typeface="Segoe UI"/>
              </a:rPr>
              <a:t>ИТ – это вспомогательный инструмент ведения бизнеса!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07917" y="2009661"/>
            <a:ext cx="6349676" cy="2614572"/>
          </a:xfrm>
          <a:prstGeom prst="line">
            <a:avLst/>
          </a:prstGeom>
          <a:ln w="63500">
            <a:solidFill>
              <a:srgbClr val="E81123">
                <a:alpha val="50000"/>
              </a:srgbClr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182619" y="2009661"/>
            <a:ext cx="6274974" cy="2539870"/>
          </a:xfrm>
          <a:prstGeom prst="line">
            <a:avLst/>
          </a:prstGeom>
          <a:ln w="63500">
            <a:solidFill>
              <a:srgbClr val="E81123">
                <a:alpha val="50000"/>
              </a:srgbClr>
            </a:solidFill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4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492" y="2756682"/>
            <a:ext cx="8441334" cy="94138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ru-RU" sz="4705" dirty="0">
                <a:solidFill>
                  <a:srgbClr val="505050">
                    <a:lumMod val="50000"/>
                  </a:srgbClr>
                </a:solidFill>
                <a:latin typeface="Segoe UI"/>
              </a:rPr>
              <a:t>ИТ – это фундамент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491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98" y="-1"/>
            <a:ext cx="12266398" cy="8169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7568" y="404664"/>
            <a:ext cx="8441334" cy="224461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ru-RU" sz="4705" dirty="0" smtClean="0">
                <a:solidFill>
                  <a:schemeClr val="bg1"/>
                </a:solidFill>
                <a:latin typeface="Segoe UI"/>
              </a:rPr>
              <a:t>Невозможно видеть горизонт и быть погруженным одновременно </a:t>
            </a:r>
            <a:endParaRPr lang="ru-RU" sz="4705" dirty="0">
              <a:solidFill>
                <a:schemeClr val="bg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69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35560" y="-33151"/>
            <a:ext cx="7804782" cy="502633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765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  <a:p>
            <a:r>
              <a:rPr lang="ru-RU" sz="5400" dirty="0" smtClean="0"/>
              <a:t>Жизненный цикл </a:t>
            </a:r>
            <a:r>
              <a:rPr lang="ru-RU" sz="5400" dirty="0" err="1" smtClean="0"/>
              <a:t>пресейла</a:t>
            </a:r>
            <a:r>
              <a:rPr lang="ru-RU" sz="5400" dirty="0" smtClean="0"/>
              <a:t> в среднем в 10 раз меньше жизненного цикла проекта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18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635"/>
          <a:stretch/>
        </p:blipFill>
        <p:spPr>
          <a:xfrm>
            <a:off x="1487488" y="94887"/>
            <a:ext cx="9721080" cy="66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obility"/>
          <p:cNvSpPr txBox="1">
            <a:spLocks/>
          </p:cNvSpPr>
          <p:nvPr/>
        </p:nvSpPr>
        <p:spPr>
          <a:xfrm>
            <a:off x="4854032" y="4657588"/>
            <a:ext cx="2826144" cy="639899"/>
          </a:xfrm>
          <a:prstGeom prst="rect">
            <a:avLst/>
          </a:prstGeom>
        </p:spPr>
        <p:txBody>
          <a:bodyPr vert="horz" wrap="square" lIns="89617" tIns="89617" rIns="89617" bIns="89617" rtlCol="0" anchor="t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1pPr>
            <a:lvl2pPr marL="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2pPr>
            <a:lvl3pPr marL="2286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3pPr>
            <a:lvl4pPr marL="4572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4pPr>
            <a:lvl5pPr marL="6858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5pPr>
            <a:lvl6pPr marL="2565040" indent="-233186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896111">
              <a:spcAft>
                <a:spcPts val="588"/>
              </a:spcAft>
              <a:defRPr/>
            </a:pPr>
            <a:r>
              <a:rPr lang="ru-RU" sz="2667" kern="0" spc="49" dirty="0" err="1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Платформориен</a:t>
            </a:r>
            <a:r>
              <a:rPr lang="ru-RU" sz="2667" kern="0" spc="49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-тированный Ух</a:t>
            </a:r>
            <a:endParaRPr lang="en-US" sz="2667" kern="0" spc="49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</p:txBody>
      </p:sp>
      <p:sp>
        <p:nvSpPr>
          <p:cNvPr id="62" name="Trusted"/>
          <p:cNvSpPr txBox="1">
            <a:spLocks/>
          </p:cNvSpPr>
          <p:nvPr/>
        </p:nvSpPr>
        <p:spPr>
          <a:xfrm>
            <a:off x="831218" y="4668737"/>
            <a:ext cx="2154668" cy="639899"/>
          </a:xfrm>
          <a:prstGeom prst="rect">
            <a:avLst/>
          </a:prstGeom>
        </p:spPr>
        <p:txBody>
          <a:bodyPr vert="horz" wrap="square" lIns="89617" tIns="89617" rIns="89617" bIns="89617" rtlCol="0" anchor="t" anchorCtr="0">
            <a:noAutofit/>
          </a:bodyPr>
          <a:lstStyle>
            <a:defPPr>
              <a:defRPr lang="ru-RU"/>
            </a:defPPr>
            <a:lvl1pPr marR="0" lvl="0" indent="0" algn="ctr" defTabSz="672100" fontAlgn="auto">
              <a:lnSpc>
                <a:spcPct val="100000"/>
              </a:lnSpc>
              <a:spcBef>
                <a:spcPts val="0"/>
              </a:spcBef>
              <a:spcAft>
                <a:spcPts val="441"/>
              </a:spcAft>
              <a:buClrTx/>
              <a:buSzTx/>
              <a:buFont typeface="Arial" pitchFamily="34" charset="0"/>
              <a:buNone/>
              <a:tabLst/>
              <a:defRPr sz="2000" kern="0" spc="37" baseline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  <a:lvl2pPr marL="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2pPr>
            <a:lvl3pPr marL="2286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3pPr>
            <a:lvl4pPr marL="4572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4pPr>
            <a:lvl5pPr marL="6858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5pPr>
            <a:lvl6pPr marL="2565040" indent="-233186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en-US" sz="2667" dirty="0" smtClean="0"/>
              <a:t>Большой Ух</a:t>
            </a:r>
            <a:endParaRPr lang="en-US" altLang="en-US" sz="2667" dirty="0"/>
          </a:p>
        </p:txBody>
      </p:sp>
      <p:grpSp>
        <p:nvGrpSpPr>
          <p:cNvPr id="63" name="Group 41"/>
          <p:cNvGrpSpPr>
            <a:grpSpLocks noChangeAspect="1"/>
          </p:cNvGrpSpPr>
          <p:nvPr/>
        </p:nvGrpSpPr>
        <p:grpSpPr>
          <a:xfrm>
            <a:off x="1026366" y="2362317"/>
            <a:ext cx="1980868" cy="1980868"/>
            <a:chOff x="9079988" y="2610561"/>
            <a:chExt cx="2481817" cy="2481817"/>
          </a:xfrm>
        </p:grpSpPr>
        <p:sp>
          <p:nvSpPr>
            <p:cNvPr id="64" name="Oval 42"/>
            <p:cNvSpPr/>
            <p:nvPr/>
          </p:nvSpPr>
          <p:spPr bwMode="auto">
            <a:xfrm>
              <a:off x="9079988" y="2610561"/>
              <a:ext cx="2481817" cy="2481817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Oval 43"/>
            <p:cNvSpPr/>
            <p:nvPr/>
          </p:nvSpPr>
          <p:spPr bwMode="auto">
            <a:xfrm>
              <a:off x="9258582" y="2789155"/>
              <a:ext cx="2124627" cy="212462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7" name="Group 45"/>
          <p:cNvGrpSpPr>
            <a:grpSpLocks noChangeAspect="1"/>
          </p:cNvGrpSpPr>
          <p:nvPr/>
        </p:nvGrpSpPr>
        <p:grpSpPr>
          <a:xfrm>
            <a:off x="5143394" y="2356358"/>
            <a:ext cx="1980868" cy="1980868"/>
            <a:chOff x="6247227" y="2610561"/>
            <a:chExt cx="2481817" cy="2481817"/>
          </a:xfrm>
        </p:grpSpPr>
        <p:sp>
          <p:nvSpPr>
            <p:cNvPr id="68" name="Oval 46"/>
            <p:cNvSpPr/>
            <p:nvPr/>
          </p:nvSpPr>
          <p:spPr bwMode="auto">
            <a:xfrm>
              <a:off x="6247227" y="2610561"/>
              <a:ext cx="2481817" cy="2481817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Oval 47"/>
            <p:cNvSpPr/>
            <p:nvPr/>
          </p:nvSpPr>
          <p:spPr bwMode="auto">
            <a:xfrm>
              <a:off x="6425821" y="2789155"/>
              <a:ext cx="2124627" cy="212462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0" name="Group 48"/>
            <p:cNvGrpSpPr/>
            <p:nvPr/>
          </p:nvGrpSpPr>
          <p:grpSpPr>
            <a:xfrm>
              <a:off x="6830535" y="3471973"/>
              <a:ext cx="1315198" cy="758992"/>
              <a:chOff x="7285037" y="3344862"/>
              <a:chExt cx="1341570" cy="774211"/>
            </a:xfrm>
          </p:grpSpPr>
          <p:grpSp>
            <p:nvGrpSpPr>
              <p:cNvPr id="71" name="Group 4"/>
              <p:cNvGrpSpPr>
                <a:grpSpLocks noChangeAspect="1"/>
              </p:cNvGrpSpPr>
              <p:nvPr/>
            </p:nvGrpSpPr>
            <p:grpSpPr bwMode="auto">
              <a:xfrm>
                <a:off x="7285037" y="3344862"/>
                <a:ext cx="1341570" cy="774211"/>
                <a:chOff x="4110" y="2769"/>
                <a:chExt cx="454" cy="262"/>
              </a:xfrm>
              <a:solidFill>
                <a:srgbClr val="FFFFFF"/>
              </a:solidFill>
            </p:grpSpPr>
            <p:sp>
              <p:nvSpPr>
                <p:cNvPr id="87" name="Rectangle 5"/>
                <p:cNvSpPr>
                  <a:spLocks noChangeArrowheads="1"/>
                </p:cNvSpPr>
                <p:nvPr/>
              </p:nvSpPr>
              <p:spPr bwMode="auto">
                <a:xfrm>
                  <a:off x="4164" y="2769"/>
                  <a:ext cx="350" cy="24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8" name="Oval 6"/>
                <p:cNvSpPr>
                  <a:spLocks noChangeArrowheads="1"/>
                </p:cNvSpPr>
                <p:nvPr/>
              </p:nvSpPr>
              <p:spPr bwMode="auto">
                <a:xfrm>
                  <a:off x="4331" y="2775"/>
                  <a:ext cx="8" cy="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9" name="Rectangle 7"/>
                <p:cNvSpPr>
                  <a:spLocks noChangeArrowheads="1"/>
                </p:cNvSpPr>
                <p:nvPr/>
              </p:nvSpPr>
              <p:spPr bwMode="auto">
                <a:xfrm>
                  <a:off x="4175" y="2788"/>
                  <a:ext cx="327" cy="21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90" name="Freeform 8"/>
                <p:cNvSpPr>
                  <a:spLocks/>
                </p:cNvSpPr>
                <p:nvPr/>
              </p:nvSpPr>
              <p:spPr bwMode="auto">
                <a:xfrm>
                  <a:off x="4110" y="3013"/>
                  <a:ext cx="454" cy="18"/>
                </a:xfrm>
                <a:custGeom>
                  <a:avLst/>
                  <a:gdLst>
                    <a:gd name="T0" fmla="*/ 0 w 175"/>
                    <a:gd name="T1" fmla="*/ 0 h 7"/>
                    <a:gd name="T2" fmla="*/ 0 w 175"/>
                    <a:gd name="T3" fmla="*/ 1 h 7"/>
                    <a:gd name="T4" fmla="*/ 7 w 175"/>
                    <a:gd name="T5" fmla="*/ 7 h 7"/>
                    <a:gd name="T6" fmla="*/ 168 w 175"/>
                    <a:gd name="T7" fmla="*/ 7 h 7"/>
                    <a:gd name="T8" fmla="*/ 175 w 175"/>
                    <a:gd name="T9" fmla="*/ 1 h 7"/>
                    <a:gd name="T10" fmla="*/ 175 w 175"/>
                    <a:gd name="T11" fmla="*/ 0 h 7"/>
                    <a:gd name="T12" fmla="*/ 0 w 175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3" y="7"/>
                        <a:pt x="7" y="7"/>
                      </a:cubicBezTo>
                      <a:cubicBezTo>
                        <a:pt x="168" y="7"/>
                        <a:pt x="168" y="7"/>
                        <a:pt x="168" y="7"/>
                      </a:cubicBezTo>
                      <a:cubicBezTo>
                        <a:pt x="172" y="7"/>
                        <a:pt x="175" y="4"/>
                        <a:pt x="175" y="1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72" name="Group 50"/>
              <p:cNvGrpSpPr/>
              <p:nvPr/>
            </p:nvGrpSpPr>
            <p:grpSpPr>
              <a:xfrm>
                <a:off x="7515405" y="3510681"/>
                <a:ext cx="880844" cy="422579"/>
                <a:chOff x="4290262" y="3551384"/>
                <a:chExt cx="1008196" cy="483678"/>
              </a:xfrm>
              <a:solidFill>
                <a:srgbClr val="FFFFFF"/>
              </a:solidFill>
            </p:grpSpPr>
            <p:sp>
              <p:nvSpPr>
                <p:cNvPr id="73" name="Freeform 192"/>
                <p:cNvSpPr>
                  <a:spLocks/>
                </p:cNvSpPr>
                <p:nvPr/>
              </p:nvSpPr>
              <p:spPr bwMode="auto">
                <a:xfrm>
                  <a:off x="4443406" y="3624127"/>
                  <a:ext cx="206744" cy="109753"/>
                </a:xfrm>
                <a:custGeom>
                  <a:avLst/>
                  <a:gdLst>
                    <a:gd name="T0" fmla="*/ 0 w 323"/>
                    <a:gd name="T1" fmla="*/ 0 h 172"/>
                    <a:gd name="T2" fmla="*/ 17 w 323"/>
                    <a:gd name="T3" fmla="*/ 0 h 172"/>
                    <a:gd name="T4" fmla="*/ 17 w 323"/>
                    <a:gd name="T5" fmla="*/ 156 h 172"/>
                    <a:gd name="T6" fmla="*/ 323 w 323"/>
                    <a:gd name="T7" fmla="*/ 156 h 172"/>
                    <a:gd name="T8" fmla="*/ 323 w 323"/>
                    <a:gd name="T9" fmla="*/ 172 h 172"/>
                    <a:gd name="T10" fmla="*/ 0 w 323"/>
                    <a:gd name="T11" fmla="*/ 172 h 172"/>
                    <a:gd name="T12" fmla="*/ 0 w 323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172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156"/>
                      </a:lnTo>
                      <a:lnTo>
                        <a:pt x="323" y="156"/>
                      </a:lnTo>
                      <a:lnTo>
                        <a:pt x="323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4" name="Freeform 193"/>
                <p:cNvSpPr>
                  <a:spLocks/>
                </p:cNvSpPr>
                <p:nvPr/>
              </p:nvSpPr>
              <p:spPr bwMode="auto">
                <a:xfrm>
                  <a:off x="4443406" y="3853842"/>
                  <a:ext cx="206744" cy="109753"/>
                </a:xfrm>
                <a:custGeom>
                  <a:avLst/>
                  <a:gdLst>
                    <a:gd name="T0" fmla="*/ 0 w 323"/>
                    <a:gd name="T1" fmla="*/ 0 h 172"/>
                    <a:gd name="T2" fmla="*/ 323 w 323"/>
                    <a:gd name="T3" fmla="*/ 0 h 172"/>
                    <a:gd name="T4" fmla="*/ 323 w 323"/>
                    <a:gd name="T5" fmla="*/ 17 h 172"/>
                    <a:gd name="T6" fmla="*/ 17 w 323"/>
                    <a:gd name="T7" fmla="*/ 17 h 172"/>
                    <a:gd name="T8" fmla="*/ 17 w 323"/>
                    <a:gd name="T9" fmla="*/ 172 h 172"/>
                    <a:gd name="T10" fmla="*/ 0 w 323"/>
                    <a:gd name="T11" fmla="*/ 172 h 172"/>
                    <a:gd name="T12" fmla="*/ 0 w 323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172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17"/>
                      </a:lnTo>
                      <a:lnTo>
                        <a:pt x="17" y="17"/>
                      </a:lnTo>
                      <a:lnTo>
                        <a:pt x="17" y="172"/>
                      </a:lnTo>
                      <a:lnTo>
                        <a:pt x="0" y="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5" name="Rectangle 194"/>
                <p:cNvSpPr>
                  <a:spLocks noChangeArrowheads="1"/>
                </p:cNvSpPr>
                <p:nvPr/>
              </p:nvSpPr>
              <p:spPr bwMode="auto">
                <a:xfrm>
                  <a:off x="4363005" y="3784927"/>
                  <a:ext cx="273106" cy="10210"/>
                </a:xfrm>
                <a:prstGeom prst="rect">
                  <a:avLst/>
                </a:prstGeom>
                <a:grpFill/>
                <a:ln w="635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6" name="Freeform 195"/>
                <p:cNvSpPr>
                  <a:spLocks/>
                </p:cNvSpPr>
                <p:nvPr/>
              </p:nvSpPr>
              <p:spPr bwMode="auto">
                <a:xfrm>
                  <a:off x="4939846" y="3624127"/>
                  <a:ext cx="205468" cy="109753"/>
                </a:xfrm>
                <a:custGeom>
                  <a:avLst/>
                  <a:gdLst>
                    <a:gd name="T0" fmla="*/ 306 w 323"/>
                    <a:gd name="T1" fmla="*/ 0 h 172"/>
                    <a:gd name="T2" fmla="*/ 323 w 323"/>
                    <a:gd name="T3" fmla="*/ 0 h 172"/>
                    <a:gd name="T4" fmla="*/ 323 w 323"/>
                    <a:gd name="T5" fmla="*/ 172 h 172"/>
                    <a:gd name="T6" fmla="*/ 0 w 323"/>
                    <a:gd name="T7" fmla="*/ 172 h 172"/>
                    <a:gd name="T8" fmla="*/ 0 w 323"/>
                    <a:gd name="T9" fmla="*/ 156 h 172"/>
                    <a:gd name="T10" fmla="*/ 306 w 323"/>
                    <a:gd name="T11" fmla="*/ 156 h 172"/>
                    <a:gd name="T12" fmla="*/ 306 w 323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172">
                      <a:moveTo>
                        <a:pt x="306" y="0"/>
                      </a:moveTo>
                      <a:lnTo>
                        <a:pt x="323" y="0"/>
                      </a:lnTo>
                      <a:lnTo>
                        <a:pt x="323" y="172"/>
                      </a:lnTo>
                      <a:lnTo>
                        <a:pt x="0" y="172"/>
                      </a:lnTo>
                      <a:lnTo>
                        <a:pt x="0" y="156"/>
                      </a:lnTo>
                      <a:lnTo>
                        <a:pt x="306" y="156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7" name="Freeform 196"/>
                <p:cNvSpPr>
                  <a:spLocks/>
                </p:cNvSpPr>
                <p:nvPr/>
              </p:nvSpPr>
              <p:spPr bwMode="auto">
                <a:xfrm>
                  <a:off x="4939846" y="3853842"/>
                  <a:ext cx="205468" cy="109753"/>
                </a:xfrm>
                <a:custGeom>
                  <a:avLst/>
                  <a:gdLst>
                    <a:gd name="T0" fmla="*/ 0 w 323"/>
                    <a:gd name="T1" fmla="*/ 0 h 172"/>
                    <a:gd name="T2" fmla="*/ 323 w 323"/>
                    <a:gd name="T3" fmla="*/ 0 h 172"/>
                    <a:gd name="T4" fmla="*/ 323 w 323"/>
                    <a:gd name="T5" fmla="*/ 172 h 172"/>
                    <a:gd name="T6" fmla="*/ 306 w 323"/>
                    <a:gd name="T7" fmla="*/ 172 h 172"/>
                    <a:gd name="T8" fmla="*/ 306 w 323"/>
                    <a:gd name="T9" fmla="*/ 17 h 172"/>
                    <a:gd name="T10" fmla="*/ 0 w 323"/>
                    <a:gd name="T11" fmla="*/ 17 h 172"/>
                    <a:gd name="T12" fmla="*/ 0 w 323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172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172"/>
                      </a:lnTo>
                      <a:lnTo>
                        <a:pt x="306" y="172"/>
                      </a:lnTo>
                      <a:lnTo>
                        <a:pt x="30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8" name="Rectangle 197"/>
                <p:cNvSpPr>
                  <a:spLocks noChangeArrowheads="1"/>
                </p:cNvSpPr>
                <p:nvPr/>
              </p:nvSpPr>
              <p:spPr bwMode="auto">
                <a:xfrm>
                  <a:off x="4953885" y="3784927"/>
                  <a:ext cx="271830" cy="10210"/>
                </a:xfrm>
                <a:prstGeom prst="rect">
                  <a:avLst/>
                </a:prstGeom>
                <a:grpFill/>
                <a:ln w="635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79" name="Freeform 198"/>
                <p:cNvSpPr>
                  <a:spLocks noEditPoints="1"/>
                </p:cNvSpPr>
                <p:nvPr/>
              </p:nvSpPr>
              <p:spPr bwMode="auto">
                <a:xfrm>
                  <a:off x="4631006" y="3626679"/>
                  <a:ext cx="329259" cy="329259"/>
                </a:xfrm>
                <a:custGeom>
                  <a:avLst/>
                  <a:gdLst>
                    <a:gd name="T0" fmla="*/ 210 w 517"/>
                    <a:gd name="T1" fmla="*/ 20 h 517"/>
                    <a:gd name="T2" fmla="*/ 124 w 517"/>
                    <a:gd name="T3" fmla="*/ 57 h 517"/>
                    <a:gd name="T4" fmla="*/ 57 w 517"/>
                    <a:gd name="T5" fmla="*/ 124 h 517"/>
                    <a:gd name="T6" fmla="*/ 20 w 517"/>
                    <a:gd name="T7" fmla="*/ 211 h 517"/>
                    <a:gd name="T8" fmla="*/ 20 w 517"/>
                    <a:gd name="T9" fmla="*/ 307 h 517"/>
                    <a:gd name="T10" fmla="*/ 57 w 517"/>
                    <a:gd name="T11" fmla="*/ 393 h 517"/>
                    <a:gd name="T12" fmla="*/ 124 w 517"/>
                    <a:gd name="T13" fmla="*/ 460 h 517"/>
                    <a:gd name="T14" fmla="*/ 210 w 517"/>
                    <a:gd name="T15" fmla="*/ 497 h 517"/>
                    <a:gd name="T16" fmla="*/ 308 w 517"/>
                    <a:gd name="T17" fmla="*/ 497 h 517"/>
                    <a:gd name="T18" fmla="*/ 393 w 517"/>
                    <a:gd name="T19" fmla="*/ 460 h 517"/>
                    <a:gd name="T20" fmla="*/ 460 w 517"/>
                    <a:gd name="T21" fmla="*/ 393 h 517"/>
                    <a:gd name="T22" fmla="*/ 496 w 517"/>
                    <a:gd name="T23" fmla="*/ 307 h 517"/>
                    <a:gd name="T24" fmla="*/ 496 w 517"/>
                    <a:gd name="T25" fmla="*/ 211 h 517"/>
                    <a:gd name="T26" fmla="*/ 460 w 517"/>
                    <a:gd name="T27" fmla="*/ 124 h 517"/>
                    <a:gd name="T28" fmla="*/ 393 w 517"/>
                    <a:gd name="T29" fmla="*/ 57 h 517"/>
                    <a:gd name="T30" fmla="*/ 308 w 517"/>
                    <a:gd name="T31" fmla="*/ 20 h 517"/>
                    <a:gd name="T32" fmla="*/ 258 w 517"/>
                    <a:gd name="T33" fmla="*/ 0 h 517"/>
                    <a:gd name="T34" fmla="*/ 360 w 517"/>
                    <a:gd name="T35" fmla="*/ 20 h 517"/>
                    <a:gd name="T36" fmla="*/ 441 w 517"/>
                    <a:gd name="T37" fmla="*/ 76 h 517"/>
                    <a:gd name="T38" fmla="*/ 496 w 517"/>
                    <a:gd name="T39" fmla="*/ 157 h 517"/>
                    <a:gd name="T40" fmla="*/ 517 w 517"/>
                    <a:gd name="T41" fmla="*/ 259 h 517"/>
                    <a:gd name="T42" fmla="*/ 496 w 517"/>
                    <a:gd name="T43" fmla="*/ 360 h 517"/>
                    <a:gd name="T44" fmla="*/ 441 w 517"/>
                    <a:gd name="T45" fmla="*/ 441 h 517"/>
                    <a:gd name="T46" fmla="*/ 360 w 517"/>
                    <a:gd name="T47" fmla="*/ 497 h 517"/>
                    <a:gd name="T48" fmla="*/ 258 w 517"/>
                    <a:gd name="T49" fmla="*/ 517 h 517"/>
                    <a:gd name="T50" fmla="*/ 159 w 517"/>
                    <a:gd name="T51" fmla="*/ 497 h 517"/>
                    <a:gd name="T52" fmla="*/ 76 w 517"/>
                    <a:gd name="T53" fmla="*/ 441 h 517"/>
                    <a:gd name="T54" fmla="*/ 20 w 517"/>
                    <a:gd name="T55" fmla="*/ 360 h 517"/>
                    <a:gd name="T56" fmla="*/ 0 w 517"/>
                    <a:gd name="T57" fmla="*/ 259 h 517"/>
                    <a:gd name="T58" fmla="*/ 20 w 517"/>
                    <a:gd name="T59" fmla="*/ 157 h 517"/>
                    <a:gd name="T60" fmla="*/ 76 w 517"/>
                    <a:gd name="T61" fmla="*/ 76 h 517"/>
                    <a:gd name="T62" fmla="*/ 159 w 517"/>
                    <a:gd name="T63" fmla="*/ 20 h 517"/>
                    <a:gd name="T64" fmla="*/ 258 w 517"/>
                    <a:gd name="T65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17" h="517">
                      <a:moveTo>
                        <a:pt x="258" y="17"/>
                      </a:moveTo>
                      <a:lnTo>
                        <a:pt x="210" y="20"/>
                      </a:lnTo>
                      <a:lnTo>
                        <a:pt x="164" y="35"/>
                      </a:lnTo>
                      <a:lnTo>
                        <a:pt x="124" y="57"/>
                      </a:lnTo>
                      <a:lnTo>
                        <a:pt x="87" y="87"/>
                      </a:lnTo>
                      <a:lnTo>
                        <a:pt x="57" y="124"/>
                      </a:lnTo>
                      <a:lnTo>
                        <a:pt x="35" y="164"/>
                      </a:lnTo>
                      <a:lnTo>
                        <a:pt x="20" y="211"/>
                      </a:lnTo>
                      <a:lnTo>
                        <a:pt x="17" y="259"/>
                      </a:lnTo>
                      <a:lnTo>
                        <a:pt x="20" y="307"/>
                      </a:lnTo>
                      <a:lnTo>
                        <a:pt x="35" y="353"/>
                      </a:lnTo>
                      <a:lnTo>
                        <a:pt x="57" y="393"/>
                      </a:lnTo>
                      <a:lnTo>
                        <a:pt x="87" y="430"/>
                      </a:lnTo>
                      <a:lnTo>
                        <a:pt x="124" y="460"/>
                      </a:lnTo>
                      <a:lnTo>
                        <a:pt x="164" y="482"/>
                      </a:lnTo>
                      <a:lnTo>
                        <a:pt x="210" y="497"/>
                      </a:lnTo>
                      <a:lnTo>
                        <a:pt x="258" y="500"/>
                      </a:lnTo>
                      <a:lnTo>
                        <a:pt x="308" y="497"/>
                      </a:lnTo>
                      <a:lnTo>
                        <a:pt x="352" y="482"/>
                      </a:lnTo>
                      <a:lnTo>
                        <a:pt x="393" y="460"/>
                      </a:lnTo>
                      <a:lnTo>
                        <a:pt x="430" y="430"/>
                      </a:lnTo>
                      <a:lnTo>
                        <a:pt x="460" y="393"/>
                      </a:lnTo>
                      <a:lnTo>
                        <a:pt x="482" y="353"/>
                      </a:lnTo>
                      <a:lnTo>
                        <a:pt x="496" y="307"/>
                      </a:lnTo>
                      <a:lnTo>
                        <a:pt x="500" y="259"/>
                      </a:lnTo>
                      <a:lnTo>
                        <a:pt x="496" y="211"/>
                      </a:lnTo>
                      <a:lnTo>
                        <a:pt x="482" y="164"/>
                      </a:lnTo>
                      <a:lnTo>
                        <a:pt x="460" y="124"/>
                      </a:lnTo>
                      <a:lnTo>
                        <a:pt x="430" y="87"/>
                      </a:lnTo>
                      <a:lnTo>
                        <a:pt x="393" y="57"/>
                      </a:lnTo>
                      <a:lnTo>
                        <a:pt x="352" y="35"/>
                      </a:lnTo>
                      <a:lnTo>
                        <a:pt x="308" y="20"/>
                      </a:lnTo>
                      <a:lnTo>
                        <a:pt x="258" y="17"/>
                      </a:lnTo>
                      <a:close/>
                      <a:moveTo>
                        <a:pt x="258" y="0"/>
                      </a:moveTo>
                      <a:lnTo>
                        <a:pt x="310" y="4"/>
                      </a:lnTo>
                      <a:lnTo>
                        <a:pt x="360" y="20"/>
                      </a:lnTo>
                      <a:lnTo>
                        <a:pt x="404" y="44"/>
                      </a:lnTo>
                      <a:lnTo>
                        <a:pt x="441" y="76"/>
                      </a:lnTo>
                      <a:lnTo>
                        <a:pt x="472" y="115"/>
                      </a:lnTo>
                      <a:lnTo>
                        <a:pt x="496" y="157"/>
                      </a:lnTo>
                      <a:lnTo>
                        <a:pt x="513" y="207"/>
                      </a:lnTo>
                      <a:lnTo>
                        <a:pt x="517" y="259"/>
                      </a:lnTo>
                      <a:lnTo>
                        <a:pt x="513" y="310"/>
                      </a:lnTo>
                      <a:lnTo>
                        <a:pt x="496" y="360"/>
                      </a:lnTo>
                      <a:lnTo>
                        <a:pt x="472" y="403"/>
                      </a:lnTo>
                      <a:lnTo>
                        <a:pt x="441" y="441"/>
                      </a:lnTo>
                      <a:lnTo>
                        <a:pt x="404" y="473"/>
                      </a:lnTo>
                      <a:lnTo>
                        <a:pt x="360" y="497"/>
                      </a:lnTo>
                      <a:lnTo>
                        <a:pt x="310" y="511"/>
                      </a:lnTo>
                      <a:lnTo>
                        <a:pt x="258" y="517"/>
                      </a:lnTo>
                      <a:lnTo>
                        <a:pt x="207" y="511"/>
                      </a:lnTo>
                      <a:lnTo>
                        <a:pt x="159" y="497"/>
                      </a:lnTo>
                      <a:lnTo>
                        <a:pt x="114" y="473"/>
                      </a:lnTo>
                      <a:lnTo>
                        <a:pt x="76" y="441"/>
                      </a:lnTo>
                      <a:lnTo>
                        <a:pt x="44" y="403"/>
                      </a:lnTo>
                      <a:lnTo>
                        <a:pt x="20" y="360"/>
                      </a:lnTo>
                      <a:lnTo>
                        <a:pt x="5" y="310"/>
                      </a:lnTo>
                      <a:lnTo>
                        <a:pt x="0" y="259"/>
                      </a:lnTo>
                      <a:lnTo>
                        <a:pt x="5" y="207"/>
                      </a:lnTo>
                      <a:lnTo>
                        <a:pt x="20" y="157"/>
                      </a:lnTo>
                      <a:lnTo>
                        <a:pt x="44" y="115"/>
                      </a:lnTo>
                      <a:lnTo>
                        <a:pt x="76" y="76"/>
                      </a:lnTo>
                      <a:lnTo>
                        <a:pt x="114" y="44"/>
                      </a:lnTo>
                      <a:lnTo>
                        <a:pt x="159" y="20"/>
                      </a:lnTo>
                      <a:lnTo>
                        <a:pt x="207" y="4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0" name="Freeform 199"/>
                <p:cNvSpPr>
                  <a:spLocks noEditPoints="1"/>
                </p:cNvSpPr>
                <p:nvPr/>
              </p:nvSpPr>
              <p:spPr bwMode="auto">
                <a:xfrm>
                  <a:off x="4673121" y="3668794"/>
                  <a:ext cx="245030" cy="245030"/>
                </a:xfrm>
                <a:custGeom>
                  <a:avLst/>
                  <a:gdLst>
                    <a:gd name="T0" fmla="*/ 192 w 384"/>
                    <a:gd name="T1" fmla="*/ 16 h 384"/>
                    <a:gd name="T2" fmla="*/ 152 w 384"/>
                    <a:gd name="T3" fmla="*/ 22 h 384"/>
                    <a:gd name="T4" fmla="*/ 115 w 384"/>
                    <a:gd name="T5" fmla="*/ 35 h 384"/>
                    <a:gd name="T6" fmla="*/ 83 w 384"/>
                    <a:gd name="T7" fmla="*/ 55 h 384"/>
                    <a:gd name="T8" fmla="*/ 56 w 384"/>
                    <a:gd name="T9" fmla="*/ 83 h 384"/>
                    <a:gd name="T10" fmla="*/ 35 w 384"/>
                    <a:gd name="T11" fmla="*/ 114 h 384"/>
                    <a:gd name="T12" fmla="*/ 22 w 384"/>
                    <a:gd name="T13" fmla="*/ 151 h 384"/>
                    <a:gd name="T14" fmla="*/ 17 w 384"/>
                    <a:gd name="T15" fmla="*/ 192 h 384"/>
                    <a:gd name="T16" fmla="*/ 22 w 384"/>
                    <a:gd name="T17" fmla="*/ 232 h 384"/>
                    <a:gd name="T18" fmla="*/ 35 w 384"/>
                    <a:gd name="T19" fmla="*/ 269 h 384"/>
                    <a:gd name="T20" fmla="*/ 56 w 384"/>
                    <a:gd name="T21" fmla="*/ 300 h 384"/>
                    <a:gd name="T22" fmla="*/ 83 w 384"/>
                    <a:gd name="T23" fmla="*/ 328 h 384"/>
                    <a:gd name="T24" fmla="*/ 115 w 384"/>
                    <a:gd name="T25" fmla="*/ 348 h 384"/>
                    <a:gd name="T26" fmla="*/ 152 w 384"/>
                    <a:gd name="T27" fmla="*/ 361 h 384"/>
                    <a:gd name="T28" fmla="*/ 192 w 384"/>
                    <a:gd name="T29" fmla="*/ 367 h 384"/>
                    <a:gd name="T30" fmla="*/ 233 w 384"/>
                    <a:gd name="T31" fmla="*/ 361 h 384"/>
                    <a:gd name="T32" fmla="*/ 270 w 384"/>
                    <a:gd name="T33" fmla="*/ 348 h 384"/>
                    <a:gd name="T34" fmla="*/ 301 w 384"/>
                    <a:gd name="T35" fmla="*/ 328 h 384"/>
                    <a:gd name="T36" fmla="*/ 329 w 384"/>
                    <a:gd name="T37" fmla="*/ 300 h 384"/>
                    <a:gd name="T38" fmla="*/ 349 w 384"/>
                    <a:gd name="T39" fmla="*/ 269 h 384"/>
                    <a:gd name="T40" fmla="*/ 362 w 384"/>
                    <a:gd name="T41" fmla="*/ 232 h 384"/>
                    <a:gd name="T42" fmla="*/ 368 w 384"/>
                    <a:gd name="T43" fmla="*/ 192 h 384"/>
                    <a:gd name="T44" fmla="*/ 362 w 384"/>
                    <a:gd name="T45" fmla="*/ 151 h 384"/>
                    <a:gd name="T46" fmla="*/ 349 w 384"/>
                    <a:gd name="T47" fmla="*/ 114 h 384"/>
                    <a:gd name="T48" fmla="*/ 329 w 384"/>
                    <a:gd name="T49" fmla="*/ 83 h 384"/>
                    <a:gd name="T50" fmla="*/ 301 w 384"/>
                    <a:gd name="T51" fmla="*/ 55 h 384"/>
                    <a:gd name="T52" fmla="*/ 270 w 384"/>
                    <a:gd name="T53" fmla="*/ 35 h 384"/>
                    <a:gd name="T54" fmla="*/ 233 w 384"/>
                    <a:gd name="T55" fmla="*/ 22 h 384"/>
                    <a:gd name="T56" fmla="*/ 192 w 384"/>
                    <a:gd name="T57" fmla="*/ 16 h 384"/>
                    <a:gd name="T58" fmla="*/ 192 w 384"/>
                    <a:gd name="T59" fmla="*/ 0 h 384"/>
                    <a:gd name="T60" fmla="*/ 237 w 384"/>
                    <a:gd name="T61" fmla="*/ 5 h 384"/>
                    <a:gd name="T62" fmla="*/ 277 w 384"/>
                    <a:gd name="T63" fmla="*/ 20 h 384"/>
                    <a:gd name="T64" fmla="*/ 312 w 384"/>
                    <a:gd name="T65" fmla="*/ 42 h 384"/>
                    <a:gd name="T66" fmla="*/ 342 w 384"/>
                    <a:gd name="T67" fmla="*/ 72 h 384"/>
                    <a:gd name="T68" fmla="*/ 364 w 384"/>
                    <a:gd name="T69" fmla="*/ 107 h 384"/>
                    <a:gd name="T70" fmla="*/ 379 w 384"/>
                    <a:gd name="T71" fmla="*/ 147 h 384"/>
                    <a:gd name="T72" fmla="*/ 384 w 384"/>
                    <a:gd name="T73" fmla="*/ 192 h 384"/>
                    <a:gd name="T74" fmla="*/ 379 w 384"/>
                    <a:gd name="T75" fmla="*/ 236 h 384"/>
                    <a:gd name="T76" fmla="*/ 364 w 384"/>
                    <a:gd name="T77" fmla="*/ 276 h 384"/>
                    <a:gd name="T78" fmla="*/ 342 w 384"/>
                    <a:gd name="T79" fmla="*/ 312 h 384"/>
                    <a:gd name="T80" fmla="*/ 312 w 384"/>
                    <a:gd name="T81" fmla="*/ 341 h 384"/>
                    <a:gd name="T82" fmla="*/ 277 w 384"/>
                    <a:gd name="T83" fmla="*/ 363 h 384"/>
                    <a:gd name="T84" fmla="*/ 237 w 384"/>
                    <a:gd name="T85" fmla="*/ 378 h 384"/>
                    <a:gd name="T86" fmla="*/ 192 w 384"/>
                    <a:gd name="T87" fmla="*/ 384 h 384"/>
                    <a:gd name="T88" fmla="*/ 148 w 384"/>
                    <a:gd name="T89" fmla="*/ 378 h 384"/>
                    <a:gd name="T90" fmla="*/ 109 w 384"/>
                    <a:gd name="T91" fmla="*/ 363 h 384"/>
                    <a:gd name="T92" fmla="*/ 72 w 384"/>
                    <a:gd name="T93" fmla="*/ 341 h 384"/>
                    <a:gd name="T94" fmla="*/ 43 w 384"/>
                    <a:gd name="T95" fmla="*/ 312 h 384"/>
                    <a:gd name="T96" fmla="*/ 21 w 384"/>
                    <a:gd name="T97" fmla="*/ 276 h 384"/>
                    <a:gd name="T98" fmla="*/ 6 w 384"/>
                    <a:gd name="T99" fmla="*/ 236 h 384"/>
                    <a:gd name="T100" fmla="*/ 0 w 384"/>
                    <a:gd name="T101" fmla="*/ 192 h 384"/>
                    <a:gd name="T102" fmla="*/ 6 w 384"/>
                    <a:gd name="T103" fmla="*/ 147 h 384"/>
                    <a:gd name="T104" fmla="*/ 21 w 384"/>
                    <a:gd name="T105" fmla="*/ 107 h 384"/>
                    <a:gd name="T106" fmla="*/ 43 w 384"/>
                    <a:gd name="T107" fmla="*/ 72 h 384"/>
                    <a:gd name="T108" fmla="*/ 72 w 384"/>
                    <a:gd name="T109" fmla="*/ 42 h 384"/>
                    <a:gd name="T110" fmla="*/ 109 w 384"/>
                    <a:gd name="T111" fmla="*/ 20 h 384"/>
                    <a:gd name="T112" fmla="*/ 148 w 384"/>
                    <a:gd name="T113" fmla="*/ 5 h 384"/>
                    <a:gd name="T114" fmla="*/ 192 w 384"/>
                    <a:gd name="T115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4" h="384">
                      <a:moveTo>
                        <a:pt x="192" y="16"/>
                      </a:moveTo>
                      <a:lnTo>
                        <a:pt x="152" y="22"/>
                      </a:lnTo>
                      <a:lnTo>
                        <a:pt x="115" y="35"/>
                      </a:lnTo>
                      <a:lnTo>
                        <a:pt x="83" y="55"/>
                      </a:lnTo>
                      <a:lnTo>
                        <a:pt x="56" y="83"/>
                      </a:lnTo>
                      <a:lnTo>
                        <a:pt x="35" y="114"/>
                      </a:lnTo>
                      <a:lnTo>
                        <a:pt x="22" y="151"/>
                      </a:lnTo>
                      <a:lnTo>
                        <a:pt x="17" y="192"/>
                      </a:lnTo>
                      <a:lnTo>
                        <a:pt x="22" y="232"/>
                      </a:lnTo>
                      <a:lnTo>
                        <a:pt x="35" y="269"/>
                      </a:lnTo>
                      <a:lnTo>
                        <a:pt x="56" y="300"/>
                      </a:lnTo>
                      <a:lnTo>
                        <a:pt x="83" y="328"/>
                      </a:lnTo>
                      <a:lnTo>
                        <a:pt x="115" y="348"/>
                      </a:lnTo>
                      <a:lnTo>
                        <a:pt x="152" y="361"/>
                      </a:lnTo>
                      <a:lnTo>
                        <a:pt x="192" y="367"/>
                      </a:lnTo>
                      <a:lnTo>
                        <a:pt x="233" y="361"/>
                      </a:lnTo>
                      <a:lnTo>
                        <a:pt x="270" y="348"/>
                      </a:lnTo>
                      <a:lnTo>
                        <a:pt x="301" y="328"/>
                      </a:lnTo>
                      <a:lnTo>
                        <a:pt x="329" y="300"/>
                      </a:lnTo>
                      <a:lnTo>
                        <a:pt x="349" y="269"/>
                      </a:lnTo>
                      <a:lnTo>
                        <a:pt x="362" y="232"/>
                      </a:lnTo>
                      <a:lnTo>
                        <a:pt x="368" y="192"/>
                      </a:lnTo>
                      <a:lnTo>
                        <a:pt x="362" y="151"/>
                      </a:lnTo>
                      <a:lnTo>
                        <a:pt x="349" y="114"/>
                      </a:lnTo>
                      <a:lnTo>
                        <a:pt x="329" y="83"/>
                      </a:lnTo>
                      <a:lnTo>
                        <a:pt x="301" y="55"/>
                      </a:lnTo>
                      <a:lnTo>
                        <a:pt x="270" y="35"/>
                      </a:lnTo>
                      <a:lnTo>
                        <a:pt x="233" y="22"/>
                      </a:lnTo>
                      <a:lnTo>
                        <a:pt x="192" y="16"/>
                      </a:lnTo>
                      <a:close/>
                      <a:moveTo>
                        <a:pt x="192" y="0"/>
                      </a:moveTo>
                      <a:lnTo>
                        <a:pt x="237" y="5"/>
                      </a:lnTo>
                      <a:lnTo>
                        <a:pt x="277" y="20"/>
                      </a:lnTo>
                      <a:lnTo>
                        <a:pt x="312" y="42"/>
                      </a:lnTo>
                      <a:lnTo>
                        <a:pt x="342" y="72"/>
                      </a:lnTo>
                      <a:lnTo>
                        <a:pt x="364" y="107"/>
                      </a:lnTo>
                      <a:lnTo>
                        <a:pt x="379" y="147"/>
                      </a:lnTo>
                      <a:lnTo>
                        <a:pt x="384" y="192"/>
                      </a:lnTo>
                      <a:lnTo>
                        <a:pt x="379" y="236"/>
                      </a:lnTo>
                      <a:lnTo>
                        <a:pt x="364" y="276"/>
                      </a:lnTo>
                      <a:lnTo>
                        <a:pt x="342" y="312"/>
                      </a:lnTo>
                      <a:lnTo>
                        <a:pt x="312" y="341"/>
                      </a:lnTo>
                      <a:lnTo>
                        <a:pt x="277" y="363"/>
                      </a:lnTo>
                      <a:lnTo>
                        <a:pt x="237" y="378"/>
                      </a:lnTo>
                      <a:lnTo>
                        <a:pt x="192" y="384"/>
                      </a:lnTo>
                      <a:lnTo>
                        <a:pt x="148" y="378"/>
                      </a:lnTo>
                      <a:lnTo>
                        <a:pt x="109" y="363"/>
                      </a:lnTo>
                      <a:lnTo>
                        <a:pt x="72" y="341"/>
                      </a:lnTo>
                      <a:lnTo>
                        <a:pt x="43" y="312"/>
                      </a:lnTo>
                      <a:lnTo>
                        <a:pt x="21" y="276"/>
                      </a:lnTo>
                      <a:lnTo>
                        <a:pt x="6" y="236"/>
                      </a:lnTo>
                      <a:lnTo>
                        <a:pt x="0" y="192"/>
                      </a:lnTo>
                      <a:lnTo>
                        <a:pt x="6" y="147"/>
                      </a:lnTo>
                      <a:lnTo>
                        <a:pt x="21" y="107"/>
                      </a:lnTo>
                      <a:lnTo>
                        <a:pt x="43" y="72"/>
                      </a:lnTo>
                      <a:lnTo>
                        <a:pt x="72" y="42"/>
                      </a:lnTo>
                      <a:lnTo>
                        <a:pt x="109" y="20"/>
                      </a:lnTo>
                      <a:lnTo>
                        <a:pt x="148" y="5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1" name="Freeform 202"/>
                <p:cNvSpPr>
                  <a:spLocks noEditPoints="1"/>
                </p:cNvSpPr>
                <p:nvPr/>
              </p:nvSpPr>
              <p:spPr bwMode="auto">
                <a:xfrm>
                  <a:off x="4405120" y="3551384"/>
                  <a:ext cx="91886" cy="77848"/>
                </a:xfrm>
                <a:custGeom>
                  <a:avLst/>
                  <a:gdLst>
                    <a:gd name="T0" fmla="*/ 47 w 144"/>
                    <a:gd name="T1" fmla="*/ 17 h 124"/>
                    <a:gd name="T2" fmla="*/ 19 w 144"/>
                    <a:gd name="T3" fmla="*/ 61 h 124"/>
                    <a:gd name="T4" fmla="*/ 47 w 144"/>
                    <a:gd name="T5" fmla="*/ 107 h 124"/>
                    <a:gd name="T6" fmla="*/ 98 w 144"/>
                    <a:gd name="T7" fmla="*/ 107 h 124"/>
                    <a:gd name="T8" fmla="*/ 126 w 144"/>
                    <a:gd name="T9" fmla="*/ 61 h 124"/>
                    <a:gd name="T10" fmla="*/ 98 w 144"/>
                    <a:gd name="T11" fmla="*/ 17 h 124"/>
                    <a:gd name="T12" fmla="*/ 47 w 144"/>
                    <a:gd name="T13" fmla="*/ 17 h 124"/>
                    <a:gd name="T14" fmla="*/ 36 w 144"/>
                    <a:gd name="T15" fmla="*/ 0 h 124"/>
                    <a:gd name="T16" fmla="*/ 108 w 144"/>
                    <a:gd name="T17" fmla="*/ 0 h 124"/>
                    <a:gd name="T18" fmla="*/ 144 w 144"/>
                    <a:gd name="T19" fmla="*/ 61 h 124"/>
                    <a:gd name="T20" fmla="*/ 108 w 144"/>
                    <a:gd name="T21" fmla="*/ 124 h 124"/>
                    <a:gd name="T22" fmla="*/ 36 w 144"/>
                    <a:gd name="T23" fmla="*/ 124 h 124"/>
                    <a:gd name="T24" fmla="*/ 0 w 144"/>
                    <a:gd name="T25" fmla="*/ 61 h 124"/>
                    <a:gd name="T26" fmla="*/ 36 w 144"/>
                    <a:gd name="T2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4" h="124">
                      <a:moveTo>
                        <a:pt x="47" y="17"/>
                      </a:moveTo>
                      <a:lnTo>
                        <a:pt x="19" y="61"/>
                      </a:lnTo>
                      <a:lnTo>
                        <a:pt x="47" y="107"/>
                      </a:lnTo>
                      <a:lnTo>
                        <a:pt x="98" y="107"/>
                      </a:lnTo>
                      <a:lnTo>
                        <a:pt x="126" y="61"/>
                      </a:lnTo>
                      <a:lnTo>
                        <a:pt x="98" y="17"/>
                      </a:lnTo>
                      <a:lnTo>
                        <a:pt x="47" y="17"/>
                      </a:lnTo>
                      <a:close/>
                      <a:moveTo>
                        <a:pt x="36" y="0"/>
                      </a:moveTo>
                      <a:lnTo>
                        <a:pt x="108" y="0"/>
                      </a:lnTo>
                      <a:lnTo>
                        <a:pt x="144" y="61"/>
                      </a:lnTo>
                      <a:lnTo>
                        <a:pt x="108" y="124"/>
                      </a:lnTo>
                      <a:lnTo>
                        <a:pt x="36" y="124"/>
                      </a:lnTo>
                      <a:lnTo>
                        <a:pt x="0" y="6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2" name="Freeform 203"/>
                <p:cNvSpPr>
                  <a:spLocks noEditPoints="1"/>
                </p:cNvSpPr>
                <p:nvPr/>
              </p:nvSpPr>
              <p:spPr bwMode="auto">
                <a:xfrm>
                  <a:off x="4405120" y="3955938"/>
                  <a:ext cx="91886" cy="79124"/>
                </a:xfrm>
                <a:custGeom>
                  <a:avLst/>
                  <a:gdLst>
                    <a:gd name="T0" fmla="*/ 47 w 144"/>
                    <a:gd name="T1" fmla="*/ 17 h 124"/>
                    <a:gd name="T2" fmla="*/ 19 w 144"/>
                    <a:gd name="T3" fmla="*/ 61 h 124"/>
                    <a:gd name="T4" fmla="*/ 47 w 144"/>
                    <a:gd name="T5" fmla="*/ 107 h 124"/>
                    <a:gd name="T6" fmla="*/ 98 w 144"/>
                    <a:gd name="T7" fmla="*/ 107 h 124"/>
                    <a:gd name="T8" fmla="*/ 126 w 144"/>
                    <a:gd name="T9" fmla="*/ 61 h 124"/>
                    <a:gd name="T10" fmla="*/ 98 w 144"/>
                    <a:gd name="T11" fmla="*/ 17 h 124"/>
                    <a:gd name="T12" fmla="*/ 47 w 144"/>
                    <a:gd name="T13" fmla="*/ 17 h 124"/>
                    <a:gd name="T14" fmla="*/ 36 w 144"/>
                    <a:gd name="T15" fmla="*/ 0 h 124"/>
                    <a:gd name="T16" fmla="*/ 108 w 144"/>
                    <a:gd name="T17" fmla="*/ 0 h 124"/>
                    <a:gd name="T18" fmla="*/ 144 w 144"/>
                    <a:gd name="T19" fmla="*/ 61 h 124"/>
                    <a:gd name="T20" fmla="*/ 108 w 144"/>
                    <a:gd name="T21" fmla="*/ 124 h 124"/>
                    <a:gd name="T22" fmla="*/ 36 w 144"/>
                    <a:gd name="T23" fmla="*/ 124 h 124"/>
                    <a:gd name="T24" fmla="*/ 0 w 144"/>
                    <a:gd name="T25" fmla="*/ 61 h 124"/>
                    <a:gd name="T26" fmla="*/ 36 w 144"/>
                    <a:gd name="T2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4" h="124">
                      <a:moveTo>
                        <a:pt x="47" y="17"/>
                      </a:moveTo>
                      <a:lnTo>
                        <a:pt x="19" y="61"/>
                      </a:lnTo>
                      <a:lnTo>
                        <a:pt x="47" y="107"/>
                      </a:lnTo>
                      <a:lnTo>
                        <a:pt x="98" y="107"/>
                      </a:lnTo>
                      <a:lnTo>
                        <a:pt x="126" y="61"/>
                      </a:lnTo>
                      <a:lnTo>
                        <a:pt x="98" y="17"/>
                      </a:lnTo>
                      <a:lnTo>
                        <a:pt x="47" y="17"/>
                      </a:lnTo>
                      <a:close/>
                      <a:moveTo>
                        <a:pt x="36" y="0"/>
                      </a:moveTo>
                      <a:lnTo>
                        <a:pt x="108" y="0"/>
                      </a:lnTo>
                      <a:lnTo>
                        <a:pt x="144" y="61"/>
                      </a:lnTo>
                      <a:lnTo>
                        <a:pt x="108" y="124"/>
                      </a:lnTo>
                      <a:lnTo>
                        <a:pt x="36" y="124"/>
                      </a:lnTo>
                      <a:lnTo>
                        <a:pt x="0" y="6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3" name="Freeform 204"/>
                <p:cNvSpPr>
                  <a:spLocks noEditPoints="1"/>
                </p:cNvSpPr>
                <p:nvPr/>
              </p:nvSpPr>
              <p:spPr bwMode="auto">
                <a:xfrm>
                  <a:off x="5094266" y="3551384"/>
                  <a:ext cx="91886" cy="77848"/>
                </a:xfrm>
                <a:custGeom>
                  <a:avLst/>
                  <a:gdLst>
                    <a:gd name="T0" fmla="*/ 46 w 144"/>
                    <a:gd name="T1" fmla="*/ 17 h 124"/>
                    <a:gd name="T2" fmla="*/ 21 w 144"/>
                    <a:gd name="T3" fmla="*/ 61 h 124"/>
                    <a:gd name="T4" fmla="*/ 46 w 144"/>
                    <a:gd name="T5" fmla="*/ 107 h 124"/>
                    <a:gd name="T6" fmla="*/ 100 w 144"/>
                    <a:gd name="T7" fmla="*/ 107 h 124"/>
                    <a:gd name="T8" fmla="*/ 126 w 144"/>
                    <a:gd name="T9" fmla="*/ 61 h 124"/>
                    <a:gd name="T10" fmla="*/ 100 w 144"/>
                    <a:gd name="T11" fmla="*/ 17 h 124"/>
                    <a:gd name="T12" fmla="*/ 46 w 144"/>
                    <a:gd name="T13" fmla="*/ 17 h 124"/>
                    <a:gd name="T14" fmla="*/ 37 w 144"/>
                    <a:gd name="T15" fmla="*/ 0 h 124"/>
                    <a:gd name="T16" fmla="*/ 109 w 144"/>
                    <a:gd name="T17" fmla="*/ 0 h 124"/>
                    <a:gd name="T18" fmla="*/ 144 w 144"/>
                    <a:gd name="T19" fmla="*/ 61 h 124"/>
                    <a:gd name="T20" fmla="*/ 109 w 144"/>
                    <a:gd name="T21" fmla="*/ 124 h 124"/>
                    <a:gd name="T22" fmla="*/ 37 w 144"/>
                    <a:gd name="T23" fmla="*/ 124 h 124"/>
                    <a:gd name="T24" fmla="*/ 0 w 144"/>
                    <a:gd name="T25" fmla="*/ 61 h 124"/>
                    <a:gd name="T26" fmla="*/ 37 w 144"/>
                    <a:gd name="T2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4" h="124">
                      <a:moveTo>
                        <a:pt x="46" y="17"/>
                      </a:moveTo>
                      <a:lnTo>
                        <a:pt x="21" y="61"/>
                      </a:lnTo>
                      <a:lnTo>
                        <a:pt x="46" y="107"/>
                      </a:lnTo>
                      <a:lnTo>
                        <a:pt x="100" y="107"/>
                      </a:lnTo>
                      <a:lnTo>
                        <a:pt x="126" y="61"/>
                      </a:lnTo>
                      <a:lnTo>
                        <a:pt x="100" y="17"/>
                      </a:lnTo>
                      <a:lnTo>
                        <a:pt x="46" y="17"/>
                      </a:lnTo>
                      <a:close/>
                      <a:moveTo>
                        <a:pt x="37" y="0"/>
                      </a:moveTo>
                      <a:lnTo>
                        <a:pt x="109" y="0"/>
                      </a:lnTo>
                      <a:lnTo>
                        <a:pt x="144" y="61"/>
                      </a:lnTo>
                      <a:lnTo>
                        <a:pt x="109" y="124"/>
                      </a:lnTo>
                      <a:lnTo>
                        <a:pt x="37" y="124"/>
                      </a:lnTo>
                      <a:lnTo>
                        <a:pt x="0" y="6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4" name="Freeform 206"/>
                <p:cNvSpPr>
                  <a:spLocks noEditPoints="1"/>
                </p:cNvSpPr>
                <p:nvPr/>
              </p:nvSpPr>
              <p:spPr bwMode="auto">
                <a:xfrm>
                  <a:off x="5094266" y="3955938"/>
                  <a:ext cx="91886" cy="79124"/>
                </a:xfrm>
                <a:custGeom>
                  <a:avLst/>
                  <a:gdLst>
                    <a:gd name="T0" fmla="*/ 46 w 144"/>
                    <a:gd name="T1" fmla="*/ 17 h 124"/>
                    <a:gd name="T2" fmla="*/ 21 w 144"/>
                    <a:gd name="T3" fmla="*/ 61 h 124"/>
                    <a:gd name="T4" fmla="*/ 46 w 144"/>
                    <a:gd name="T5" fmla="*/ 107 h 124"/>
                    <a:gd name="T6" fmla="*/ 100 w 144"/>
                    <a:gd name="T7" fmla="*/ 107 h 124"/>
                    <a:gd name="T8" fmla="*/ 126 w 144"/>
                    <a:gd name="T9" fmla="*/ 61 h 124"/>
                    <a:gd name="T10" fmla="*/ 100 w 144"/>
                    <a:gd name="T11" fmla="*/ 17 h 124"/>
                    <a:gd name="T12" fmla="*/ 46 w 144"/>
                    <a:gd name="T13" fmla="*/ 17 h 124"/>
                    <a:gd name="T14" fmla="*/ 37 w 144"/>
                    <a:gd name="T15" fmla="*/ 0 h 124"/>
                    <a:gd name="T16" fmla="*/ 109 w 144"/>
                    <a:gd name="T17" fmla="*/ 0 h 124"/>
                    <a:gd name="T18" fmla="*/ 144 w 144"/>
                    <a:gd name="T19" fmla="*/ 61 h 124"/>
                    <a:gd name="T20" fmla="*/ 109 w 144"/>
                    <a:gd name="T21" fmla="*/ 124 h 124"/>
                    <a:gd name="T22" fmla="*/ 37 w 144"/>
                    <a:gd name="T23" fmla="*/ 124 h 124"/>
                    <a:gd name="T24" fmla="*/ 0 w 144"/>
                    <a:gd name="T25" fmla="*/ 61 h 124"/>
                    <a:gd name="T26" fmla="*/ 37 w 144"/>
                    <a:gd name="T27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4" h="124">
                      <a:moveTo>
                        <a:pt x="46" y="17"/>
                      </a:moveTo>
                      <a:lnTo>
                        <a:pt x="21" y="61"/>
                      </a:lnTo>
                      <a:lnTo>
                        <a:pt x="46" y="107"/>
                      </a:lnTo>
                      <a:lnTo>
                        <a:pt x="100" y="107"/>
                      </a:lnTo>
                      <a:lnTo>
                        <a:pt x="126" y="61"/>
                      </a:lnTo>
                      <a:lnTo>
                        <a:pt x="100" y="17"/>
                      </a:lnTo>
                      <a:lnTo>
                        <a:pt x="46" y="17"/>
                      </a:lnTo>
                      <a:close/>
                      <a:moveTo>
                        <a:pt x="37" y="0"/>
                      </a:moveTo>
                      <a:lnTo>
                        <a:pt x="109" y="0"/>
                      </a:lnTo>
                      <a:lnTo>
                        <a:pt x="144" y="61"/>
                      </a:lnTo>
                      <a:lnTo>
                        <a:pt x="109" y="124"/>
                      </a:lnTo>
                      <a:lnTo>
                        <a:pt x="37" y="124"/>
                      </a:lnTo>
                      <a:lnTo>
                        <a:pt x="0" y="6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5" name="Freeform 207"/>
                <p:cNvSpPr>
                  <a:spLocks noEditPoints="1"/>
                </p:cNvSpPr>
                <p:nvPr/>
              </p:nvSpPr>
              <p:spPr bwMode="auto">
                <a:xfrm>
                  <a:off x="5219334" y="3744089"/>
                  <a:ext cx="79124" cy="90610"/>
                </a:xfrm>
                <a:custGeom>
                  <a:avLst/>
                  <a:gdLst>
                    <a:gd name="T0" fmla="*/ 63 w 124"/>
                    <a:gd name="T1" fmla="*/ 18 h 142"/>
                    <a:gd name="T2" fmla="*/ 16 w 124"/>
                    <a:gd name="T3" fmla="*/ 44 h 142"/>
                    <a:gd name="T4" fmla="*/ 16 w 124"/>
                    <a:gd name="T5" fmla="*/ 98 h 142"/>
                    <a:gd name="T6" fmla="*/ 63 w 124"/>
                    <a:gd name="T7" fmla="*/ 123 h 142"/>
                    <a:gd name="T8" fmla="*/ 107 w 124"/>
                    <a:gd name="T9" fmla="*/ 98 h 142"/>
                    <a:gd name="T10" fmla="*/ 107 w 124"/>
                    <a:gd name="T11" fmla="*/ 44 h 142"/>
                    <a:gd name="T12" fmla="*/ 63 w 124"/>
                    <a:gd name="T13" fmla="*/ 18 h 142"/>
                    <a:gd name="T14" fmla="*/ 63 w 124"/>
                    <a:gd name="T15" fmla="*/ 0 h 142"/>
                    <a:gd name="T16" fmla="*/ 124 w 124"/>
                    <a:gd name="T17" fmla="*/ 35 h 142"/>
                    <a:gd name="T18" fmla="*/ 124 w 124"/>
                    <a:gd name="T19" fmla="*/ 107 h 142"/>
                    <a:gd name="T20" fmla="*/ 63 w 124"/>
                    <a:gd name="T21" fmla="*/ 142 h 142"/>
                    <a:gd name="T22" fmla="*/ 0 w 124"/>
                    <a:gd name="T23" fmla="*/ 107 h 142"/>
                    <a:gd name="T24" fmla="*/ 0 w 124"/>
                    <a:gd name="T25" fmla="*/ 35 h 142"/>
                    <a:gd name="T26" fmla="*/ 63 w 124"/>
                    <a:gd name="T27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4" h="142">
                      <a:moveTo>
                        <a:pt x="63" y="18"/>
                      </a:moveTo>
                      <a:lnTo>
                        <a:pt x="16" y="44"/>
                      </a:lnTo>
                      <a:lnTo>
                        <a:pt x="16" y="98"/>
                      </a:lnTo>
                      <a:lnTo>
                        <a:pt x="63" y="123"/>
                      </a:lnTo>
                      <a:lnTo>
                        <a:pt x="107" y="98"/>
                      </a:lnTo>
                      <a:lnTo>
                        <a:pt x="107" y="44"/>
                      </a:lnTo>
                      <a:lnTo>
                        <a:pt x="63" y="18"/>
                      </a:lnTo>
                      <a:close/>
                      <a:moveTo>
                        <a:pt x="63" y="0"/>
                      </a:moveTo>
                      <a:lnTo>
                        <a:pt x="124" y="35"/>
                      </a:lnTo>
                      <a:lnTo>
                        <a:pt x="124" y="107"/>
                      </a:lnTo>
                      <a:lnTo>
                        <a:pt x="63" y="142"/>
                      </a:lnTo>
                      <a:lnTo>
                        <a:pt x="0" y="107"/>
                      </a:lnTo>
                      <a:lnTo>
                        <a:pt x="0" y="3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86" name="Freeform 208"/>
                <p:cNvSpPr>
                  <a:spLocks noEditPoints="1"/>
                </p:cNvSpPr>
                <p:nvPr/>
              </p:nvSpPr>
              <p:spPr bwMode="auto">
                <a:xfrm>
                  <a:off x="4290262" y="3744089"/>
                  <a:ext cx="79124" cy="90610"/>
                </a:xfrm>
                <a:custGeom>
                  <a:avLst/>
                  <a:gdLst>
                    <a:gd name="T0" fmla="*/ 63 w 124"/>
                    <a:gd name="T1" fmla="*/ 18 h 142"/>
                    <a:gd name="T2" fmla="*/ 17 w 124"/>
                    <a:gd name="T3" fmla="*/ 44 h 142"/>
                    <a:gd name="T4" fmla="*/ 17 w 124"/>
                    <a:gd name="T5" fmla="*/ 98 h 142"/>
                    <a:gd name="T6" fmla="*/ 63 w 124"/>
                    <a:gd name="T7" fmla="*/ 123 h 142"/>
                    <a:gd name="T8" fmla="*/ 108 w 124"/>
                    <a:gd name="T9" fmla="*/ 98 h 142"/>
                    <a:gd name="T10" fmla="*/ 108 w 124"/>
                    <a:gd name="T11" fmla="*/ 44 h 142"/>
                    <a:gd name="T12" fmla="*/ 63 w 124"/>
                    <a:gd name="T13" fmla="*/ 18 h 142"/>
                    <a:gd name="T14" fmla="*/ 63 w 124"/>
                    <a:gd name="T15" fmla="*/ 0 h 142"/>
                    <a:gd name="T16" fmla="*/ 124 w 124"/>
                    <a:gd name="T17" fmla="*/ 35 h 142"/>
                    <a:gd name="T18" fmla="*/ 124 w 124"/>
                    <a:gd name="T19" fmla="*/ 107 h 142"/>
                    <a:gd name="T20" fmla="*/ 63 w 124"/>
                    <a:gd name="T21" fmla="*/ 142 h 142"/>
                    <a:gd name="T22" fmla="*/ 0 w 124"/>
                    <a:gd name="T23" fmla="*/ 107 h 142"/>
                    <a:gd name="T24" fmla="*/ 0 w 124"/>
                    <a:gd name="T25" fmla="*/ 35 h 142"/>
                    <a:gd name="T26" fmla="*/ 63 w 124"/>
                    <a:gd name="T27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4" h="142">
                      <a:moveTo>
                        <a:pt x="63" y="18"/>
                      </a:moveTo>
                      <a:lnTo>
                        <a:pt x="17" y="44"/>
                      </a:lnTo>
                      <a:lnTo>
                        <a:pt x="17" y="98"/>
                      </a:lnTo>
                      <a:lnTo>
                        <a:pt x="63" y="123"/>
                      </a:lnTo>
                      <a:lnTo>
                        <a:pt x="108" y="98"/>
                      </a:lnTo>
                      <a:lnTo>
                        <a:pt x="108" y="44"/>
                      </a:lnTo>
                      <a:lnTo>
                        <a:pt x="63" y="18"/>
                      </a:lnTo>
                      <a:close/>
                      <a:moveTo>
                        <a:pt x="63" y="0"/>
                      </a:moveTo>
                      <a:lnTo>
                        <a:pt x="124" y="35"/>
                      </a:lnTo>
                      <a:lnTo>
                        <a:pt x="124" y="107"/>
                      </a:lnTo>
                      <a:lnTo>
                        <a:pt x="63" y="142"/>
                      </a:lnTo>
                      <a:lnTo>
                        <a:pt x="0" y="107"/>
                      </a:lnTo>
                      <a:lnTo>
                        <a:pt x="0" y="3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</p:grpSp>
        </p:grpSp>
      </p:grpSp>
      <p:grpSp>
        <p:nvGrpSpPr>
          <p:cNvPr id="99" name="Group 77"/>
          <p:cNvGrpSpPr/>
          <p:nvPr/>
        </p:nvGrpSpPr>
        <p:grpSpPr>
          <a:xfrm>
            <a:off x="9138083" y="2356358"/>
            <a:ext cx="1980868" cy="1980868"/>
            <a:chOff x="831847" y="3027206"/>
            <a:chExt cx="1981430" cy="1981430"/>
          </a:xfrm>
        </p:grpSpPr>
        <p:sp>
          <p:nvSpPr>
            <p:cNvPr id="100" name="Oval 78"/>
            <p:cNvSpPr/>
            <p:nvPr/>
          </p:nvSpPr>
          <p:spPr bwMode="auto">
            <a:xfrm>
              <a:off x="831847" y="3027206"/>
              <a:ext cx="1981430" cy="1981430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Oval 79"/>
            <p:cNvSpPr/>
            <p:nvPr/>
          </p:nvSpPr>
          <p:spPr bwMode="auto">
            <a:xfrm>
              <a:off x="974433" y="3169792"/>
              <a:ext cx="1696257" cy="16962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2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2" name="Group 80"/>
            <p:cNvGrpSpPr>
              <a:grpSpLocks noChangeAspect="1"/>
            </p:cNvGrpSpPr>
            <p:nvPr/>
          </p:nvGrpSpPr>
          <p:grpSpPr>
            <a:xfrm>
              <a:off x="1407973" y="3603964"/>
              <a:ext cx="818393" cy="869000"/>
              <a:chOff x="4803336" y="2769643"/>
              <a:chExt cx="747070" cy="793266"/>
            </a:xfrm>
          </p:grpSpPr>
          <p:grpSp>
            <p:nvGrpSpPr>
              <p:cNvPr id="103" name="Group 81"/>
              <p:cNvGrpSpPr/>
              <p:nvPr/>
            </p:nvGrpSpPr>
            <p:grpSpPr>
              <a:xfrm>
                <a:off x="4803336" y="2769643"/>
                <a:ext cx="747070" cy="793266"/>
                <a:chOff x="4803336" y="2769643"/>
                <a:chExt cx="747070" cy="793266"/>
              </a:xfrm>
            </p:grpSpPr>
            <p:grpSp>
              <p:nvGrpSpPr>
                <p:cNvPr id="108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4803336" y="2769643"/>
                  <a:ext cx="610337" cy="463697"/>
                  <a:chOff x="3763" y="2086"/>
                  <a:chExt cx="308" cy="234"/>
                </a:xfrm>
              </p:grpSpPr>
              <p:sp>
                <p:nvSpPr>
                  <p:cNvPr id="110" name="AutoShape 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65" y="2086"/>
                    <a:ext cx="304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617" tIns="44808" rIns="89617" bIns="448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96111">
                      <a:defRPr/>
                    </a:pPr>
                    <a:endParaRPr lang="en-US" sz="1765" kern="0" dirty="0">
                      <a:solidFill>
                        <a:sysClr val="windowText" lastClr="000000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11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3763" y="2086"/>
                    <a:ext cx="308" cy="234"/>
                  </a:xfrm>
                  <a:custGeom>
                    <a:avLst/>
                    <a:gdLst>
                      <a:gd name="T0" fmla="*/ 0 w 308"/>
                      <a:gd name="T1" fmla="*/ 234 h 234"/>
                      <a:gd name="T2" fmla="*/ 308 w 308"/>
                      <a:gd name="T3" fmla="*/ 234 h 234"/>
                      <a:gd name="T4" fmla="*/ 308 w 308"/>
                      <a:gd name="T5" fmla="*/ 0 h 234"/>
                      <a:gd name="T6" fmla="*/ 0 w 308"/>
                      <a:gd name="T7" fmla="*/ 0 h 234"/>
                      <a:gd name="T8" fmla="*/ 0 w 308"/>
                      <a:gd name="T9" fmla="*/ 234 h 234"/>
                      <a:gd name="T10" fmla="*/ 19 w 308"/>
                      <a:gd name="T11" fmla="*/ 20 h 234"/>
                      <a:gd name="T12" fmla="*/ 289 w 308"/>
                      <a:gd name="T13" fmla="*/ 20 h 234"/>
                      <a:gd name="T14" fmla="*/ 289 w 308"/>
                      <a:gd name="T15" fmla="*/ 215 h 234"/>
                      <a:gd name="T16" fmla="*/ 19 w 308"/>
                      <a:gd name="T17" fmla="*/ 215 h 234"/>
                      <a:gd name="T18" fmla="*/ 19 w 308"/>
                      <a:gd name="T19" fmla="*/ 20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8" h="234">
                        <a:moveTo>
                          <a:pt x="0" y="234"/>
                        </a:moveTo>
                        <a:lnTo>
                          <a:pt x="308" y="234"/>
                        </a:lnTo>
                        <a:lnTo>
                          <a:pt x="308" y="0"/>
                        </a:lnTo>
                        <a:lnTo>
                          <a:pt x="0" y="0"/>
                        </a:lnTo>
                        <a:lnTo>
                          <a:pt x="0" y="234"/>
                        </a:lnTo>
                        <a:close/>
                        <a:moveTo>
                          <a:pt x="19" y="20"/>
                        </a:moveTo>
                        <a:lnTo>
                          <a:pt x="289" y="20"/>
                        </a:lnTo>
                        <a:lnTo>
                          <a:pt x="289" y="215"/>
                        </a:lnTo>
                        <a:lnTo>
                          <a:pt x="19" y="215"/>
                        </a:lnTo>
                        <a:lnTo>
                          <a:pt x="19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617" tIns="44808" rIns="89617" bIns="448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96111">
                      <a:defRPr/>
                    </a:pPr>
                    <a:endParaRPr lang="en-US" sz="1765" kern="0" dirty="0">
                      <a:solidFill>
                        <a:sysClr val="windowText" lastClr="000000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11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907" y="2262"/>
                    <a:ext cx="20" cy="1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617" tIns="44808" rIns="89617" bIns="4480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96111">
                      <a:defRPr/>
                    </a:pPr>
                    <a:endParaRPr lang="en-US" sz="1765" kern="0" dirty="0">
                      <a:solidFill>
                        <a:sysClr val="windowText" lastClr="000000"/>
                      </a:solidFill>
                      <a:latin typeface="Segoe UI"/>
                    </a:endParaRPr>
                  </a:p>
                </p:txBody>
              </p:sp>
            </p:grpSp>
            <p:sp>
              <p:nvSpPr>
                <p:cNvPr id="109" name="Rectangle 87"/>
                <p:cNvSpPr/>
                <p:nvPr/>
              </p:nvSpPr>
              <p:spPr bwMode="auto">
                <a:xfrm>
                  <a:off x="5221288" y="3055399"/>
                  <a:ext cx="329118" cy="50751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821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353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04" name="Group 82"/>
              <p:cNvGrpSpPr>
                <a:grpSpLocks noChangeAspect="1"/>
              </p:cNvGrpSpPr>
              <p:nvPr/>
            </p:nvGrpSpPr>
            <p:grpSpPr bwMode="auto">
              <a:xfrm>
                <a:off x="5251893" y="3084146"/>
                <a:ext cx="298512" cy="464351"/>
                <a:chOff x="3723" y="1892"/>
                <a:chExt cx="198" cy="308"/>
              </a:xfrm>
            </p:grpSpPr>
            <p:sp>
              <p:nvSpPr>
                <p:cNvPr id="10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26" y="1894"/>
                  <a:ext cx="192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106" name="Freeform 5"/>
                <p:cNvSpPr>
                  <a:spLocks noEditPoints="1"/>
                </p:cNvSpPr>
                <p:nvPr/>
              </p:nvSpPr>
              <p:spPr bwMode="auto">
                <a:xfrm>
                  <a:off x="3723" y="1892"/>
                  <a:ext cx="198" cy="308"/>
                </a:xfrm>
                <a:custGeom>
                  <a:avLst/>
                  <a:gdLst>
                    <a:gd name="T0" fmla="*/ 0 w 198"/>
                    <a:gd name="T1" fmla="*/ 308 h 308"/>
                    <a:gd name="T2" fmla="*/ 198 w 198"/>
                    <a:gd name="T3" fmla="*/ 308 h 308"/>
                    <a:gd name="T4" fmla="*/ 198 w 198"/>
                    <a:gd name="T5" fmla="*/ 0 h 308"/>
                    <a:gd name="T6" fmla="*/ 0 w 198"/>
                    <a:gd name="T7" fmla="*/ 0 h 308"/>
                    <a:gd name="T8" fmla="*/ 0 w 198"/>
                    <a:gd name="T9" fmla="*/ 308 h 308"/>
                    <a:gd name="T10" fmla="*/ 178 w 198"/>
                    <a:gd name="T11" fmla="*/ 212 h 308"/>
                    <a:gd name="T12" fmla="*/ 20 w 198"/>
                    <a:gd name="T13" fmla="*/ 212 h 308"/>
                    <a:gd name="T14" fmla="*/ 20 w 198"/>
                    <a:gd name="T15" fmla="*/ 57 h 308"/>
                    <a:gd name="T16" fmla="*/ 178 w 198"/>
                    <a:gd name="T17" fmla="*/ 57 h 308"/>
                    <a:gd name="T18" fmla="*/ 178 w 198"/>
                    <a:gd name="T19" fmla="*/ 212 h 308"/>
                    <a:gd name="T20" fmla="*/ 20 w 198"/>
                    <a:gd name="T21" fmla="*/ 231 h 308"/>
                    <a:gd name="T22" fmla="*/ 178 w 198"/>
                    <a:gd name="T23" fmla="*/ 231 h 308"/>
                    <a:gd name="T24" fmla="*/ 178 w 198"/>
                    <a:gd name="T25" fmla="*/ 289 h 308"/>
                    <a:gd name="T26" fmla="*/ 20 w 198"/>
                    <a:gd name="T27" fmla="*/ 289 h 308"/>
                    <a:gd name="T28" fmla="*/ 20 w 198"/>
                    <a:gd name="T29" fmla="*/ 231 h 308"/>
                    <a:gd name="T30" fmla="*/ 178 w 198"/>
                    <a:gd name="T31" fmla="*/ 38 h 308"/>
                    <a:gd name="T32" fmla="*/ 20 w 198"/>
                    <a:gd name="T33" fmla="*/ 38 h 308"/>
                    <a:gd name="T34" fmla="*/ 20 w 198"/>
                    <a:gd name="T35" fmla="*/ 19 h 308"/>
                    <a:gd name="T36" fmla="*/ 178 w 198"/>
                    <a:gd name="T37" fmla="*/ 19 h 308"/>
                    <a:gd name="T38" fmla="*/ 178 w 198"/>
                    <a:gd name="T39" fmla="*/ 3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8" h="308">
                      <a:moveTo>
                        <a:pt x="0" y="308"/>
                      </a:moveTo>
                      <a:lnTo>
                        <a:pt x="198" y="308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308"/>
                      </a:lnTo>
                      <a:close/>
                      <a:moveTo>
                        <a:pt x="178" y="212"/>
                      </a:moveTo>
                      <a:lnTo>
                        <a:pt x="20" y="212"/>
                      </a:lnTo>
                      <a:lnTo>
                        <a:pt x="20" y="57"/>
                      </a:lnTo>
                      <a:lnTo>
                        <a:pt x="178" y="57"/>
                      </a:lnTo>
                      <a:lnTo>
                        <a:pt x="178" y="212"/>
                      </a:lnTo>
                      <a:close/>
                      <a:moveTo>
                        <a:pt x="20" y="231"/>
                      </a:moveTo>
                      <a:lnTo>
                        <a:pt x="178" y="231"/>
                      </a:lnTo>
                      <a:lnTo>
                        <a:pt x="178" y="289"/>
                      </a:lnTo>
                      <a:lnTo>
                        <a:pt x="20" y="289"/>
                      </a:lnTo>
                      <a:lnTo>
                        <a:pt x="20" y="231"/>
                      </a:lnTo>
                      <a:close/>
                      <a:moveTo>
                        <a:pt x="178" y="38"/>
                      </a:moveTo>
                      <a:lnTo>
                        <a:pt x="20" y="38"/>
                      </a:lnTo>
                      <a:lnTo>
                        <a:pt x="20" y="19"/>
                      </a:lnTo>
                      <a:lnTo>
                        <a:pt x="178" y="19"/>
                      </a:lnTo>
                      <a:lnTo>
                        <a:pt x="178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107" name="Rectangle 6"/>
                <p:cNvSpPr>
                  <a:spLocks noChangeArrowheads="1"/>
                </p:cNvSpPr>
                <p:nvPr/>
              </p:nvSpPr>
              <p:spPr bwMode="auto">
                <a:xfrm>
                  <a:off x="3812" y="2143"/>
                  <a:ext cx="20" cy="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17" tIns="44808" rIns="89617" bIns="448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11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113" name="Title 1"/>
          <p:cNvSpPr txBox="1">
            <a:spLocks/>
          </p:cNvSpPr>
          <p:nvPr/>
        </p:nvSpPr>
        <p:spPr>
          <a:xfrm>
            <a:off x="715163" y="547949"/>
            <a:ext cx="11655840" cy="106929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333" dirty="0" smtClean="0"/>
              <a:t>Расщепление профессии аналитика</a:t>
            </a:r>
            <a:endParaRPr lang="en-US" sz="5333" dirty="0"/>
          </a:p>
        </p:txBody>
      </p:sp>
      <p:sp>
        <p:nvSpPr>
          <p:cNvPr id="119" name="Intelligence"/>
          <p:cNvSpPr txBox="1">
            <a:spLocks/>
          </p:cNvSpPr>
          <p:nvPr/>
        </p:nvSpPr>
        <p:spPr>
          <a:xfrm>
            <a:off x="8830397" y="4649828"/>
            <a:ext cx="2682745" cy="639899"/>
          </a:xfrm>
          <a:prstGeom prst="rect">
            <a:avLst/>
          </a:prstGeom>
        </p:spPr>
        <p:txBody>
          <a:bodyPr vert="horz" wrap="square" lIns="89617" tIns="89617" rIns="89617" bIns="89617" rtlCol="0" anchor="t" anchorCtr="0">
            <a:noAutofit/>
          </a:bodyPr>
          <a:lstStyle>
            <a:defPPr>
              <a:defRPr lang="ru-RU"/>
            </a:defPPr>
            <a:lvl1pPr marR="0" lvl="0" indent="0" algn="ctr" defTabSz="672100" fontAlgn="auto">
              <a:lnSpc>
                <a:spcPct val="100000"/>
              </a:lnSpc>
              <a:spcBef>
                <a:spcPts val="0"/>
              </a:spcBef>
              <a:spcAft>
                <a:spcPts val="441"/>
              </a:spcAft>
              <a:buClrTx/>
              <a:buSzTx/>
              <a:buFont typeface="Arial" pitchFamily="34" charset="0"/>
              <a:buNone/>
              <a:tabLst/>
              <a:defRPr sz="2000" kern="0" spc="37" baseline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  <a:lvl2pPr marL="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2pPr>
            <a:lvl3pPr marL="2286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3pPr>
            <a:lvl4pPr marL="4572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4pPr>
            <a:lvl5pPr marL="685800" marR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light" panose="020B0402040204020203" pitchFamily="34" charset="0"/>
              </a:defRPr>
            </a:lvl5pPr>
            <a:lvl6pPr marL="2565040" indent="-233186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en-US" sz="2667" dirty="0" smtClean="0"/>
              <a:t>Digital </a:t>
            </a:r>
            <a:r>
              <a:rPr lang="ru-RU" altLang="en-US" sz="2667" dirty="0" err="1" smtClean="0"/>
              <a:t>трансформиро</a:t>
            </a:r>
            <a:r>
              <a:rPr lang="ru-RU" altLang="en-US" sz="2667" dirty="0" smtClean="0"/>
              <a:t>-ванный Ух</a:t>
            </a:r>
            <a:endParaRPr lang="en-US" altLang="en-US" sz="2667" dirty="0"/>
          </a:p>
        </p:txBody>
      </p:sp>
      <p:sp>
        <p:nvSpPr>
          <p:cNvPr id="120" name="Rectangle 24"/>
          <p:cNvSpPr/>
          <p:nvPr/>
        </p:nvSpPr>
        <p:spPr>
          <a:xfrm flipH="1">
            <a:off x="1716232" y="2884937"/>
            <a:ext cx="596732" cy="850099"/>
          </a:xfrm>
          <a:custGeom>
            <a:avLst/>
            <a:gdLst/>
            <a:ahLst/>
            <a:cxnLst/>
            <a:rect l="l" t="t" r="r" b="b"/>
            <a:pathLst>
              <a:path w="1518158" h="2102639">
                <a:moveTo>
                  <a:pt x="664962" y="48"/>
                </a:moveTo>
                <a:cubicBezTo>
                  <a:pt x="990735" y="4734"/>
                  <a:pt x="1250103" y="195355"/>
                  <a:pt x="1311820" y="389100"/>
                </a:cubicBezTo>
                <a:cubicBezTo>
                  <a:pt x="1373537" y="582844"/>
                  <a:pt x="1310258" y="419568"/>
                  <a:pt x="1400880" y="656280"/>
                </a:cubicBezTo>
                <a:cubicBezTo>
                  <a:pt x="1411818" y="757059"/>
                  <a:pt x="1339163" y="742996"/>
                  <a:pt x="1358694" y="815651"/>
                </a:cubicBezTo>
                <a:cubicBezTo>
                  <a:pt x="1378225" y="888305"/>
                  <a:pt x="1514158" y="1033614"/>
                  <a:pt x="1518064" y="1092206"/>
                </a:cubicBezTo>
                <a:cubicBezTo>
                  <a:pt x="1521971" y="1150798"/>
                  <a:pt x="1404005" y="1135955"/>
                  <a:pt x="1382130" y="1167204"/>
                </a:cubicBezTo>
                <a:cubicBezTo>
                  <a:pt x="1360256" y="1198453"/>
                  <a:pt x="1390724" y="1255483"/>
                  <a:pt x="1386818" y="1279701"/>
                </a:cubicBezTo>
                <a:cubicBezTo>
                  <a:pt x="1382912" y="1303919"/>
                  <a:pt x="1361038" y="1303137"/>
                  <a:pt x="1358694" y="1312512"/>
                </a:cubicBezTo>
                <a:cubicBezTo>
                  <a:pt x="1356350" y="1321887"/>
                  <a:pt x="1382912" y="1320325"/>
                  <a:pt x="1372756" y="1335949"/>
                </a:cubicBezTo>
                <a:cubicBezTo>
                  <a:pt x="1362600" y="1351574"/>
                  <a:pt x="1313382" y="1359387"/>
                  <a:pt x="1297758" y="1406260"/>
                </a:cubicBezTo>
                <a:cubicBezTo>
                  <a:pt x="1282134" y="1453134"/>
                  <a:pt x="1409474" y="1567974"/>
                  <a:pt x="1279008" y="1617192"/>
                </a:cubicBezTo>
                <a:cubicBezTo>
                  <a:pt x="1148544" y="1666410"/>
                  <a:pt x="978235" y="1565631"/>
                  <a:pt x="936830" y="1645316"/>
                </a:cubicBezTo>
                <a:cubicBezTo>
                  <a:pt x="895425" y="1725002"/>
                  <a:pt x="843864" y="1864060"/>
                  <a:pt x="1030577" y="2095304"/>
                </a:cubicBezTo>
                <a:cubicBezTo>
                  <a:pt x="762616" y="2092179"/>
                  <a:pt x="244660" y="2113272"/>
                  <a:pt x="18105" y="2095304"/>
                </a:cubicBezTo>
                <a:cubicBezTo>
                  <a:pt x="72790" y="1927340"/>
                  <a:pt x="250130" y="1765625"/>
                  <a:pt x="247786" y="1537506"/>
                </a:cubicBezTo>
                <a:cubicBezTo>
                  <a:pt x="245442" y="1309387"/>
                  <a:pt x="51697" y="1118768"/>
                  <a:pt x="4042" y="726591"/>
                </a:cubicBezTo>
                <a:cubicBezTo>
                  <a:pt x="-20283" y="526408"/>
                  <a:pt x="67548" y="340065"/>
                  <a:pt x="203379" y="206900"/>
                </a:cubicBezTo>
                <a:lnTo>
                  <a:pt x="203379" y="206708"/>
                </a:lnTo>
                <a:lnTo>
                  <a:pt x="203605" y="206708"/>
                </a:lnTo>
                <a:cubicBezTo>
                  <a:pt x="332512" y="77755"/>
                  <a:pt x="505564" y="-2246"/>
                  <a:pt x="664962" y="48"/>
                </a:cubicBezTo>
                <a:close/>
              </a:path>
            </a:pathLst>
          </a:cu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1" name="Freeform 37"/>
          <p:cNvSpPr>
            <a:spLocks noEditPoints="1"/>
          </p:cNvSpPr>
          <p:nvPr/>
        </p:nvSpPr>
        <p:spPr bwMode="black">
          <a:xfrm rot="3604394" flipH="1">
            <a:off x="1822112" y="2965013"/>
            <a:ext cx="374971" cy="292605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3588448" y="3087827"/>
            <a:ext cx="973732" cy="534113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53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7675009" y="3100266"/>
            <a:ext cx="973732" cy="534113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53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87" y="11021"/>
            <a:ext cx="10972800" cy="9725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Что мы имеем сейчас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75987" y="1523381"/>
            <a:ext cx="10550747" cy="5027663"/>
            <a:chOff x="1261942" y="1760849"/>
            <a:chExt cx="9709405" cy="461254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226554" y="1803513"/>
              <a:ext cx="6744793" cy="4522802"/>
              <a:chOff x="548518" y="1774913"/>
              <a:chExt cx="6744793" cy="4522802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48518" y="1774913"/>
                <a:ext cx="6744793" cy="4522802"/>
                <a:chOff x="548518" y="1774913"/>
                <a:chExt cx="6744793" cy="4522802"/>
              </a:xfrm>
            </p:grpSpPr>
            <p:sp>
              <p:nvSpPr>
                <p:cNvPr id="22" name="Полилиния 21"/>
                <p:cNvSpPr/>
                <p:nvPr/>
              </p:nvSpPr>
              <p:spPr>
                <a:xfrm>
                  <a:off x="1639188" y="2865206"/>
                  <a:ext cx="1981191" cy="1981014"/>
                </a:xfrm>
                <a:custGeom>
                  <a:avLst/>
                  <a:gdLst>
                    <a:gd name="connsiteX0" fmla="*/ 0 w 1981191"/>
                    <a:gd name="connsiteY0" fmla="*/ 990507 h 1981014"/>
                    <a:gd name="connsiteX1" fmla="*/ 990596 w 1981191"/>
                    <a:gd name="connsiteY1" fmla="*/ 0 h 1981014"/>
                    <a:gd name="connsiteX2" fmla="*/ 1981192 w 1981191"/>
                    <a:gd name="connsiteY2" fmla="*/ 990507 h 1981014"/>
                    <a:gd name="connsiteX3" fmla="*/ 990596 w 1981191"/>
                    <a:gd name="connsiteY3" fmla="*/ 1981014 h 1981014"/>
                    <a:gd name="connsiteX4" fmla="*/ 0 w 1981191"/>
                    <a:gd name="connsiteY4" fmla="*/ 990507 h 198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191" h="1981014">
                      <a:moveTo>
                        <a:pt x="0" y="990507"/>
                      </a:moveTo>
                      <a:cubicBezTo>
                        <a:pt x="0" y="443465"/>
                        <a:pt x="443505" y="0"/>
                        <a:pt x="990596" y="0"/>
                      </a:cubicBezTo>
                      <a:cubicBezTo>
                        <a:pt x="1537687" y="0"/>
                        <a:pt x="1981192" y="443465"/>
                        <a:pt x="1981192" y="990507"/>
                      </a:cubicBezTo>
                      <a:cubicBezTo>
                        <a:pt x="1981192" y="1537549"/>
                        <a:pt x="1537687" y="1981014"/>
                        <a:pt x="990596" y="1981014"/>
                      </a:cubicBezTo>
                      <a:cubicBezTo>
                        <a:pt x="443505" y="1981014"/>
                        <a:pt x="0" y="1537549"/>
                        <a:pt x="0" y="99050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24429" tIns="324403" rIns="324429" bIns="324403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700" kern="1200" dirty="0">
                      <a:latin typeface="Segoe UI Light" panose="020B0502040204020203" pitchFamily="34" charset="0"/>
                    </a:rPr>
                    <a:t>Команда</a:t>
                  </a:r>
                </a:p>
              </p:txBody>
            </p:sp>
            <p:sp>
              <p:nvSpPr>
                <p:cNvPr id="23" name="Арка 22"/>
                <p:cNvSpPr/>
                <p:nvPr/>
              </p:nvSpPr>
              <p:spPr>
                <a:xfrm rot="2805345">
                  <a:off x="548982" y="1774449"/>
                  <a:ext cx="4161600" cy="4162528"/>
                </a:xfrm>
                <a:prstGeom prst="blockArc">
                  <a:avLst>
                    <a:gd name="adj1" fmla="val 5122342"/>
                    <a:gd name="adj2" fmla="val 5088054"/>
                    <a:gd name="adj3" fmla="val 524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Овал 23"/>
                <p:cNvSpPr/>
                <p:nvPr/>
              </p:nvSpPr>
              <p:spPr>
                <a:xfrm>
                  <a:off x="3281053" y="1890688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4423468" y="1904266"/>
                  <a:ext cx="1421036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l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200" b="0" kern="1200" dirty="0" smtClean="0">
                      <a:latin typeface="Segoe UI Light" panose="020B0502040204020203" pitchFamily="34" charset="0"/>
                    </a:rPr>
                    <a:t>Managers</a:t>
                  </a:r>
                  <a:endParaRPr lang="ru-RU" sz="2200" b="0" kern="12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3901809" y="2944753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5013531" y="2944753"/>
                  <a:ext cx="1421036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l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200" b="0" kern="1200" dirty="0">
                      <a:latin typeface="Segoe UI Light" panose="020B0502040204020203" pitchFamily="34" charset="0"/>
                    </a:rPr>
                    <a:t>Business Analysts</a:t>
                  </a:r>
                  <a:endParaRPr lang="ru-RU" sz="2200" b="0" kern="12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3790260" y="4268939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4938186" y="4326431"/>
                  <a:ext cx="2355125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/>
                  <a:r>
                    <a:rPr lang="en-US" sz="2000" dirty="0">
                      <a:latin typeface="Segoe UI Light" panose="020B0502040204020203" pitchFamily="34" charset="0"/>
                    </a:rPr>
                    <a:t>Web, JS, HTML, CSS Developers </a:t>
                  </a:r>
                  <a:endParaRPr lang="ru-RU" sz="20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2808358" y="5164611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3992543" y="5270322"/>
                  <a:ext cx="1421036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l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200" kern="1200" dirty="0">
                      <a:latin typeface="Segoe UI Light" panose="020B0502040204020203" pitchFamily="34" charset="0"/>
                    </a:rPr>
                    <a:t>.NET, DB Developers</a:t>
                  </a:r>
                  <a:endParaRPr lang="ru-RU" sz="2200" kern="1200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443010" y="2031022"/>
                <a:ext cx="8155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Segoe UI Light" panose="020B0502040204020203" pitchFamily="34" charset="0"/>
                  </a:rPr>
                  <a:t>13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23378" y="3087649"/>
                <a:ext cx="792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Segoe UI Light" panose="020B0502040204020203" pitchFamily="34" charset="0"/>
                  </a:rPr>
                  <a:t>17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15902" y="4419469"/>
                <a:ext cx="792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egoe UI Light" panose="020B0502040204020203" pitchFamily="34" charset="0"/>
                  </a:rPr>
                  <a:t>11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14576" y="5310558"/>
                <a:ext cx="792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egoe UI Light" panose="020B0502040204020203" pitchFamily="34" charset="0"/>
                  </a:rPr>
                  <a:t>6</a:t>
                </a:r>
                <a:r>
                  <a:rPr lang="ru-RU" sz="4400" dirty="0">
                    <a:latin typeface="Segoe UI Light" panose="020B0502040204020203" pitchFamily="34" charset="0"/>
                  </a:rPr>
                  <a:t>5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 flipH="1">
              <a:off x="1261942" y="1760849"/>
              <a:ext cx="6061185" cy="4612546"/>
              <a:chOff x="1639188" y="1721707"/>
              <a:chExt cx="5747725" cy="4612546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1639188" y="1721707"/>
                <a:ext cx="5747725" cy="4612546"/>
                <a:chOff x="1639188" y="1721707"/>
                <a:chExt cx="5747725" cy="4612546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1639188" y="2865206"/>
                  <a:ext cx="1981191" cy="1981014"/>
                </a:xfrm>
                <a:custGeom>
                  <a:avLst/>
                  <a:gdLst>
                    <a:gd name="connsiteX0" fmla="*/ 0 w 1981191"/>
                    <a:gd name="connsiteY0" fmla="*/ 990507 h 1981014"/>
                    <a:gd name="connsiteX1" fmla="*/ 990596 w 1981191"/>
                    <a:gd name="connsiteY1" fmla="*/ 0 h 1981014"/>
                    <a:gd name="connsiteX2" fmla="*/ 1981192 w 1981191"/>
                    <a:gd name="connsiteY2" fmla="*/ 990507 h 1981014"/>
                    <a:gd name="connsiteX3" fmla="*/ 990596 w 1981191"/>
                    <a:gd name="connsiteY3" fmla="*/ 1981014 h 1981014"/>
                    <a:gd name="connsiteX4" fmla="*/ 0 w 1981191"/>
                    <a:gd name="connsiteY4" fmla="*/ 990507 h 198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191" h="1981014">
                      <a:moveTo>
                        <a:pt x="0" y="990507"/>
                      </a:moveTo>
                      <a:cubicBezTo>
                        <a:pt x="0" y="443465"/>
                        <a:pt x="443505" y="0"/>
                        <a:pt x="990596" y="0"/>
                      </a:cubicBezTo>
                      <a:cubicBezTo>
                        <a:pt x="1537687" y="0"/>
                        <a:pt x="1981192" y="443465"/>
                        <a:pt x="1981192" y="990507"/>
                      </a:cubicBezTo>
                      <a:cubicBezTo>
                        <a:pt x="1981192" y="1537549"/>
                        <a:pt x="1537687" y="1981014"/>
                        <a:pt x="990596" y="1981014"/>
                      </a:cubicBezTo>
                      <a:cubicBezTo>
                        <a:pt x="443505" y="1981014"/>
                        <a:pt x="0" y="1537549"/>
                        <a:pt x="0" y="99050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24429" tIns="324403" rIns="324429" bIns="324403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2700" kern="1200" dirty="0">
                      <a:latin typeface="Segoe UI Light" panose="020B0502040204020203" pitchFamily="34" charset="0"/>
                    </a:rPr>
                    <a:t>Команда</a:t>
                  </a:r>
                </a:p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700" dirty="0">
                    <a:latin typeface="Segoe UI Light" panose="020B0502040204020203" pitchFamily="34" charset="0"/>
                  </a:endParaRPr>
                </a:p>
                <a:p>
                  <a:pPr lvl="0" algn="ctr" defTabSz="1200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700" kern="12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330555" y="1814084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4471846" y="1721707"/>
                  <a:ext cx="2049796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algn="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400" dirty="0">
                      <a:latin typeface="Segoe UI Light" panose="020B0502040204020203" pitchFamily="34" charset="0"/>
                    </a:rPr>
                    <a:t>Java/Integration Developers</a:t>
                  </a:r>
                  <a:endParaRPr lang="ru-RU" sz="24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>
                  <a:off x="3921396" y="2881850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5030681" y="2934211"/>
                  <a:ext cx="2356232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r"/>
                  <a:r>
                    <a:rPr lang="en-US" sz="2400" dirty="0">
                      <a:latin typeface="Segoe UI Light" panose="020B0502040204020203" pitchFamily="34" charset="0"/>
                    </a:rPr>
                    <a:t>Mobile Developers</a:t>
                  </a:r>
                  <a:endParaRPr lang="ru-RU" sz="24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3826566" y="4258398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Полилиния 45"/>
                <p:cNvSpPr/>
                <p:nvPr/>
              </p:nvSpPr>
              <p:spPr>
                <a:xfrm>
                  <a:off x="5013495" y="4059155"/>
                  <a:ext cx="1421036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r"/>
                  <a:endParaRPr lang="ru-RU" sz="2400" dirty="0">
                    <a:latin typeface="Segoe UI Light" panose="020B0502040204020203" pitchFamily="34" charset="0"/>
                  </a:endParaRPr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2729759" y="5154069"/>
                  <a:ext cx="1061560" cy="1061338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8" name="Полилиния 47"/>
                <p:cNvSpPr/>
                <p:nvPr/>
              </p:nvSpPr>
              <p:spPr>
                <a:xfrm>
                  <a:off x="3883832" y="5306860"/>
                  <a:ext cx="2368130" cy="1027393"/>
                </a:xfrm>
                <a:custGeom>
                  <a:avLst/>
                  <a:gdLst>
                    <a:gd name="connsiteX0" fmla="*/ 0 w 1421036"/>
                    <a:gd name="connsiteY0" fmla="*/ 0 h 1027393"/>
                    <a:gd name="connsiteX1" fmla="*/ 1421036 w 1421036"/>
                    <a:gd name="connsiteY1" fmla="*/ 0 h 1027393"/>
                    <a:gd name="connsiteX2" fmla="*/ 1421036 w 1421036"/>
                    <a:gd name="connsiteY2" fmla="*/ 1027393 h 1027393"/>
                    <a:gd name="connsiteX3" fmla="*/ 0 w 1421036"/>
                    <a:gd name="connsiteY3" fmla="*/ 1027393 h 1027393"/>
                    <a:gd name="connsiteX4" fmla="*/ 0 w 1421036"/>
                    <a:gd name="connsiteY4" fmla="*/ 0 h 102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1036" h="1027393">
                      <a:moveTo>
                        <a:pt x="0" y="0"/>
                      </a:moveTo>
                      <a:lnTo>
                        <a:pt x="1421036" y="0"/>
                      </a:lnTo>
                      <a:lnTo>
                        <a:pt x="1421036" y="1027393"/>
                      </a:lnTo>
                      <a:lnTo>
                        <a:pt x="0" y="10273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940" tIns="27940" rIns="27940" bIns="27940" numCol="1" spcCol="1270" anchor="ctr" anchorCtr="0">
                  <a:noAutofit/>
                </a:bodyPr>
                <a:lstStyle/>
                <a:p>
                  <a:pPr lvl="0" algn="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400" dirty="0">
                      <a:latin typeface="Segoe UI Light" panose="020B0502040204020203" pitchFamily="34" charset="0"/>
                    </a:rPr>
                    <a:t>Implementation/</a:t>
                  </a:r>
                  <a:endParaRPr lang="ru-RU" sz="2400" dirty="0">
                    <a:latin typeface="Segoe UI Light" panose="020B0502040204020203" pitchFamily="34" charset="0"/>
                  </a:endParaRPr>
                </a:p>
                <a:p>
                  <a:pPr lvl="0" algn="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0000"/>
                    </a:spcAft>
                  </a:pPr>
                  <a:r>
                    <a:rPr lang="en-US" sz="2400" dirty="0">
                      <a:latin typeface="Segoe UI Light" panose="020B0502040204020203" pitchFamily="34" charset="0"/>
                    </a:rPr>
                    <a:t>Support specialists</a:t>
                  </a:r>
                  <a:endParaRPr lang="ru-RU" sz="2400" kern="1200" dirty="0">
                    <a:latin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4199852" y="3024746"/>
                <a:ext cx="5420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egoe UI Light" panose="020B0502040204020203" pitchFamily="34" charset="0"/>
                  </a:rPr>
                  <a:t>5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39812" y="4388168"/>
                <a:ext cx="6796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>
                    <a:latin typeface="Segoe UI Light" panose="020B0502040204020203" pitchFamily="34" charset="0"/>
                  </a:rPr>
                  <a:t>10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22884" y="5300017"/>
                <a:ext cx="6833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egoe UI Light" panose="020B0502040204020203" pitchFamily="34" charset="0"/>
                  </a:rPr>
                  <a:t>16</a:t>
                </a:r>
                <a:endParaRPr lang="ru-RU" sz="2400" dirty="0">
                  <a:latin typeface="Segoe UI Light" panose="020B0502040204020203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flipH="1">
              <a:off x="4571582" y="1978743"/>
              <a:ext cx="835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Segoe UI Light" panose="020B0502040204020203" pitchFamily="34" charset="0"/>
                </a:rPr>
                <a:t>28</a:t>
              </a:r>
              <a:endParaRPr lang="ru-RU" sz="2400" dirty="0">
                <a:latin typeface="Segoe UI Light" panose="020B0502040204020203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 flipH="1">
              <a:off x="2266485" y="4361123"/>
              <a:ext cx="1498534" cy="1027393"/>
            </a:xfrm>
            <a:custGeom>
              <a:avLst/>
              <a:gdLst>
                <a:gd name="connsiteX0" fmla="*/ 0 w 1421036"/>
                <a:gd name="connsiteY0" fmla="*/ 0 h 1027393"/>
                <a:gd name="connsiteX1" fmla="*/ 1421036 w 1421036"/>
                <a:gd name="connsiteY1" fmla="*/ 0 h 1027393"/>
                <a:gd name="connsiteX2" fmla="*/ 1421036 w 1421036"/>
                <a:gd name="connsiteY2" fmla="*/ 1027393 h 1027393"/>
                <a:gd name="connsiteX3" fmla="*/ 0 w 1421036"/>
                <a:gd name="connsiteY3" fmla="*/ 1027393 h 1027393"/>
                <a:gd name="connsiteX4" fmla="*/ 0 w 1421036"/>
                <a:gd name="connsiteY4" fmla="*/ 0 h 102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036" h="1027393">
                  <a:moveTo>
                    <a:pt x="0" y="0"/>
                  </a:moveTo>
                  <a:lnTo>
                    <a:pt x="1421036" y="0"/>
                  </a:lnTo>
                  <a:lnTo>
                    <a:pt x="1421036" y="1027393"/>
                  </a:lnTo>
                  <a:lnTo>
                    <a:pt x="0" y="1027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r"/>
              <a:r>
                <a:rPr lang="en-US" sz="2400" dirty="0">
                  <a:latin typeface="Segoe UI Light" panose="020B0502040204020203" pitchFamily="34" charset="0"/>
                </a:rPr>
                <a:t>QA Specialists</a:t>
              </a:r>
              <a:endParaRPr lang="ru-RU" sz="2400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40" name="Group 22"/>
          <p:cNvGrpSpPr/>
          <p:nvPr/>
        </p:nvGrpSpPr>
        <p:grpSpPr>
          <a:xfrm>
            <a:off x="5223891" y="3818937"/>
            <a:ext cx="1820772" cy="690183"/>
            <a:chOff x="4505541" y="4582208"/>
            <a:chExt cx="1820772" cy="690183"/>
          </a:xfrm>
          <a:solidFill>
            <a:schemeClr val="bg1"/>
          </a:solidFill>
        </p:grpSpPr>
        <p:sp>
          <p:nvSpPr>
            <p:cNvPr id="52" name="Man's Body"/>
            <p:cNvSpPr>
              <a:spLocks/>
            </p:cNvSpPr>
            <p:nvPr/>
          </p:nvSpPr>
          <p:spPr bwMode="auto">
            <a:xfrm flipH="1">
              <a:off x="5561139" y="4584474"/>
              <a:ext cx="459357" cy="646628"/>
            </a:xfrm>
            <a:custGeom>
              <a:avLst/>
              <a:gdLst>
                <a:gd name="connsiteX0" fmla="*/ 452684 w 609536"/>
                <a:gd name="connsiteY0" fmla="*/ 499119 h 858034"/>
                <a:gd name="connsiteX1" fmla="*/ 364244 w 609536"/>
                <a:gd name="connsiteY1" fmla="*/ 552651 h 858034"/>
                <a:gd name="connsiteX2" fmla="*/ 303255 w 609536"/>
                <a:gd name="connsiteY2" fmla="*/ 763544 h 858034"/>
                <a:gd name="connsiteX3" fmla="*/ 343737 w 609536"/>
                <a:gd name="connsiteY3" fmla="*/ 794501 h 858034"/>
                <a:gd name="connsiteX4" fmla="*/ 367549 w 609536"/>
                <a:gd name="connsiteY4" fmla="*/ 777832 h 858034"/>
                <a:gd name="connsiteX5" fmla="*/ 362787 w 609536"/>
                <a:gd name="connsiteY5" fmla="*/ 754019 h 858034"/>
                <a:gd name="connsiteX6" fmla="*/ 386599 w 609536"/>
                <a:gd name="connsiteY6" fmla="*/ 746876 h 858034"/>
                <a:gd name="connsiteX7" fmla="*/ 398506 w 609536"/>
                <a:gd name="connsiteY7" fmla="*/ 777832 h 858034"/>
                <a:gd name="connsiteX8" fmla="*/ 343737 w 609536"/>
                <a:gd name="connsiteY8" fmla="*/ 815932 h 858034"/>
                <a:gd name="connsiteX9" fmla="*/ 279443 w 609536"/>
                <a:gd name="connsiteY9" fmla="*/ 773069 h 858034"/>
                <a:gd name="connsiteX10" fmla="*/ 331831 w 609536"/>
                <a:gd name="connsiteY10" fmla="*/ 577807 h 858034"/>
                <a:gd name="connsiteX11" fmla="*/ 305637 w 609536"/>
                <a:gd name="connsiteY11" fmla="*/ 563519 h 858034"/>
                <a:gd name="connsiteX12" fmla="*/ 311779 w 609536"/>
                <a:gd name="connsiteY12" fmla="*/ 547549 h 858034"/>
                <a:gd name="connsiteX13" fmla="*/ 237741 w 609536"/>
                <a:gd name="connsiteY13" fmla="*/ 500485 h 858034"/>
                <a:gd name="connsiteX14" fmla="*/ 224038 w 609536"/>
                <a:gd name="connsiteY14" fmla="*/ 528452 h 858034"/>
                <a:gd name="connsiteX15" fmla="*/ 153447 w 609536"/>
                <a:gd name="connsiteY15" fmla="*/ 578809 h 858034"/>
                <a:gd name="connsiteX16" fmla="*/ 8401 w 609536"/>
                <a:gd name="connsiteY16" fmla="*/ 653033 h 858034"/>
                <a:gd name="connsiteX17" fmla="*/ 67793 w 609536"/>
                <a:gd name="connsiteY17" fmla="*/ 850206 h 858034"/>
                <a:gd name="connsiteX18" fmla="*/ 124357 w 609536"/>
                <a:gd name="connsiteY18" fmla="*/ 749115 h 858034"/>
                <a:gd name="connsiteX19" fmla="*/ 100924 w 609536"/>
                <a:gd name="connsiteY19" fmla="*/ 852938 h 858034"/>
                <a:gd name="connsiteX20" fmla="*/ 480551 w 609536"/>
                <a:gd name="connsiteY20" fmla="*/ 858034 h 858034"/>
                <a:gd name="connsiteX21" fmla="*/ 451681 w 609536"/>
                <a:gd name="connsiteY21" fmla="*/ 791472 h 858034"/>
                <a:gd name="connsiteX22" fmla="*/ 442156 w 609536"/>
                <a:gd name="connsiteY22" fmla="*/ 731940 h 858034"/>
                <a:gd name="connsiteX23" fmla="*/ 449300 w 609536"/>
                <a:gd name="connsiteY23" fmla="*/ 691459 h 858034"/>
                <a:gd name="connsiteX24" fmla="*/ 527881 w 609536"/>
                <a:gd name="connsiteY24" fmla="*/ 643834 h 858034"/>
                <a:gd name="connsiteX25" fmla="*/ 609536 w 609536"/>
                <a:gd name="connsiteY25" fmla="*/ 614300 h 858034"/>
                <a:gd name="connsiteX26" fmla="*/ 520157 w 609536"/>
                <a:gd name="connsiteY26" fmla="*/ 578809 h 858034"/>
                <a:gd name="connsiteX27" fmla="*/ 416545 w 609536"/>
                <a:gd name="connsiteY27" fmla="*/ 619374 h 858034"/>
                <a:gd name="connsiteX28" fmla="*/ 402735 w 609536"/>
                <a:gd name="connsiteY28" fmla="*/ 611762 h 858034"/>
                <a:gd name="connsiteX29" fmla="*/ 480966 w 609536"/>
                <a:gd name="connsiteY29" fmla="*/ 558317 h 858034"/>
                <a:gd name="connsiteX30" fmla="*/ 452684 w 609536"/>
                <a:gd name="connsiteY30" fmla="*/ 499119 h 858034"/>
                <a:gd name="connsiteX31" fmla="*/ 360713 w 609536"/>
                <a:gd name="connsiteY31" fmla="*/ 167 h 858034"/>
                <a:gd name="connsiteX32" fmla="*/ 241395 w 609536"/>
                <a:gd name="connsiteY32" fmla="*/ 59839 h 858034"/>
                <a:gd name="connsiteX33" fmla="*/ 169081 w 609536"/>
                <a:gd name="connsiteY33" fmla="*/ 160974 h 858034"/>
                <a:gd name="connsiteX34" fmla="*/ 192109 w 609536"/>
                <a:gd name="connsiteY34" fmla="*/ 186030 h 858034"/>
                <a:gd name="connsiteX35" fmla="*/ 209480 w 609536"/>
                <a:gd name="connsiteY35" fmla="*/ 168263 h 858034"/>
                <a:gd name="connsiteX36" fmla="*/ 352895 w 609536"/>
                <a:gd name="connsiteY36" fmla="*/ 122251 h 858034"/>
                <a:gd name="connsiteX37" fmla="*/ 205036 w 609536"/>
                <a:gd name="connsiteY37" fmla="*/ 213819 h 858034"/>
                <a:gd name="connsiteX38" fmla="*/ 205036 w 609536"/>
                <a:gd name="connsiteY38" fmla="*/ 254364 h 858034"/>
                <a:gd name="connsiteX39" fmla="*/ 186453 w 609536"/>
                <a:gd name="connsiteY39" fmla="*/ 269397 h 858034"/>
                <a:gd name="connsiteX40" fmla="*/ 206248 w 609536"/>
                <a:gd name="connsiteY40" fmla="*/ 358232 h 858034"/>
                <a:gd name="connsiteX41" fmla="*/ 217560 w 609536"/>
                <a:gd name="connsiteY41" fmla="*/ 365976 h 858034"/>
                <a:gd name="connsiteX42" fmla="*/ 265230 w 609536"/>
                <a:gd name="connsiteY42" fmla="*/ 473033 h 858034"/>
                <a:gd name="connsiteX43" fmla="*/ 352895 w 609536"/>
                <a:gd name="connsiteY43" fmla="*/ 522690 h 858034"/>
                <a:gd name="connsiteX44" fmla="*/ 447024 w 609536"/>
                <a:gd name="connsiteY44" fmla="*/ 460733 h 858034"/>
                <a:gd name="connsiteX45" fmla="*/ 488231 w 609536"/>
                <a:gd name="connsiteY45" fmla="*/ 361421 h 858034"/>
                <a:gd name="connsiteX46" fmla="*/ 521357 w 609536"/>
                <a:gd name="connsiteY46" fmla="*/ 283520 h 858034"/>
                <a:gd name="connsiteX47" fmla="*/ 508430 w 609536"/>
                <a:gd name="connsiteY47" fmla="*/ 261653 h 858034"/>
                <a:gd name="connsiteX48" fmla="*/ 535901 w 609536"/>
                <a:gd name="connsiteY48" fmla="*/ 181930 h 858034"/>
                <a:gd name="connsiteX49" fmla="*/ 426016 w 609536"/>
                <a:gd name="connsiteY49" fmla="*/ 17472 h 858034"/>
                <a:gd name="connsiteX50" fmla="*/ 360713 w 609536"/>
                <a:gd name="connsiteY50" fmla="*/ 167 h 85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536" h="858034">
                  <a:moveTo>
                    <a:pt x="452684" y="499119"/>
                  </a:moveTo>
                  <a:cubicBezTo>
                    <a:pt x="445971" y="497526"/>
                    <a:pt x="395679" y="543306"/>
                    <a:pt x="364244" y="552651"/>
                  </a:cubicBezTo>
                  <a:lnTo>
                    <a:pt x="303255" y="763544"/>
                  </a:lnTo>
                  <a:lnTo>
                    <a:pt x="343737" y="794501"/>
                  </a:lnTo>
                  <a:lnTo>
                    <a:pt x="367549" y="777832"/>
                  </a:lnTo>
                  <a:lnTo>
                    <a:pt x="362787" y="754019"/>
                  </a:lnTo>
                  <a:lnTo>
                    <a:pt x="386599" y="746876"/>
                  </a:lnTo>
                  <a:lnTo>
                    <a:pt x="398506" y="777832"/>
                  </a:lnTo>
                  <a:lnTo>
                    <a:pt x="343737" y="815932"/>
                  </a:lnTo>
                  <a:lnTo>
                    <a:pt x="279443" y="773069"/>
                  </a:lnTo>
                  <a:lnTo>
                    <a:pt x="331831" y="577807"/>
                  </a:lnTo>
                  <a:lnTo>
                    <a:pt x="305637" y="563519"/>
                  </a:lnTo>
                  <a:lnTo>
                    <a:pt x="311779" y="547549"/>
                  </a:lnTo>
                  <a:cubicBezTo>
                    <a:pt x="265856" y="532518"/>
                    <a:pt x="243484" y="498328"/>
                    <a:pt x="237741" y="500485"/>
                  </a:cubicBezTo>
                  <a:cubicBezTo>
                    <a:pt x="234382" y="501482"/>
                    <a:pt x="229709" y="514159"/>
                    <a:pt x="224038" y="528452"/>
                  </a:cubicBezTo>
                  <a:cubicBezTo>
                    <a:pt x="205457" y="548836"/>
                    <a:pt x="184781" y="572298"/>
                    <a:pt x="153447" y="578809"/>
                  </a:cubicBezTo>
                  <a:cubicBezTo>
                    <a:pt x="143751" y="576532"/>
                    <a:pt x="24966" y="624345"/>
                    <a:pt x="8401" y="653033"/>
                  </a:cubicBezTo>
                  <a:cubicBezTo>
                    <a:pt x="-8568" y="682176"/>
                    <a:pt x="-4932" y="756856"/>
                    <a:pt x="67793" y="850206"/>
                  </a:cubicBezTo>
                  <a:cubicBezTo>
                    <a:pt x="75470" y="796473"/>
                    <a:pt x="115065" y="755035"/>
                    <a:pt x="124357" y="749115"/>
                  </a:cubicBezTo>
                  <a:cubicBezTo>
                    <a:pt x="112236" y="775071"/>
                    <a:pt x="101328" y="823340"/>
                    <a:pt x="100924" y="852938"/>
                  </a:cubicBezTo>
                  <a:cubicBezTo>
                    <a:pt x="128188" y="855133"/>
                    <a:pt x="414548" y="856773"/>
                    <a:pt x="480551" y="858034"/>
                  </a:cubicBezTo>
                  <a:cubicBezTo>
                    <a:pt x="466924" y="834305"/>
                    <a:pt x="458117" y="810194"/>
                    <a:pt x="451681" y="791472"/>
                  </a:cubicBezTo>
                  <a:cubicBezTo>
                    <a:pt x="442950" y="766072"/>
                    <a:pt x="442553" y="748609"/>
                    <a:pt x="442156" y="731940"/>
                  </a:cubicBezTo>
                  <a:cubicBezTo>
                    <a:pt x="441759" y="715271"/>
                    <a:pt x="435012" y="706143"/>
                    <a:pt x="449300" y="691459"/>
                  </a:cubicBezTo>
                  <a:cubicBezTo>
                    <a:pt x="463587" y="676775"/>
                    <a:pt x="501175" y="656694"/>
                    <a:pt x="527881" y="643834"/>
                  </a:cubicBezTo>
                  <a:cubicBezTo>
                    <a:pt x="554587" y="630974"/>
                    <a:pt x="583785" y="620160"/>
                    <a:pt x="609536" y="614300"/>
                  </a:cubicBezTo>
                  <a:cubicBezTo>
                    <a:pt x="573506" y="596277"/>
                    <a:pt x="525501" y="577554"/>
                    <a:pt x="520157" y="578809"/>
                  </a:cubicBezTo>
                  <a:cubicBezTo>
                    <a:pt x="513668" y="580027"/>
                    <a:pt x="471919" y="609413"/>
                    <a:pt x="416545" y="619374"/>
                  </a:cubicBezTo>
                  <a:cubicBezTo>
                    <a:pt x="412236" y="616547"/>
                    <a:pt x="407719" y="613840"/>
                    <a:pt x="402735" y="611762"/>
                  </a:cubicBezTo>
                  <a:cubicBezTo>
                    <a:pt x="445434" y="596908"/>
                    <a:pt x="480070" y="566055"/>
                    <a:pt x="480966" y="558317"/>
                  </a:cubicBezTo>
                  <a:cubicBezTo>
                    <a:pt x="482178" y="547388"/>
                    <a:pt x="460765" y="500485"/>
                    <a:pt x="452684" y="499119"/>
                  </a:cubicBezTo>
                  <a:close/>
                  <a:moveTo>
                    <a:pt x="360713" y="167"/>
                  </a:moveTo>
                  <a:cubicBezTo>
                    <a:pt x="320835" y="2218"/>
                    <a:pt x="277249" y="23109"/>
                    <a:pt x="241395" y="59839"/>
                  </a:cubicBezTo>
                  <a:cubicBezTo>
                    <a:pt x="184029" y="118607"/>
                    <a:pt x="167869" y="149129"/>
                    <a:pt x="169081" y="160974"/>
                  </a:cubicBezTo>
                  <a:cubicBezTo>
                    <a:pt x="170294" y="172363"/>
                    <a:pt x="182009" y="188307"/>
                    <a:pt x="192109" y="186030"/>
                  </a:cubicBezTo>
                  <a:cubicBezTo>
                    <a:pt x="202612" y="183752"/>
                    <a:pt x="203824" y="173729"/>
                    <a:pt x="209480" y="168263"/>
                  </a:cubicBezTo>
                  <a:cubicBezTo>
                    <a:pt x="276542" y="104484"/>
                    <a:pt x="330676" y="114506"/>
                    <a:pt x="352895" y="122251"/>
                  </a:cubicBezTo>
                  <a:cubicBezTo>
                    <a:pt x="266442" y="130451"/>
                    <a:pt x="209480" y="202430"/>
                    <a:pt x="205036" y="213819"/>
                  </a:cubicBezTo>
                  <a:cubicBezTo>
                    <a:pt x="200593" y="224750"/>
                    <a:pt x="205034" y="254351"/>
                    <a:pt x="205036" y="254364"/>
                  </a:cubicBezTo>
                  <a:cubicBezTo>
                    <a:pt x="204990" y="254368"/>
                    <a:pt x="186453" y="255747"/>
                    <a:pt x="186453" y="269397"/>
                  </a:cubicBezTo>
                  <a:cubicBezTo>
                    <a:pt x="186453" y="283062"/>
                    <a:pt x="206241" y="358204"/>
                    <a:pt x="206248" y="358232"/>
                  </a:cubicBezTo>
                  <a:cubicBezTo>
                    <a:pt x="206265" y="358260"/>
                    <a:pt x="211510" y="367342"/>
                    <a:pt x="217560" y="365976"/>
                  </a:cubicBezTo>
                  <a:cubicBezTo>
                    <a:pt x="224023" y="421555"/>
                    <a:pt x="246243" y="456178"/>
                    <a:pt x="265230" y="473033"/>
                  </a:cubicBezTo>
                  <a:cubicBezTo>
                    <a:pt x="283813" y="489434"/>
                    <a:pt x="327040" y="522690"/>
                    <a:pt x="352895" y="522690"/>
                  </a:cubicBezTo>
                  <a:cubicBezTo>
                    <a:pt x="378750" y="522690"/>
                    <a:pt x="442176" y="469844"/>
                    <a:pt x="447024" y="460733"/>
                  </a:cubicBezTo>
                  <a:cubicBezTo>
                    <a:pt x="452275" y="451622"/>
                    <a:pt x="487018" y="411077"/>
                    <a:pt x="488231" y="361421"/>
                  </a:cubicBezTo>
                  <a:cubicBezTo>
                    <a:pt x="505198" y="360054"/>
                    <a:pt x="514894" y="309942"/>
                    <a:pt x="521357" y="283520"/>
                  </a:cubicBezTo>
                  <a:cubicBezTo>
                    <a:pt x="526607" y="261206"/>
                    <a:pt x="508444" y="261652"/>
                    <a:pt x="508430" y="261653"/>
                  </a:cubicBezTo>
                  <a:cubicBezTo>
                    <a:pt x="508451" y="261595"/>
                    <a:pt x="533882" y="191493"/>
                    <a:pt x="535901" y="181930"/>
                  </a:cubicBezTo>
                  <a:cubicBezTo>
                    <a:pt x="537517" y="172818"/>
                    <a:pt x="554484" y="11549"/>
                    <a:pt x="426016" y="17472"/>
                  </a:cubicBezTo>
                  <a:cubicBezTo>
                    <a:pt x="407231" y="4488"/>
                    <a:pt x="384639" y="-1064"/>
                    <a:pt x="360713" y="167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03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Man's Body"/>
            <p:cNvSpPr>
              <a:spLocks/>
            </p:cNvSpPr>
            <p:nvPr/>
          </p:nvSpPr>
          <p:spPr bwMode="auto">
            <a:xfrm>
              <a:off x="4816901" y="4582208"/>
              <a:ext cx="477421" cy="649057"/>
            </a:xfrm>
            <a:custGeom>
              <a:avLst/>
              <a:gdLst/>
              <a:ahLst/>
              <a:cxnLst/>
              <a:rect l="l" t="t" r="r" b="b"/>
              <a:pathLst>
                <a:path w="633506" h="861255">
                  <a:moveTo>
                    <a:pt x="256453" y="499120"/>
                  </a:moveTo>
                  <a:cubicBezTo>
                    <a:pt x="264130" y="497298"/>
                    <a:pt x="328774" y="557407"/>
                    <a:pt x="356248" y="556496"/>
                  </a:cubicBezTo>
                  <a:cubicBezTo>
                    <a:pt x="430185" y="553308"/>
                    <a:pt x="464124" y="497754"/>
                    <a:pt x="471396" y="500486"/>
                  </a:cubicBezTo>
                  <a:cubicBezTo>
                    <a:pt x="479073" y="502763"/>
                    <a:pt x="493618" y="566058"/>
                    <a:pt x="510183" y="570612"/>
                  </a:cubicBezTo>
                  <a:cubicBezTo>
                    <a:pt x="536065" y="577458"/>
                    <a:pt x="592849" y="597925"/>
                    <a:pt x="633506" y="619705"/>
                  </a:cubicBezTo>
                  <a:lnTo>
                    <a:pt x="550184" y="652623"/>
                  </a:lnTo>
                  <a:cubicBezTo>
                    <a:pt x="519221" y="665299"/>
                    <a:pt x="483687" y="676104"/>
                    <a:pt x="465400" y="688780"/>
                  </a:cubicBezTo>
                  <a:cubicBezTo>
                    <a:pt x="447113" y="701456"/>
                    <a:pt x="443581" y="714132"/>
                    <a:pt x="440464" y="728678"/>
                  </a:cubicBezTo>
                  <a:cubicBezTo>
                    <a:pt x="437347" y="743225"/>
                    <a:pt x="442334" y="758187"/>
                    <a:pt x="446698" y="776058"/>
                  </a:cubicBezTo>
                  <a:cubicBezTo>
                    <a:pt x="451062" y="793928"/>
                    <a:pt x="460621" y="816995"/>
                    <a:pt x="466647" y="835905"/>
                  </a:cubicBezTo>
                  <a:cubicBezTo>
                    <a:pt x="469140" y="843728"/>
                    <a:pt x="476257" y="851480"/>
                    <a:pt x="482013" y="859117"/>
                  </a:cubicBezTo>
                  <a:cubicBezTo>
                    <a:pt x="426772" y="861357"/>
                    <a:pt x="383089" y="861398"/>
                    <a:pt x="360693" y="861135"/>
                  </a:cubicBezTo>
                  <a:cubicBezTo>
                    <a:pt x="343764" y="861357"/>
                    <a:pt x="314272" y="861362"/>
                    <a:pt x="276708" y="860129"/>
                  </a:cubicBezTo>
                  <a:lnTo>
                    <a:pt x="188866" y="861175"/>
                  </a:lnTo>
                  <a:cubicBezTo>
                    <a:pt x="188860" y="861202"/>
                    <a:pt x="188850" y="861228"/>
                    <a:pt x="188840" y="861255"/>
                  </a:cubicBezTo>
                  <a:lnTo>
                    <a:pt x="187817" y="861195"/>
                  </a:lnTo>
                  <a:lnTo>
                    <a:pt x="184667" y="861255"/>
                  </a:lnTo>
                  <a:cubicBezTo>
                    <a:pt x="184542" y="861199"/>
                    <a:pt x="184417" y="861141"/>
                    <a:pt x="184346" y="860989"/>
                  </a:cubicBezTo>
                  <a:cubicBezTo>
                    <a:pt x="158819" y="859923"/>
                    <a:pt x="131391" y="858325"/>
                    <a:pt x="102874" y="856167"/>
                  </a:cubicBezTo>
                  <a:cubicBezTo>
                    <a:pt x="103285" y="827813"/>
                    <a:pt x="98437" y="820353"/>
                    <a:pt x="110792" y="795487"/>
                  </a:cubicBezTo>
                  <a:cubicBezTo>
                    <a:pt x="101321" y="801159"/>
                    <a:pt x="76929" y="802075"/>
                    <a:pt x="69103" y="853550"/>
                  </a:cubicBezTo>
                  <a:cubicBezTo>
                    <a:pt x="-5028" y="764123"/>
                    <a:pt x="-8734" y="692582"/>
                    <a:pt x="8563" y="664664"/>
                  </a:cubicBezTo>
                  <a:cubicBezTo>
                    <a:pt x="20163" y="645783"/>
                    <a:pt x="80944" y="618255"/>
                    <a:pt x="121197" y="603911"/>
                  </a:cubicBezTo>
                  <a:lnTo>
                    <a:pt x="125773" y="602177"/>
                  </a:lnTo>
                  <a:cubicBezTo>
                    <a:pt x="125566" y="601954"/>
                    <a:pt x="125310" y="601813"/>
                    <a:pt x="125052" y="601673"/>
                  </a:cubicBezTo>
                  <a:cubicBezTo>
                    <a:pt x="155803" y="587721"/>
                    <a:pt x="184426" y="577739"/>
                    <a:pt x="188981" y="578809"/>
                  </a:cubicBezTo>
                  <a:cubicBezTo>
                    <a:pt x="198677" y="580630"/>
                    <a:pt x="258473" y="648935"/>
                    <a:pt x="347764" y="647569"/>
                  </a:cubicBezTo>
                  <a:cubicBezTo>
                    <a:pt x="435010" y="646203"/>
                    <a:pt x="453609" y="597050"/>
                    <a:pt x="453619" y="597023"/>
                  </a:cubicBezTo>
                  <a:cubicBezTo>
                    <a:pt x="453602" y="597053"/>
                    <a:pt x="437815" y="624344"/>
                    <a:pt x="352612" y="622524"/>
                  </a:cubicBezTo>
                  <a:cubicBezTo>
                    <a:pt x="292412" y="621613"/>
                    <a:pt x="229384" y="568791"/>
                    <a:pt x="228171" y="558317"/>
                  </a:cubicBezTo>
                  <a:cubicBezTo>
                    <a:pt x="226959" y="547388"/>
                    <a:pt x="248373" y="500486"/>
                    <a:pt x="256453" y="499120"/>
                  </a:cubicBezTo>
                  <a:close/>
                  <a:moveTo>
                    <a:pt x="348425" y="167"/>
                  </a:moveTo>
                  <a:cubicBezTo>
                    <a:pt x="388302" y="2218"/>
                    <a:pt x="446273" y="21312"/>
                    <a:pt x="475280" y="42250"/>
                  </a:cubicBezTo>
                  <a:cubicBezTo>
                    <a:pt x="504286" y="63189"/>
                    <a:pt x="523678" y="113952"/>
                    <a:pt x="522466" y="125796"/>
                  </a:cubicBezTo>
                  <a:cubicBezTo>
                    <a:pt x="521254" y="137186"/>
                    <a:pt x="520089" y="171360"/>
                    <a:pt x="517028" y="186030"/>
                  </a:cubicBezTo>
                  <a:cubicBezTo>
                    <a:pt x="513968" y="200701"/>
                    <a:pt x="506256" y="202430"/>
                    <a:pt x="504101" y="213819"/>
                  </a:cubicBezTo>
                  <a:cubicBezTo>
                    <a:pt x="508544" y="224750"/>
                    <a:pt x="504103" y="254352"/>
                    <a:pt x="504101" y="254364"/>
                  </a:cubicBezTo>
                  <a:cubicBezTo>
                    <a:pt x="504124" y="254366"/>
                    <a:pt x="522684" y="255739"/>
                    <a:pt x="522684" y="269398"/>
                  </a:cubicBezTo>
                  <a:cubicBezTo>
                    <a:pt x="522684" y="283062"/>
                    <a:pt x="502897" y="358204"/>
                    <a:pt x="502889" y="358232"/>
                  </a:cubicBezTo>
                  <a:cubicBezTo>
                    <a:pt x="502878" y="358251"/>
                    <a:pt x="497631" y="367342"/>
                    <a:pt x="491577" y="365977"/>
                  </a:cubicBezTo>
                  <a:cubicBezTo>
                    <a:pt x="485114" y="421555"/>
                    <a:pt x="462894" y="456178"/>
                    <a:pt x="443907" y="473034"/>
                  </a:cubicBezTo>
                  <a:cubicBezTo>
                    <a:pt x="425324" y="489434"/>
                    <a:pt x="382097" y="522690"/>
                    <a:pt x="356242" y="522690"/>
                  </a:cubicBezTo>
                  <a:cubicBezTo>
                    <a:pt x="330387" y="522690"/>
                    <a:pt x="266961" y="469845"/>
                    <a:pt x="262114" y="460734"/>
                  </a:cubicBezTo>
                  <a:cubicBezTo>
                    <a:pt x="256862" y="451623"/>
                    <a:pt x="222119" y="411077"/>
                    <a:pt x="220907" y="361421"/>
                  </a:cubicBezTo>
                  <a:cubicBezTo>
                    <a:pt x="203940" y="360054"/>
                    <a:pt x="194244" y="309943"/>
                    <a:pt x="187780" y="283520"/>
                  </a:cubicBezTo>
                  <a:cubicBezTo>
                    <a:pt x="182530" y="261207"/>
                    <a:pt x="200694" y="261653"/>
                    <a:pt x="200708" y="261653"/>
                  </a:cubicBezTo>
                  <a:cubicBezTo>
                    <a:pt x="200692" y="261612"/>
                    <a:pt x="175256" y="191494"/>
                    <a:pt x="173237" y="181930"/>
                  </a:cubicBezTo>
                  <a:cubicBezTo>
                    <a:pt x="171621" y="172819"/>
                    <a:pt x="154653" y="11550"/>
                    <a:pt x="283121" y="17472"/>
                  </a:cubicBezTo>
                  <a:cubicBezTo>
                    <a:pt x="301906" y="4488"/>
                    <a:pt x="324498" y="-1064"/>
                    <a:pt x="348425" y="167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03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25"/>
            <p:cNvSpPr/>
            <p:nvPr/>
          </p:nvSpPr>
          <p:spPr>
            <a:xfrm>
              <a:off x="5160281" y="4628442"/>
              <a:ext cx="518507" cy="643949"/>
            </a:xfrm>
            <a:custGeom>
              <a:avLst/>
              <a:gdLst>
                <a:gd name="connsiteX0" fmla="*/ 3060949 w 3900488"/>
                <a:gd name="connsiteY0" fmla="*/ 1005769 h 4808141"/>
                <a:gd name="connsiteX1" fmla="*/ 3081338 w 3900488"/>
                <a:gd name="connsiteY1" fmla="*/ 1026716 h 4808141"/>
                <a:gd name="connsiteX2" fmla="*/ 3167063 w 3900488"/>
                <a:gd name="connsiteY2" fmla="*/ 1369616 h 4808141"/>
                <a:gd name="connsiteX3" fmla="*/ 3252788 w 3900488"/>
                <a:gd name="connsiteY3" fmla="*/ 1822054 h 4808141"/>
                <a:gd name="connsiteX4" fmla="*/ 3281363 w 3900488"/>
                <a:gd name="connsiteY4" fmla="*/ 2255441 h 4808141"/>
                <a:gd name="connsiteX5" fmla="*/ 3271838 w 3900488"/>
                <a:gd name="connsiteY5" fmla="*/ 2526904 h 4808141"/>
                <a:gd name="connsiteX6" fmla="*/ 3190875 w 3900488"/>
                <a:gd name="connsiteY6" fmla="*/ 2722166 h 4808141"/>
                <a:gd name="connsiteX7" fmla="*/ 3043238 w 3900488"/>
                <a:gd name="connsiteY7" fmla="*/ 2750741 h 4808141"/>
                <a:gd name="connsiteX8" fmla="*/ 2809875 w 3900488"/>
                <a:gd name="connsiteY8" fmla="*/ 2731691 h 4808141"/>
                <a:gd name="connsiteX9" fmla="*/ 2633663 w 3900488"/>
                <a:gd name="connsiteY9" fmla="*/ 2669779 h 4808141"/>
                <a:gd name="connsiteX10" fmla="*/ 2657475 w 3900488"/>
                <a:gd name="connsiteY10" fmla="*/ 2603104 h 4808141"/>
                <a:gd name="connsiteX11" fmla="*/ 2752725 w 3900488"/>
                <a:gd name="connsiteY11" fmla="*/ 2474516 h 4808141"/>
                <a:gd name="connsiteX12" fmla="*/ 2843213 w 3900488"/>
                <a:gd name="connsiteY12" fmla="*/ 2255441 h 4808141"/>
                <a:gd name="connsiteX13" fmla="*/ 2862263 w 3900488"/>
                <a:gd name="connsiteY13" fmla="*/ 2160191 h 4808141"/>
                <a:gd name="connsiteX14" fmla="*/ 2919413 w 3900488"/>
                <a:gd name="connsiteY14" fmla="*/ 2098279 h 4808141"/>
                <a:gd name="connsiteX15" fmla="*/ 3000375 w 3900488"/>
                <a:gd name="connsiteY15" fmla="*/ 1855391 h 4808141"/>
                <a:gd name="connsiteX16" fmla="*/ 3057525 w 3900488"/>
                <a:gd name="connsiteY16" fmla="*/ 1598216 h 4808141"/>
                <a:gd name="connsiteX17" fmla="*/ 3062288 w 3900488"/>
                <a:gd name="connsiteY17" fmla="*/ 1483916 h 4808141"/>
                <a:gd name="connsiteX18" fmla="*/ 3009900 w 3900488"/>
                <a:gd name="connsiteY18" fmla="*/ 1379141 h 4808141"/>
                <a:gd name="connsiteX19" fmla="*/ 2957513 w 3900488"/>
                <a:gd name="connsiteY19" fmla="*/ 1331516 h 4808141"/>
                <a:gd name="connsiteX20" fmla="*/ 2947988 w 3900488"/>
                <a:gd name="connsiteY20" fmla="*/ 1236266 h 4808141"/>
                <a:gd name="connsiteX21" fmla="*/ 2957513 w 3900488"/>
                <a:gd name="connsiteY21" fmla="*/ 1121966 h 4808141"/>
                <a:gd name="connsiteX22" fmla="*/ 3005138 w 3900488"/>
                <a:gd name="connsiteY22" fmla="*/ 1050529 h 4808141"/>
                <a:gd name="connsiteX23" fmla="*/ 3060949 w 3900488"/>
                <a:gd name="connsiteY23" fmla="*/ 1005769 h 4808141"/>
                <a:gd name="connsiteX24" fmla="*/ 1813321 w 3900488"/>
                <a:gd name="connsiteY24" fmla="*/ 0 h 4808141"/>
                <a:gd name="connsiteX25" fmla="*/ 1955799 w 3900488"/>
                <a:gd name="connsiteY25" fmla="*/ 1191 h 4808141"/>
                <a:gd name="connsiteX26" fmla="*/ 2152649 w 3900488"/>
                <a:gd name="connsiteY26" fmla="*/ 20241 h 4808141"/>
                <a:gd name="connsiteX27" fmla="*/ 2381249 w 3900488"/>
                <a:gd name="connsiteY27" fmla="*/ 121841 h 4808141"/>
                <a:gd name="connsiteX28" fmla="*/ 2641599 w 3900488"/>
                <a:gd name="connsiteY28" fmla="*/ 331391 h 4808141"/>
                <a:gd name="connsiteX29" fmla="*/ 2946399 w 3900488"/>
                <a:gd name="connsiteY29" fmla="*/ 693341 h 4808141"/>
                <a:gd name="connsiteX30" fmla="*/ 3060699 w 3900488"/>
                <a:gd name="connsiteY30" fmla="*/ 883841 h 4808141"/>
                <a:gd name="connsiteX31" fmla="*/ 3009899 w 3900488"/>
                <a:gd name="connsiteY31" fmla="*/ 1004491 h 4808141"/>
                <a:gd name="connsiteX32" fmla="*/ 2901949 w 3900488"/>
                <a:gd name="connsiteY32" fmla="*/ 1061641 h 4808141"/>
                <a:gd name="connsiteX33" fmla="*/ 2825749 w 3900488"/>
                <a:gd name="connsiteY33" fmla="*/ 998141 h 4808141"/>
                <a:gd name="connsiteX34" fmla="*/ 2654299 w 3900488"/>
                <a:gd name="connsiteY34" fmla="*/ 820341 h 4808141"/>
                <a:gd name="connsiteX35" fmla="*/ 2349499 w 3900488"/>
                <a:gd name="connsiteY35" fmla="*/ 674291 h 4808141"/>
                <a:gd name="connsiteX36" fmla="*/ 2019299 w 3900488"/>
                <a:gd name="connsiteY36" fmla="*/ 674291 h 4808141"/>
                <a:gd name="connsiteX37" fmla="*/ 2343149 w 3900488"/>
                <a:gd name="connsiteY37" fmla="*/ 769541 h 4808141"/>
                <a:gd name="connsiteX38" fmla="*/ 2552699 w 3900488"/>
                <a:gd name="connsiteY38" fmla="*/ 909241 h 4808141"/>
                <a:gd name="connsiteX39" fmla="*/ 2629040 w 3900488"/>
                <a:gd name="connsiteY39" fmla="*/ 973620 h 4808141"/>
                <a:gd name="connsiteX40" fmla="*/ 2900212 w 3900488"/>
                <a:gd name="connsiteY40" fmla="*/ 1067700 h 4808141"/>
                <a:gd name="connsiteX41" fmla="*/ 2829545 w 3900488"/>
                <a:gd name="connsiteY41" fmla="*/ 1212445 h 4808141"/>
                <a:gd name="connsiteX42" fmla="*/ 2829545 w 3900488"/>
                <a:gd name="connsiteY42" fmla="*/ 1445256 h 4808141"/>
                <a:gd name="connsiteX43" fmla="*/ 2938456 w 3900488"/>
                <a:gd name="connsiteY43" fmla="*/ 1531580 h 4808141"/>
                <a:gd name="connsiteX44" fmla="*/ 2822442 w 3900488"/>
                <a:gd name="connsiteY44" fmla="*/ 2041674 h 4808141"/>
                <a:gd name="connsiteX45" fmla="*/ 2756148 w 3900488"/>
                <a:gd name="connsiteY45" fmla="*/ 2086142 h 4808141"/>
                <a:gd name="connsiteX46" fmla="*/ 2479547 w 3900488"/>
                <a:gd name="connsiteY46" fmla="*/ 2698176 h 4808141"/>
                <a:gd name="connsiteX47" fmla="*/ 2528888 w 3900488"/>
                <a:gd name="connsiteY47" fmla="*/ 2817416 h 4808141"/>
                <a:gd name="connsiteX48" fmla="*/ 2590800 w 3900488"/>
                <a:gd name="connsiteY48" fmla="*/ 2874566 h 4808141"/>
                <a:gd name="connsiteX49" fmla="*/ 2657475 w 3900488"/>
                <a:gd name="connsiteY49" fmla="*/ 2884091 h 4808141"/>
                <a:gd name="connsiteX50" fmla="*/ 2681288 w 3900488"/>
                <a:gd name="connsiteY50" fmla="*/ 2912666 h 4808141"/>
                <a:gd name="connsiteX51" fmla="*/ 2747963 w 3900488"/>
                <a:gd name="connsiteY51" fmla="*/ 3079354 h 4808141"/>
                <a:gd name="connsiteX52" fmla="*/ 2843213 w 3900488"/>
                <a:gd name="connsiteY52" fmla="*/ 3174604 h 4808141"/>
                <a:gd name="connsiteX53" fmla="*/ 2938463 w 3900488"/>
                <a:gd name="connsiteY53" fmla="*/ 3207941 h 4808141"/>
                <a:gd name="connsiteX54" fmla="*/ 3281363 w 3900488"/>
                <a:gd name="connsiteY54" fmla="*/ 3317479 h 4808141"/>
                <a:gd name="connsiteX55" fmla="*/ 3657600 w 3900488"/>
                <a:gd name="connsiteY55" fmla="*/ 3493691 h 4808141"/>
                <a:gd name="connsiteX56" fmla="*/ 3867150 w 3900488"/>
                <a:gd name="connsiteY56" fmla="*/ 3641329 h 4808141"/>
                <a:gd name="connsiteX57" fmla="*/ 3900488 w 3900488"/>
                <a:gd name="connsiteY57" fmla="*/ 3769916 h 4808141"/>
                <a:gd name="connsiteX58" fmla="*/ 3876675 w 3900488"/>
                <a:gd name="connsiteY58" fmla="*/ 4027091 h 4808141"/>
                <a:gd name="connsiteX59" fmla="*/ 3790950 w 3900488"/>
                <a:gd name="connsiteY59" fmla="*/ 4236641 h 4808141"/>
                <a:gd name="connsiteX60" fmla="*/ 3619500 w 3900488"/>
                <a:gd name="connsiteY60" fmla="*/ 4598591 h 4808141"/>
                <a:gd name="connsiteX61" fmla="*/ 3471863 w 3900488"/>
                <a:gd name="connsiteY61" fmla="*/ 4760516 h 4808141"/>
                <a:gd name="connsiteX62" fmla="*/ 2538413 w 3900488"/>
                <a:gd name="connsiteY62" fmla="*/ 4808141 h 4808141"/>
                <a:gd name="connsiteX63" fmla="*/ 1547813 w 3900488"/>
                <a:gd name="connsiteY63" fmla="*/ 4808141 h 4808141"/>
                <a:gd name="connsiteX64" fmla="*/ 338138 w 3900488"/>
                <a:gd name="connsiteY64" fmla="*/ 4760516 h 4808141"/>
                <a:gd name="connsiteX65" fmla="*/ 161925 w 3900488"/>
                <a:gd name="connsiteY65" fmla="*/ 4436666 h 4808141"/>
                <a:gd name="connsiteX66" fmla="*/ 57150 w 3900488"/>
                <a:gd name="connsiteY66" fmla="*/ 4141391 h 4808141"/>
                <a:gd name="connsiteX67" fmla="*/ 0 w 3900488"/>
                <a:gd name="connsiteY67" fmla="*/ 3855641 h 4808141"/>
                <a:gd name="connsiteX68" fmla="*/ 23813 w 3900488"/>
                <a:gd name="connsiteY68" fmla="*/ 3703241 h 4808141"/>
                <a:gd name="connsiteX69" fmla="*/ 219075 w 3900488"/>
                <a:gd name="connsiteY69" fmla="*/ 3584179 h 4808141"/>
                <a:gd name="connsiteX70" fmla="*/ 533400 w 3900488"/>
                <a:gd name="connsiteY70" fmla="*/ 3450829 h 4808141"/>
                <a:gd name="connsiteX71" fmla="*/ 933450 w 3900488"/>
                <a:gd name="connsiteY71" fmla="*/ 3293666 h 4808141"/>
                <a:gd name="connsiteX72" fmla="*/ 1133475 w 3900488"/>
                <a:gd name="connsiteY72" fmla="*/ 3217466 h 4808141"/>
                <a:gd name="connsiteX73" fmla="*/ 1276350 w 3900488"/>
                <a:gd name="connsiteY73" fmla="*/ 2950766 h 4808141"/>
                <a:gd name="connsiteX74" fmla="*/ 1371600 w 3900488"/>
                <a:gd name="connsiteY74" fmla="*/ 2888854 h 4808141"/>
                <a:gd name="connsiteX75" fmla="*/ 1443038 w 3900488"/>
                <a:gd name="connsiteY75" fmla="*/ 2750741 h 4808141"/>
                <a:gd name="connsiteX76" fmla="*/ 1428750 w 3900488"/>
                <a:gd name="connsiteY76" fmla="*/ 2665016 h 4808141"/>
                <a:gd name="connsiteX77" fmla="*/ 1432339 w 3900488"/>
                <a:gd name="connsiteY77" fmla="*/ 2655556 h 4808141"/>
                <a:gd name="connsiteX78" fmla="*/ 1411332 w 3900488"/>
                <a:gd name="connsiteY78" fmla="*/ 2630242 h 4808141"/>
                <a:gd name="connsiteX79" fmla="*/ 1169833 w 3900488"/>
                <a:gd name="connsiteY79" fmla="*/ 2059985 h 4808141"/>
                <a:gd name="connsiteX80" fmla="*/ 975688 w 3900488"/>
                <a:gd name="connsiteY80" fmla="*/ 1612672 h 4808141"/>
                <a:gd name="connsiteX81" fmla="*/ 1051451 w 3900488"/>
                <a:gd name="connsiteY81" fmla="*/ 1487109 h 4808141"/>
                <a:gd name="connsiteX82" fmla="*/ 1016847 w 3900488"/>
                <a:gd name="connsiteY82" fmla="*/ 1277790 h 4808141"/>
                <a:gd name="connsiteX83" fmla="*/ 933449 w 3900488"/>
                <a:gd name="connsiteY83" fmla="*/ 1341041 h 4808141"/>
                <a:gd name="connsiteX84" fmla="*/ 882649 w 3900488"/>
                <a:gd name="connsiteY84" fmla="*/ 1404541 h 4808141"/>
                <a:gd name="connsiteX85" fmla="*/ 838199 w 3900488"/>
                <a:gd name="connsiteY85" fmla="*/ 1525191 h 4808141"/>
                <a:gd name="connsiteX86" fmla="*/ 857249 w 3900488"/>
                <a:gd name="connsiteY86" fmla="*/ 1645841 h 4808141"/>
                <a:gd name="connsiteX87" fmla="*/ 888999 w 3900488"/>
                <a:gd name="connsiteY87" fmla="*/ 1829991 h 4808141"/>
                <a:gd name="connsiteX88" fmla="*/ 965199 w 3900488"/>
                <a:gd name="connsiteY88" fmla="*/ 2128441 h 4808141"/>
                <a:gd name="connsiteX89" fmla="*/ 1047749 w 3900488"/>
                <a:gd name="connsiteY89" fmla="*/ 2198291 h 4808141"/>
                <a:gd name="connsiteX90" fmla="*/ 1098549 w 3900488"/>
                <a:gd name="connsiteY90" fmla="*/ 2331641 h 4808141"/>
                <a:gd name="connsiteX91" fmla="*/ 1219199 w 3900488"/>
                <a:gd name="connsiteY91" fmla="*/ 2566591 h 4808141"/>
                <a:gd name="connsiteX92" fmla="*/ 1269999 w 3900488"/>
                <a:gd name="connsiteY92" fmla="*/ 2712641 h 4808141"/>
                <a:gd name="connsiteX93" fmla="*/ 1130299 w 3900488"/>
                <a:gd name="connsiteY93" fmla="*/ 2750741 h 4808141"/>
                <a:gd name="connsiteX94" fmla="*/ 927099 w 3900488"/>
                <a:gd name="connsiteY94" fmla="*/ 2776141 h 4808141"/>
                <a:gd name="connsiteX95" fmla="*/ 742949 w 3900488"/>
                <a:gd name="connsiteY95" fmla="*/ 2731691 h 4808141"/>
                <a:gd name="connsiteX96" fmla="*/ 660399 w 3900488"/>
                <a:gd name="connsiteY96" fmla="*/ 2591991 h 4808141"/>
                <a:gd name="connsiteX97" fmla="*/ 622299 w 3900488"/>
                <a:gd name="connsiteY97" fmla="*/ 2344341 h 4808141"/>
                <a:gd name="connsiteX98" fmla="*/ 634999 w 3900488"/>
                <a:gd name="connsiteY98" fmla="*/ 2020491 h 4808141"/>
                <a:gd name="connsiteX99" fmla="*/ 736599 w 3900488"/>
                <a:gd name="connsiteY99" fmla="*/ 1328341 h 4808141"/>
                <a:gd name="connsiteX100" fmla="*/ 971549 w 3900488"/>
                <a:gd name="connsiteY100" fmla="*/ 623491 h 4808141"/>
                <a:gd name="connsiteX101" fmla="*/ 1168399 w 3900488"/>
                <a:gd name="connsiteY101" fmla="*/ 299641 h 4808141"/>
                <a:gd name="connsiteX102" fmla="*/ 1358899 w 3900488"/>
                <a:gd name="connsiteY102" fmla="*/ 140891 h 4808141"/>
                <a:gd name="connsiteX103" fmla="*/ 1530349 w 3900488"/>
                <a:gd name="connsiteY103" fmla="*/ 115491 h 4808141"/>
                <a:gd name="connsiteX104" fmla="*/ 1676399 w 3900488"/>
                <a:gd name="connsiteY104" fmla="*/ 13891 h 4808141"/>
                <a:gd name="connsiteX105" fmla="*/ 1813321 w 3900488"/>
                <a:gd name="connsiteY105" fmla="*/ 0 h 4808141"/>
                <a:gd name="connsiteX0" fmla="*/ 3060949 w 3900488"/>
                <a:gd name="connsiteY0" fmla="*/ 1005769 h 4808141"/>
                <a:gd name="connsiteX1" fmla="*/ 3081338 w 3900488"/>
                <a:gd name="connsiteY1" fmla="*/ 1026716 h 4808141"/>
                <a:gd name="connsiteX2" fmla="*/ 3167063 w 3900488"/>
                <a:gd name="connsiteY2" fmla="*/ 1369616 h 4808141"/>
                <a:gd name="connsiteX3" fmla="*/ 3252788 w 3900488"/>
                <a:gd name="connsiteY3" fmla="*/ 1822054 h 4808141"/>
                <a:gd name="connsiteX4" fmla="*/ 3281363 w 3900488"/>
                <a:gd name="connsiteY4" fmla="*/ 2255441 h 4808141"/>
                <a:gd name="connsiteX5" fmla="*/ 3271838 w 3900488"/>
                <a:gd name="connsiteY5" fmla="*/ 2526904 h 4808141"/>
                <a:gd name="connsiteX6" fmla="*/ 3190875 w 3900488"/>
                <a:gd name="connsiteY6" fmla="*/ 2722166 h 4808141"/>
                <a:gd name="connsiteX7" fmla="*/ 3043238 w 3900488"/>
                <a:gd name="connsiteY7" fmla="*/ 2750741 h 4808141"/>
                <a:gd name="connsiteX8" fmla="*/ 2809875 w 3900488"/>
                <a:gd name="connsiteY8" fmla="*/ 2731691 h 4808141"/>
                <a:gd name="connsiteX9" fmla="*/ 2633663 w 3900488"/>
                <a:gd name="connsiteY9" fmla="*/ 2669779 h 4808141"/>
                <a:gd name="connsiteX10" fmla="*/ 2657475 w 3900488"/>
                <a:gd name="connsiteY10" fmla="*/ 2603104 h 4808141"/>
                <a:gd name="connsiteX11" fmla="*/ 2752725 w 3900488"/>
                <a:gd name="connsiteY11" fmla="*/ 2474516 h 4808141"/>
                <a:gd name="connsiteX12" fmla="*/ 2843213 w 3900488"/>
                <a:gd name="connsiteY12" fmla="*/ 2255441 h 4808141"/>
                <a:gd name="connsiteX13" fmla="*/ 2862263 w 3900488"/>
                <a:gd name="connsiteY13" fmla="*/ 2160191 h 4808141"/>
                <a:gd name="connsiteX14" fmla="*/ 2919413 w 3900488"/>
                <a:gd name="connsiteY14" fmla="*/ 2098279 h 4808141"/>
                <a:gd name="connsiteX15" fmla="*/ 3000375 w 3900488"/>
                <a:gd name="connsiteY15" fmla="*/ 1855391 h 4808141"/>
                <a:gd name="connsiteX16" fmla="*/ 3057525 w 3900488"/>
                <a:gd name="connsiteY16" fmla="*/ 1598216 h 4808141"/>
                <a:gd name="connsiteX17" fmla="*/ 3062288 w 3900488"/>
                <a:gd name="connsiteY17" fmla="*/ 1483916 h 4808141"/>
                <a:gd name="connsiteX18" fmla="*/ 3009900 w 3900488"/>
                <a:gd name="connsiteY18" fmla="*/ 1379141 h 4808141"/>
                <a:gd name="connsiteX19" fmla="*/ 2957513 w 3900488"/>
                <a:gd name="connsiteY19" fmla="*/ 1331516 h 4808141"/>
                <a:gd name="connsiteX20" fmla="*/ 2947988 w 3900488"/>
                <a:gd name="connsiteY20" fmla="*/ 1236266 h 4808141"/>
                <a:gd name="connsiteX21" fmla="*/ 2957513 w 3900488"/>
                <a:gd name="connsiteY21" fmla="*/ 1121966 h 4808141"/>
                <a:gd name="connsiteX22" fmla="*/ 3005138 w 3900488"/>
                <a:gd name="connsiteY22" fmla="*/ 1050529 h 4808141"/>
                <a:gd name="connsiteX23" fmla="*/ 3060949 w 3900488"/>
                <a:gd name="connsiteY23" fmla="*/ 1005769 h 4808141"/>
                <a:gd name="connsiteX24" fmla="*/ 1813321 w 3900488"/>
                <a:gd name="connsiteY24" fmla="*/ 0 h 4808141"/>
                <a:gd name="connsiteX25" fmla="*/ 1955799 w 3900488"/>
                <a:gd name="connsiteY25" fmla="*/ 1191 h 4808141"/>
                <a:gd name="connsiteX26" fmla="*/ 2152649 w 3900488"/>
                <a:gd name="connsiteY26" fmla="*/ 20241 h 4808141"/>
                <a:gd name="connsiteX27" fmla="*/ 2381249 w 3900488"/>
                <a:gd name="connsiteY27" fmla="*/ 121841 h 4808141"/>
                <a:gd name="connsiteX28" fmla="*/ 2641599 w 3900488"/>
                <a:gd name="connsiteY28" fmla="*/ 331391 h 4808141"/>
                <a:gd name="connsiteX29" fmla="*/ 2946399 w 3900488"/>
                <a:gd name="connsiteY29" fmla="*/ 693341 h 4808141"/>
                <a:gd name="connsiteX30" fmla="*/ 3060699 w 3900488"/>
                <a:gd name="connsiteY30" fmla="*/ 883841 h 4808141"/>
                <a:gd name="connsiteX31" fmla="*/ 3009899 w 3900488"/>
                <a:gd name="connsiteY31" fmla="*/ 1004491 h 4808141"/>
                <a:gd name="connsiteX32" fmla="*/ 2901949 w 3900488"/>
                <a:gd name="connsiteY32" fmla="*/ 1061641 h 4808141"/>
                <a:gd name="connsiteX33" fmla="*/ 2825749 w 3900488"/>
                <a:gd name="connsiteY33" fmla="*/ 998141 h 4808141"/>
                <a:gd name="connsiteX34" fmla="*/ 2654299 w 3900488"/>
                <a:gd name="connsiteY34" fmla="*/ 820341 h 4808141"/>
                <a:gd name="connsiteX35" fmla="*/ 2349499 w 3900488"/>
                <a:gd name="connsiteY35" fmla="*/ 674291 h 4808141"/>
                <a:gd name="connsiteX36" fmla="*/ 2019299 w 3900488"/>
                <a:gd name="connsiteY36" fmla="*/ 674291 h 4808141"/>
                <a:gd name="connsiteX37" fmla="*/ 2343149 w 3900488"/>
                <a:gd name="connsiteY37" fmla="*/ 769541 h 4808141"/>
                <a:gd name="connsiteX38" fmla="*/ 2552699 w 3900488"/>
                <a:gd name="connsiteY38" fmla="*/ 909241 h 4808141"/>
                <a:gd name="connsiteX39" fmla="*/ 2629040 w 3900488"/>
                <a:gd name="connsiteY39" fmla="*/ 973620 h 4808141"/>
                <a:gd name="connsiteX40" fmla="*/ 2900212 w 3900488"/>
                <a:gd name="connsiteY40" fmla="*/ 1067700 h 4808141"/>
                <a:gd name="connsiteX41" fmla="*/ 2829545 w 3900488"/>
                <a:gd name="connsiteY41" fmla="*/ 1212445 h 4808141"/>
                <a:gd name="connsiteX42" fmla="*/ 2829545 w 3900488"/>
                <a:gd name="connsiteY42" fmla="*/ 1445256 h 4808141"/>
                <a:gd name="connsiteX43" fmla="*/ 2938456 w 3900488"/>
                <a:gd name="connsiteY43" fmla="*/ 1531580 h 4808141"/>
                <a:gd name="connsiteX44" fmla="*/ 2822442 w 3900488"/>
                <a:gd name="connsiteY44" fmla="*/ 2041674 h 4808141"/>
                <a:gd name="connsiteX45" fmla="*/ 2756148 w 3900488"/>
                <a:gd name="connsiteY45" fmla="*/ 2086142 h 4808141"/>
                <a:gd name="connsiteX46" fmla="*/ 2479547 w 3900488"/>
                <a:gd name="connsiteY46" fmla="*/ 2698176 h 4808141"/>
                <a:gd name="connsiteX47" fmla="*/ 2528888 w 3900488"/>
                <a:gd name="connsiteY47" fmla="*/ 2817416 h 4808141"/>
                <a:gd name="connsiteX48" fmla="*/ 2590800 w 3900488"/>
                <a:gd name="connsiteY48" fmla="*/ 2874566 h 4808141"/>
                <a:gd name="connsiteX49" fmla="*/ 2657475 w 3900488"/>
                <a:gd name="connsiteY49" fmla="*/ 2884091 h 4808141"/>
                <a:gd name="connsiteX50" fmla="*/ 2681288 w 3900488"/>
                <a:gd name="connsiteY50" fmla="*/ 2912666 h 4808141"/>
                <a:gd name="connsiteX51" fmla="*/ 2747963 w 3900488"/>
                <a:gd name="connsiteY51" fmla="*/ 3079354 h 4808141"/>
                <a:gd name="connsiteX52" fmla="*/ 2843213 w 3900488"/>
                <a:gd name="connsiteY52" fmla="*/ 3174604 h 4808141"/>
                <a:gd name="connsiteX53" fmla="*/ 2938463 w 3900488"/>
                <a:gd name="connsiteY53" fmla="*/ 3207941 h 4808141"/>
                <a:gd name="connsiteX54" fmla="*/ 3281363 w 3900488"/>
                <a:gd name="connsiteY54" fmla="*/ 3317479 h 4808141"/>
                <a:gd name="connsiteX55" fmla="*/ 3657600 w 3900488"/>
                <a:gd name="connsiteY55" fmla="*/ 3493691 h 4808141"/>
                <a:gd name="connsiteX56" fmla="*/ 3867150 w 3900488"/>
                <a:gd name="connsiteY56" fmla="*/ 3641329 h 4808141"/>
                <a:gd name="connsiteX57" fmla="*/ 3900488 w 3900488"/>
                <a:gd name="connsiteY57" fmla="*/ 3769916 h 4808141"/>
                <a:gd name="connsiteX58" fmla="*/ 3876675 w 3900488"/>
                <a:gd name="connsiteY58" fmla="*/ 4027091 h 4808141"/>
                <a:gd name="connsiteX59" fmla="*/ 3790950 w 3900488"/>
                <a:gd name="connsiteY59" fmla="*/ 4236641 h 4808141"/>
                <a:gd name="connsiteX60" fmla="*/ 3619500 w 3900488"/>
                <a:gd name="connsiteY60" fmla="*/ 4598591 h 4808141"/>
                <a:gd name="connsiteX61" fmla="*/ 3471863 w 3900488"/>
                <a:gd name="connsiteY61" fmla="*/ 4760516 h 4808141"/>
                <a:gd name="connsiteX62" fmla="*/ 2538413 w 3900488"/>
                <a:gd name="connsiteY62" fmla="*/ 4808141 h 4808141"/>
                <a:gd name="connsiteX63" fmla="*/ 1547813 w 3900488"/>
                <a:gd name="connsiteY63" fmla="*/ 4808141 h 4808141"/>
                <a:gd name="connsiteX64" fmla="*/ 338138 w 3900488"/>
                <a:gd name="connsiteY64" fmla="*/ 4760516 h 4808141"/>
                <a:gd name="connsiteX65" fmla="*/ 161925 w 3900488"/>
                <a:gd name="connsiteY65" fmla="*/ 4436666 h 4808141"/>
                <a:gd name="connsiteX66" fmla="*/ 57150 w 3900488"/>
                <a:gd name="connsiteY66" fmla="*/ 4141391 h 4808141"/>
                <a:gd name="connsiteX67" fmla="*/ 0 w 3900488"/>
                <a:gd name="connsiteY67" fmla="*/ 3855641 h 4808141"/>
                <a:gd name="connsiteX68" fmla="*/ 23813 w 3900488"/>
                <a:gd name="connsiteY68" fmla="*/ 3703241 h 4808141"/>
                <a:gd name="connsiteX69" fmla="*/ 219075 w 3900488"/>
                <a:gd name="connsiteY69" fmla="*/ 3584179 h 4808141"/>
                <a:gd name="connsiteX70" fmla="*/ 533400 w 3900488"/>
                <a:gd name="connsiteY70" fmla="*/ 3450829 h 4808141"/>
                <a:gd name="connsiteX71" fmla="*/ 933450 w 3900488"/>
                <a:gd name="connsiteY71" fmla="*/ 3293666 h 4808141"/>
                <a:gd name="connsiteX72" fmla="*/ 1133475 w 3900488"/>
                <a:gd name="connsiteY72" fmla="*/ 3217466 h 4808141"/>
                <a:gd name="connsiteX73" fmla="*/ 1276350 w 3900488"/>
                <a:gd name="connsiteY73" fmla="*/ 2950766 h 4808141"/>
                <a:gd name="connsiteX74" fmla="*/ 1371600 w 3900488"/>
                <a:gd name="connsiteY74" fmla="*/ 2888854 h 4808141"/>
                <a:gd name="connsiteX75" fmla="*/ 1443038 w 3900488"/>
                <a:gd name="connsiteY75" fmla="*/ 2750741 h 4808141"/>
                <a:gd name="connsiteX76" fmla="*/ 1428750 w 3900488"/>
                <a:gd name="connsiteY76" fmla="*/ 2665016 h 4808141"/>
                <a:gd name="connsiteX77" fmla="*/ 1432339 w 3900488"/>
                <a:gd name="connsiteY77" fmla="*/ 2655556 h 4808141"/>
                <a:gd name="connsiteX78" fmla="*/ 1411332 w 3900488"/>
                <a:gd name="connsiteY78" fmla="*/ 2630242 h 4808141"/>
                <a:gd name="connsiteX79" fmla="*/ 1169833 w 3900488"/>
                <a:gd name="connsiteY79" fmla="*/ 2059985 h 4808141"/>
                <a:gd name="connsiteX80" fmla="*/ 975688 w 3900488"/>
                <a:gd name="connsiteY80" fmla="*/ 1612672 h 4808141"/>
                <a:gd name="connsiteX81" fmla="*/ 1051451 w 3900488"/>
                <a:gd name="connsiteY81" fmla="*/ 1487109 h 4808141"/>
                <a:gd name="connsiteX82" fmla="*/ 1016847 w 3900488"/>
                <a:gd name="connsiteY82" fmla="*/ 1277790 h 4808141"/>
                <a:gd name="connsiteX83" fmla="*/ 933449 w 3900488"/>
                <a:gd name="connsiteY83" fmla="*/ 1341041 h 4808141"/>
                <a:gd name="connsiteX84" fmla="*/ 882649 w 3900488"/>
                <a:gd name="connsiteY84" fmla="*/ 1404541 h 4808141"/>
                <a:gd name="connsiteX85" fmla="*/ 838199 w 3900488"/>
                <a:gd name="connsiteY85" fmla="*/ 1525191 h 4808141"/>
                <a:gd name="connsiteX86" fmla="*/ 857249 w 3900488"/>
                <a:gd name="connsiteY86" fmla="*/ 1645841 h 4808141"/>
                <a:gd name="connsiteX87" fmla="*/ 888999 w 3900488"/>
                <a:gd name="connsiteY87" fmla="*/ 1829991 h 4808141"/>
                <a:gd name="connsiteX88" fmla="*/ 965199 w 3900488"/>
                <a:gd name="connsiteY88" fmla="*/ 2128441 h 4808141"/>
                <a:gd name="connsiteX89" fmla="*/ 1047749 w 3900488"/>
                <a:gd name="connsiteY89" fmla="*/ 2198291 h 4808141"/>
                <a:gd name="connsiteX90" fmla="*/ 1098549 w 3900488"/>
                <a:gd name="connsiteY90" fmla="*/ 2331641 h 4808141"/>
                <a:gd name="connsiteX91" fmla="*/ 1219199 w 3900488"/>
                <a:gd name="connsiteY91" fmla="*/ 2566591 h 4808141"/>
                <a:gd name="connsiteX92" fmla="*/ 1269999 w 3900488"/>
                <a:gd name="connsiteY92" fmla="*/ 2712641 h 4808141"/>
                <a:gd name="connsiteX93" fmla="*/ 1130299 w 3900488"/>
                <a:gd name="connsiteY93" fmla="*/ 2750741 h 4808141"/>
                <a:gd name="connsiteX94" fmla="*/ 927099 w 3900488"/>
                <a:gd name="connsiteY94" fmla="*/ 2776141 h 4808141"/>
                <a:gd name="connsiteX95" fmla="*/ 742949 w 3900488"/>
                <a:gd name="connsiteY95" fmla="*/ 2731691 h 4808141"/>
                <a:gd name="connsiteX96" fmla="*/ 660399 w 3900488"/>
                <a:gd name="connsiteY96" fmla="*/ 2591991 h 4808141"/>
                <a:gd name="connsiteX97" fmla="*/ 622299 w 3900488"/>
                <a:gd name="connsiteY97" fmla="*/ 2344341 h 4808141"/>
                <a:gd name="connsiteX98" fmla="*/ 634999 w 3900488"/>
                <a:gd name="connsiteY98" fmla="*/ 2020491 h 4808141"/>
                <a:gd name="connsiteX99" fmla="*/ 736599 w 3900488"/>
                <a:gd name="connsiteY99" fmla="*/ 1328341 h 4808141"/>
                <a:gd name="connsiteX100" fmla="*/ 971549 w 3900488"/>
                <a:gd name="connsiteY100" fmla="*/ 623491 h 4808141"/>
                <a:gd name="connsiteX101" fmla="*/ 1168399 w 3900488"/>
                <a:gd name="connsiteY101" fmla="*/ 299641 h 4808141"/>
                <a:gd name="connsiteX102" fmla="*/ 1358899 w 3900488"/>
                <a:gd name="connsiteY102" fmla="*/ 140891 h 4808141"/>
                <a:gd name="connsiteX103" fmla="*/ 1530349 w 3900488"/>
                <a:gd name="connsiteY103" fmla="*/ 115491 h 4808141"/>
                <a:gd name="connsiteX104" fmla="*/ 1676399 w 3900488"/>
                <a:gd name="connsiteY104" fmla="*/ 13891 h 4808141"/>
                <a:gd name="connsiteX105" fmla="*/ 1813321 w 3900488"/>
                <a:gd name="connsiteY105" fmla="*/ 0 h 4808141"/>
                <a:gd name="connsiteX0" fmla="*/ 3060949 w 3900488"/>
                <a:gd name="connsiteY0" fmla="*/ 1005769 h 4808141"/>
                <a:gd name="connsiteX1" fmla="*/ 3081338 w 3900488"/>
                <a:gd name="connsiteY1" fmla="*/ 1026716 h 4808141"/>
                <a:gd name="connsiteX2" fmla="*/ 3167063 w 3900488"/>
                <a:gd name="connsiteY2" fmla="*/ 1369616 h 4808141"/>
                <a:gd name="connsiteX3" fmla="*/ 3252788 w 3900488"/>
                <a:gd name="connsiteY3" fmla="*/ 1822054 h 4808141"/>
                <a:gd name="connsiteX4" fmla="*/ 3281363 w 3900488"/>
                <a:gd name="connsiteY4" fmla="*/ 2255441 h 4808141"/>
                <a:gd name="connsiteX5" fmla="*/ 3271838 w 3900488"/>
                <a:gd name="connsiteY5" fmla="*/ 2526904 h 4808141"/>
                <a:gd name="connsiteX6" fmla="*/ 3190875 w 3900488"/>
                <a:gd name="connsiteY6" fmla="*/ 2722166 h 4808141"/>
                <a:gd name="connsiteX7" fmla="*/ 3043238 w 3900488"/>
                <a:gd name="connsiteY7" fmla="*/ 2750741 h 4808141"/>
                <a:gd name="connsiteX8" fmla="*/ 2809875 w 3900488"/>
                <a:gd name="connsiteY8" fmla="*/ 2731691 h 4808141"/>
                <a:gd name="connsiteX9" fmla="*/ 2633663 w 3900488"/>
                <a:gd name="connsiteY9" fmla="*/ 2669779 h 4808141"/>
                <a:gd name="connsiteX10" fmla="*/ 2657475 w 3900488"/>
                <a:gd name="connsiteY10" fmla="*/ 2603104 h 4808141"/>
                <a:gd name="connsiteX11" fmla="*/ 2752725 w 3900488"/>
                <a:gd name="connsiteY11" fmla="*/ 2474516 h 4808141"/>
                <a:gd name="connsiteX12" fmla="*/ 2843213 w 3900488"/>
                <a:gd name="connsiteY12" fmla="*/ 2255441 h 4808141"/>
                <a:gd name="connsiteX13" fmla="*/ 2862263 w 3900488"/>
                <a:gd name="connsiteY13" fmla="*/ 2160191 h 4808141"/>
                <a:gd name="connsiteX14" fmla="*/ 2919413 w 3900488"/>
                <a:gd name="connsiteY14" fmla="*/ 2098279 h 4808141"/>
                <a:gd name="connsiteX15" fmla="*/ 3000375 w 3900488"/>
                <a:gd name="connsiteY15" fmla="*/ 1855391 h 4808141"/>
                <a:gd name="connsiteX16" fmla="*/ 3057525 w 3900488"/>
                <a:gd name="connsiteY16" fmla="*/ 1598216 h 4808141"/>
                <a:gd name="connsiteX17" fmla="*/ 3062288 w 3900488"/>
                <a:gd name="connsiteY17" fmla="*/ 1483916 h 4808141"/>
                <a:gd name="connsiteX18" fmla="*/ 3009900 w 3900488"/>
                <a:gd name="connsiteY18" fmla="*/ 1379141 h 4808141"/>
                <a:gd name="connsiteX19" fmla="*/ 2957513 w 3900488"/>
                <a:gd name="connsiteY19" fmla="*/ 1331516 h 4808141"/>
                <a:gd name="connsiteX20" fmla="*/ 2947988 w 3900488"/>
                <a:gd name="connsiteY20" fmla="*/ 1236266 h 4808141"/>
                <a:gd name="connsiteX21" fmla="*/ 2957513 w 3900488"/>
                <a:gd name="connsiteY21" fmla="*/ 1121966 h 4808141"/>
                <a:gd name="connsiteX22" fmla="*/ 3005138 w 3900488"/>
                <a:gd name="connsiteY22" fmla="*/ 1050529 h 4808141"/>
                <a:gd name="connsiteX23" fmla="*/ 3060949 w 3900488"/>
                <a:gd name="connsiteY23" fmla="*/ 1005769 h 4808141"/>
                <a:gd name="connsiteX24" fmla="*/ 1813321 w 3900488"/>
                <a:gd name="connsiteY24" fmla="*/ 0 h 4808141"/>
                <a:gd name="connsiteX25" fmla="*/ 1955799 w 3900488"/>
                <a:gd name="connsiteY25" fmla="*/ 1191 h 4808141"/>
                <a:gd name="connsiteX26" fmla="*/ 2152649 w 3900488"/>
                <a:gd name="connsiteY26" fmla="*/ 20241 h 4808141"/>
                <a:gd name="connsiteX27" fmla="*/ 2381249 w 3900488"/>
                <a:gd name="connsiteY27" fmla="*/ 121841 h 4808141"/>
                <a:gd name="connsiteX28" fmla="*/ 2641599 w 3900488"/>
                <a:gd name="connsiteY28" fmla="*/ 331391 h 4808141"/>
                <a:gd name="connsiteX29" fmla="*/ 2946399 w 3900488"/>
                <a:gd name="connsiteY29" fmla="*/ 693341 h 4808141"/>
                <a:gd name="connsiteX30" fmla="*/ 3060699 w 3900488"/>
                <a:gd name="connsiteY30" fmla="*/ 883841 h 4808141"/>
                <a:gd name="connsiteX31" fmla="*/ 3009899 w 3900488"/>
                <a:gd name="connsiteY31" fmla="*/ 1004491 h 4808141"/>
                <a:gd name="connsiteX32" fmla="*/ 2901949 w 3900488"/>
                <a:gd name="connsiteY32" fmla="*/ 1061641 h 4808141"/>
                <a:gd name="connsiteX33" fmla="*/ 2825749 w 3900488"/>
                <a:gd name="connsiteY33" fmla="*/ 998141 h 4808141"/>
                <a:gd name="connsiteX34" fmla="*/ 2654299 w 3900488"/>
                <a:gd name="connsiteY34" fmla="*/ 820341 h 4808141"/>
                <a:gd name="connsiteX35" fmla="*/ 2349499 w 3900488"/>
                <a:gd name="connsiteY35" fmla="*/ 674291 h 4808141"/>
                <a:gd name="connsiteX36" fmla="*/ 2019299 w 3900488"/>
                <a:gd name="connsiteY36" fmla="*/ 674291 h 4808141"/>
                <a:gd name="connsiteX37" fmla="*/ 2343149 w 3900488"/>
                <a:gd name="connsiteY37" fmla="*/ 769541 h 4808141"/>
                <a:gd name="connsiteX38" fmla="*/ 2552699 w 3900488"/>
                <a:gd name="connsiteY38" fmla="*/ 909241 h 4808141"/>
                <a:gd name="connsiteX39" fmla="*/ 2629040 w 3900488"/>
                <a:gd name="connsiteY39" fmla="*/ 973620 h 4808141"/>
                <a:gd name="connsiteX40" fmla="*/ 2900212 w 3900488"/>
                <a:gd name="connsiteY40" fmla="*/ 1067700 h 4808141"/>
                <a:gd name="connsiteX41" fmla="*/ 2829545 w 3900488"/>
                <a:gd name="connsiteY41" fmla="*/ 1212445 h 4808141"/>
                <a:gd name="connsiteX42" fmla="*/ 2829545 w 3900488"/>
                <a:gd name="connsiteY42" fmla="*/ 1445256 h 4808141"/>
                <a:gd name="connsiteX43" fmla="*/ 2938456 w 3900488"/>
                <a:gd name="connsiteY43" fmla="*/ 1531580 h 4808141"/>
                <a:gd name="connsiteX44" fmla="*/ 2822442 w 3900488"/>
                <a:gd name="connsiteY44" fmla="*/ 2041674 h 4808141"/>
                <a:gd name="connsiteX45" fmla="*/ 2756148 w 3900488"/>
                <a:gd name="connsiteY45" fmla="*/ 2086142 h 4808141"/>
                <a:gd name="connsiteX46" fmla="*/ 2479547 w 3900488"/>
                <a:gd name="connsiteY46" fmla="*/ 2698176 h 4808141"/>
                <a:gd name="connsiteX47" fmla="*/ 2528888 w 3900488"/>
                <a:gd name="connsiteY47" fmla="*/ 2817416 h 4808141"/>
                <a:gd name="connsiteX48" fmla="*/ 2590800 w 3900488"/>
                <a:gd name="connsiteY48" fmla="*/ 2874566 h 4808141"/>
                <a:gd name="connsiteX49" fmla="*/ 2657475 w 3900488"/>
                <a:gd name="connsiteY49" fmla="*/ 2884091 h 4808141"/>
                <a:gd name="connsiteX50" fmla="*/ 2681288 w 3900488"/>
                <a:gd name="connsiteY50" fmla="*/ 2912666 h 4808141"/>
                <a:gd name="connsiteX51" fmla="*/ 2747963 w 3900488"/>
                <a:gd name="connsiteY51" fmla="*/ 3079354 h 4808141"/>
                <a:gd name="connsiteX52" fmla="*/ 2843213 w 3900488"/>
                <a:gd name="connsiteY52" fmla="*/ 3174604 h 4808141"/>
                <a:gd name="connsiteX53" fmla="*/ 2938463 w 3900488"/>
                <a:gd name="connsiteY53" fmla="*/ 3207941 h 4808141"/>
                <a:gd name="connsiteX54" fmla="*/ 3281363 w 3900488"/>
                <a:gd name="connsiteY54" fmla="*/ 3317479 h 4808141"/>
                <a:gd name="connsiteX55" fmla="*/ 3657600 w 3900488"/>
                <a:gd name="connsiteY55" fmla="*/ 3493691 h 4808141"/>
                <a:gd name="connsiteX56" fmla="*/ 3867150 w 3900488"/>
                <a:gd name="connsiteY56" fmla="*/ 3641329 h 4808141"/>
                <a:gd name="connsiteX57" fmla="*/ 3900488 w 3900488"/>
                <a:gd name="connsiteY57" fmla="*/ 3769916 h 4808141"/>
                <a:gd name="connsiteX58" fmla="*/ 3876675 w 3900488"/>
                <a:gd name="connsiteY58" fmla="*/ 4027091 h 4808141"/>
                <a:gd name="connsiteX59" fmla="*/ 3790950 w 3900488"/>
                <a:gd name="connsiteY59" fmla="*/ 4236641 h 4808141"/>
                <a:gd name="connsiteX60" fmla="*/ 3619500 w 3900488"/>
                <a:gd name="connsiteY60" fmla="*/ 4598591 h 4808141"/>
                <a:gd name="connsiteX61" fmla="*/ 3471863 w 3900488"/>
                <a:gd name="connsiteY61" fmla="*/ 4760516 h 4808141"/>
                <a:gd name="connsiteX62" fmla="*/ 2538413 w 3900488"/>
                <a:gd name="connsiteY62" fmla="*/ 4808141 h 4808141"/>
                <a:gd name="connsiteX63" fmla="*/ 1547813 w 3900488"/>
                <a:gd name="connsiteY63" fmla="*/ 4808141 h 4808141"/>
                <a:gd name="connsiteX64" fmla="*/ 338138 w 3900488"/>
                <a:gd name="connsiteY64" fmla="*/ 4760516 h 4808141"/>
                <a:gd name="connsiteX65" fmla="*/ 161925 w 3900488"/>
                <a:gd name="connsiteY65" fmla="*/ 4436666 h 4808141"/>
                <a:gd name="connsiteX66" fmla="*/ 57150 w 3900488"/>
                <a:gd name="connsiteY66" fmla="*/ 4141391 h 4808141"/>
                <a:gd name="connsiteX67" fmla="*/ 0 w 3900488"/>
                <a:gd name="connsiteY67" fmla="*/ 3855641 h 4808141"/>
                <a:gd name="connsiteX68" fmla="*/ 23813 w 3900488"/>
                <a:gd name="connsiteY68" fmla="*/ 3703241 h 4808141"/>
                <a:gd name="connsiteX69" fmla="*/ 219075 w 3900488"/>
                <a:gd name="connsiteY69" fmla="*/ 3584179 h 4808141"/>
                <a:gd name="connsiteX70" fmla="*/ 533400 w 3900488"/>
                <a:gd name="connsiteY70" fmla="*/ 3450829 h 4808141"/>
                <a:gd name="connsiteX71" fmla="*/ 933450 w 3900488"/>
                <a:gd name="connsiteY71" fmla="*/ 3293666 h 4808141"/>
                <a:gd name="connsiteX72" fmla="*/ 1133475 w 3900488"/>
                <a:gd name="connsiteY72" fmla="*/ 3217466 h 4808141"/>
                <a:gd name="connsiteX73" fmla="*/ 1276350 w 3900488"/>
                <a:gd name="connsiteY73" fmla="*/ 2950766 h 4808141"/>
                <a:gd name="connsiteX74" fmla="*/ 1371600 w 3900488"/>
                <a:gd name="connsiteY74" fmla="*/ 2888854 h 4808141"/>
                <a:gd name="connsiteX75" fmla="*/ 1443038 w 3900488"/>
                <a:gd name="connsiteY75" fmla="*/ 2750741 h 4808141"/>
                <a:gd name="connsiteX76" fmla="*/ 1428750 w 3900488"/>
                <a:gd name="connsiteY76" fmla="*/ 2665016 h 4808141"/>
                <a:gd name="connsiteX77" fmla="*/ 1432339 w 3900488"/>
                <a:gd name="connsiteY77" fmla="*/ 2655556 h 4808141"/>
                <a:gd name="connsiteX78" fmla="*/ 1411332 w 3900488"/>
                <a:gd name="connsiteY78" fmla="*/ 2630242 h 4808141"/>
                <a:gd name="connsiteX79" fmla="*/ 1169833 w 3900488"/>
                <a:gd name="connsiteY79" fmla="*/ 2059985 h 4808141"/>
                <a:gd name="connsiteX80" fmla="*/ 975688 w 3900488"/>
                <a:gd name="connsiteY80" fmla="*/ 1612672 h 4808141"/>
                <a:gd name="connsiteX81" fmla="*/ 1051451 w 3900488"/>
                <a:gd name="connsiteY81" fmla="*/ 1487109 h 4808141"/>
                <a:gd name="connsiteX82" fmla="*/ 1016847 w 3900488"/>
                <a:gd name="connsiteY82" fmla="*/ 1277790 h 4808141"/>
                <a:gd name="connsiteX83" fmla="*/ 933449 w 3900488"/>
                <a:gd name="connsiteY83" fmla="*/ 1341041 h 4808141"/>
                <a:gd name="connsiteX84" fmla="*/ 882649 w 3900488"/>
                <a:gd name="connsiteY84" fmla="*/ 1404541 h 4808141"/>
                <a:gd name="connsiteX85" fmla="*/ 838199 w 3900488"/>
                <a:gd name="connsiteY85" fmla="*/ 1525191 h 4808141"/>
                <a:gd name="connsiteX86" fmla="*/ 857249 w 3900488"/>
                <a:gd name="connsiteY86" fmla="*/ 1645841 h 4808141"/>
                <a:gd name="connsiteX87" fmla="*/ 888999 w 3900488"/>
                <a:gd name="connsiteY87" fmla="*/ 1829991 h 4808141"/>
                <a:gd name="connsiteX88" fmla="*/ 965199 w 3900488"/>
                <a:gd name="connsiteY88" fmla="*/ 2128441 h 4808141"/>
                <a:gd name="connsiteX89" fmla="*/ 1047749 w 3900488"/>
                <a:gd name="connsiteY89" fmla="*/ 2198291 h 4808141"/>
                <a:gd name="connsiteX90" fmla="*/ 1098549 w 3900488"/>
                <a:gd name="connsiteY90" fmla="*/ 2331641 h 4808141"/>
                <a:gd name="connsiteX91" fmla="*/ 1219199 w 3900488"/>
                <a:gd name="connsiteY91" fmla="*/ 2566591 h 4808141"/>
                <a:gd name="connsiteX92" fmla="*/ 1269999 w 3900488"/>
                <a:gd name="connsiteY92" fmla="*/ 2712641 h 4808141"/>
                <a:gd name="connsiteX93" fmla="*/ 1130299 w 3900488"/>
                <a:gd name="connsiteY93" fmla="*/ 2750741 h 4808141"/>
                <a:gd name="connsiteX94" fmla="*/ 927099 w 3900488"/>
                <a:gd name="connsiteY94" fmla="*/ 2776141 h 4808141"/>
                <a:gd name="connsiteX95" fmla="*/ 742949 w 3900488"/>
                <a:gd name="connsiteY95" fmla="*/ 2731691 h 4808141"/>
                <a:gd name="connsiteX96" fmla="*/ 660399 w 3900488"/>
                <a:gd name="connsiteY96" fmla="*/ 2591991 h 4808141"/>
                <a:gd name="connsiteX97" fmla="*/ 622299 w 3900488"/>
                <a:gd name="connsiteY97" fmla="*/ 2344341 h 4808141"/>
                <a:gd name="connsiteX98" fmla="*/ 634999 w 3900488"/>
                <a:gd name="connsiteY98" fmla="*/ 2020491 h 4808141"/>
                <a:gd name="connsiteX99" fmla="*/ 736599 w 3900488"/>
                <a:gd name="connsiteY99" fmla="*/ 1328341 h 4808141"/>
                <a:gd name="connsiteX100" fmla="*/ 971549 w 3900488"/>
                <a:gd name="connsiteY100" fmla="*/ 623491 h 4808141"/>
                <a:gd name="connsiteX101" fmla="*/ 1168399 w 3900488"/>
                <a:gd name="connsiteY101" fmla="*/ 299641 h 4808141"/>
                <a:gd name="connsiteX102" fmla="*/ 1358899 w 3900488"/>
                <a:gd name="connsiteY102" fmla="*/ 140891 h 4808141"/>
                <a:gd name="connsiteX103" fmla="*/ 1530349 w 3900488"/>
                <a:gd name="connsiteY103" fmla="*/ 115491 h 4808141"/>
                <a:gd name="connsiteX104" fmla="*/ 1676399 w 3900488"/>
                <a:gd name="connsiteY104" fmla="*/ 13891 h 4808141"/>
                <a:gd name="connsiteX105" fmla="*/ 1813321 w 3900488"/>
                <a:gd name="connsiteY105" fmla="*/ 0 h 4808141"/>
                <a:gd name="connsiteX0" fmla="*/ 3060949 w 3900488"/>
                <a:gd name="connsiteY0" fmla="*/ 1005769 h 4808141"/>
                <a:gd name="connsiteX1" fmla="*/ 3081338 w 3900488"/>
                <a:gd name="connsiteY1" fmla="*/ 1026716 h 4808141"/>
                <a:gd name="connsiteX2" fmla="*/ 3167063 w 3900488"/>
                <a:gd name="connsiteY2" fmla="*/ 1369616 h 4808141"/>
                <a:gd name="connsiteX3" fmla="*/ 3252788 w 3900488"/>
                <a:gd name="connsiteY3" fmla="*/ 1822054 h 4808141"/>
                <a:gd name="connsiteX4" fmla="*/ 3281363 w 3900488"/>
                <a:gd name="connsiteY4" fmla="*/ 2255441 h 4808141"/>
                <a:gd name="connsiteX5" fmla="*/ 3271838 w 3900488"/>
                <a:gd name="connsiteY5" fmla="*/ 2526904 h 4808141"/>
                <a:gd name="connsiteX6" fmla="*/ 3190875 w 3900488"/>
                <a:gd name="connsiteY6" fmla="*/ 2722166 h 4808141"/>
                <a:gd name="connsiteX7" fmla="*/ 3043238 w 3900488"/>
                <a:gd name="connsiteY7" fmla="*/ 2750741 h 4808141"/>
                <a:gd name="connsiteX8" fmla="*/ 2809875 w 3900488"/>
                <a:gd name="connsiteY8" fmla="*/ 2731691 h 4808141"/>
                <a:gd name="connsiteX9" fmla="*/ 2633663 w 3900488"/>
                <a:gd name="connsiteY9" fmla="*/ 2669779 h 4808141"/>
                <a:gd name="connsiteX10" fmla="*/ 2657475 w 3900488"/>
                <a:gd name="connsiteY10" fmla="*/ 2603104 h 4808141"/>
                <a:gd name="connsiteX11" fmla="*/ 2752725 w 3900488"/>
                <a:gd name="connsiteY11" fmla="*/ 2474516 h 4808141"/>
                <a:gd name="connsiteX12" fmla="*/ 2843213 w 3900488"/>
                <a:gd name="connsiteY12" fmla="*/ 2255441 h 4808141"/>
                <a:gd name="connsiteX13" fmla="*/ 2862263 w 3900488"/>
                <a:gd name="connsiteY13" fmla="*/ 2160191 h 4808141"/>
                <a:gd name="connsiteX14" fmla="*/ 2919413 w 3900488"/>
                <a:gd name="connsiteY14" fmla="*/ 2098279 h 4808141"/>
                <a:gd name="connsiteX15" fmla="*/ 3000375 w 3900488"/>
                <a:gd name="connsiteY15" fmla="*/ 1855391 h 4808141"/>
                <a:gd name="connsiteX16" fmla="*/ 3057525 w 3900488"/>
                <a:gd name="connsiteY16" fmla="*/ 1598216 h 4808141"/>
                <a:gd name="connsiteX17" fmla="*/ 3062288 w 3900488"/>
                <a:gd name="connsiteY17" fmla="*/ 1483916 h 4808141"/>
                <a:gd name="connsiteX18" fmla="*/ 3009900 w 3900488"/>
                <a:gd name="connsiteY18" fmla="*/ 1379141 h 4808141"/>
                <a:gd name="connsiteX19" fmla="*/ 2957513 w 3900488"/>
                <a:gd name="connsiteY19" fmla="*/ 1331516 h 4808141"/>
                <a:gd name="connsiteX20" fmla="*/ 2947988 w 3900488"/>
                <a:gd name="connsiteY20" fmla="*/ 1236266 h 4808141"/>
                <a:gd name="connsiteX21" fmla="*/ 2957513 w 3900488"/>
                <a:gd name="connsiteY21" fmla="*/ 1121966 h 4808141"/>
                <a:gd name="connsiteX22" fmla="*/ 3005138 w 3900488"/>
                <a:gd name="connsiteY22" fmla="*/ 1050529 h 4808141"/>
                <a:gd name="connsiteX23" fmla="*/ 3060949 w 3900488"/>
                <a:gd name="connsiteY23" fmla="*/ 1005769 h 4808141"/>
                <a:gd name="connsiteX24" fmla="*/ 1813321 w 3900488"/>
                <a:gd name="connsiteY24" fmla="*/ 0 h 4808141"/>
                <a:gd name="connsiteX25" fmla="*/ 1955799 w 3900488"/>
                <a:gd name="connsiteY25" fmla="*/ 1191 h 4808141"/>
                <a:gd name="connsiteX26" fmla="*/ 2152649 w 3900488"/>
                <a:gd name="connsiteY26" fmla="*/ 20241 h 4808141"/>
                <a:gd name="connsiteX27" fmla="*/ 2381249 w 3900488"/>
                <a:gd name="connsiteY27" fmla="*/ 121841 h 4808141"/>
                <a:gd name="connsiteX28" fmla="*/ 2641599 w 3900488"/>
                <a:gd name="connsiteY28" fmla="*/ 331391 h 4808141"/>
                <a:gd name="connsiteX29" fmla="*/ 2946399 w 3900488"/>
                <a:gd name="connsiteY29" fmla="*/ 693341 h 4808141"/>
                <a:gd name="connsiteX30" fmla="*/ 3060699 w 3900488"/>
                <a:gd name="connsiteY30" fmla="*/ 883841 h 4808141"/>
                <a:gd name="connsiteX31" fmla="*/ 3009899 w 3900488"/>
                <a:gd name="connsiteY31" fmla="*/ 1004491 h 4808141"/>
                <a:gd name="connsiteX32" fmla="*/ 2901949 w 3900488"/>
                <a:gd name="connsiteY32" fmla="*/ 1061641 h 4808141"/>
                <a:gd name="connsiteX33" fmla="*/ 2825749 w 3900488"/>
                <a:gd name="connsiteY33" fmla="*/ 998141 h 4808141"/>
                <a:gd name="connsiteX34" fmla="*/ 2654299 w 3900488"/>
                <a:gd name="connsiteY34" fmla="*/ 820341 h 4808141"/>
                <a:gd name="connsiteX35" fmla="*/ 2349499 w 3900488"/>
                <a:gd name="connsiteY35" fmla="*/ 674291 h 4808141"/>
                <a:gd name="connsiteX36" fmla="*/ 2019299 w 3900488"/>
                <a:gd name="connsiteY36" fmla="*/ 674291 h 4808141"/>
                <a:gd name="connsiteX37" fmla="*/ 2343149 w 3900488"/>
                <a:gd name="connsiteY37" fmla="*/ 769541 h 4808141"/>
                <a:gd name="connsiteX38" fmla="*/ 2552699 w 3900488"/>
                <a:gd name="connsiteY38" fmla="*/ 909241 h 4808141"/>
                <a:gd name="connsiteX39" fmla="*/ 2629040 w 3900488"/>
                <a:gd name="connsiteY39" fmla="*/ 973620 h 4808141"/>
                <a:gd name="connsiteX40" fmla="*/ 2900212 w 3900488"/>
                <a:gd name="connsiteY40" fmla="*/ 1067700 h 4808141"/>
                <a:gd name="connsiteX41" fmla="*/ 2829545 w 3900488"/>
                <a:gd name="connsiteY41" fmla="*/ 1212445 h 4808141"/>
                <a:gd name="connsiteX42" fmla="*/ 2829545 w 3900488"/>
                <a:gd name="connsiteY42" fmla="*/ 1445256 h 4808141"/>
                <a:gd name="connsiteX43" fmla="*/ 2938456 w 3900488"/>
                <a:gd name="connsiteY43" fmla="*/ 1531580 h 4808141"/>
                <a:gd name="connsiteX44" fmla="*/ 2822442 w 3900488"/>
                <a:gd name="connsiteY44" fmla="*/ 2041674 h 4808141"/>
                <a:gd name="connsiteX45" fmla="*/ 2756148 w 3900488"/>
                <a:gd name="connsiteY45" fmla="*/ 2086142 h 4808141"/>
                <a:gd name="connsiteX46" fmla="*/ 2479547 w 3900488"/>
                <a:gd name="connsiteY46" fmla="*/ 2698176 h 4808141"/>
                <a:gd name="connsiteX47" fmla="*/ 2528888 w 3900488"/>
                <a:gd name="connsiteY47" fmla="*/ 2817416 h 4808141"/>
                <a:gd name="connsiteX48" fmla="*/ 2590800 w 3900488"/>
                <a:gd name="connsiteY48" fmla="*/ 2874566 h 4808141"/>
                <a:gd name="connsiteX49" fmla="*/ 2657475 w 3900488"/>
                <a:gd name="connsiteY49" fmla="*/ 2884091 h 4808141"/>
                <a:gd name="connsiteX50" fmla="*/ 2681288 w 3900488"/>
                <a:gd name="connsiteY50" fmla="*/ 2912666 h 4808141"/>
                <a:gd name="connsiteX51" fmla="*/ 2747963 w 3900488"/>
                <a:gd name="connsiteY51" fmla="*/ 3079354 h 4808141"/>
                <a:gd name="connsiteX52" fmla="*/ 2843213 w 3900488"/>
                <a:gd name="connsiteY52" fmla="*/ 3174604 h 4808141"/>
                <a:gd name="connsiteX53" fmla="*/ 2938463 w 3900488"/>
                <a:gd name="connsiteY53" fmla="*/ 3207941 h 4808141"/>
                <a:gd name="connsiteX54" fmla="*/ 3281363 w 3900488"/>
                <a:gd name="connsiteY54" fmla="*/ 3317479 h 4808141"/>
                <a:gd name="connsiteX55" fmla="*/ 3657600 w 3900488"/>
                <a:gd name="connsiteY55" fmla="*/ 3493691 h 4808141"/>
                <a:gd name="connsiteX56" fmla="*/ 3867150 w 3900488"/>
                <a:gd name="connsiteY56" fmla="*/ 3641329 h 4808141"/>
                <a:gd name="connsiteX57" fmla="*/ 3900488 w 3900488"/>
                <a:gd name="connsiteY57" fmla="*/ 3769916 h 4808141"/>
                <a:gd name="connsiteX58" fmla="*/ 3876675 w 3900488"/>
                <a:gd name="connsiteY58" fmla="*/ 4027091 h 4808141"/>
                <a:gd name="connsiteX59" fmla="*/ 3790950 w 3900488"/>
                <a:gd name="connsiteY59" fmla="*/ 4236641 h 4808141"/>
                <a:gd name="connsiteX60" fmla="*/ 3619500 w 3900488"/>
                <a:gd name="connsiteY60" fmla="*/ 4598591 h 4808141"/>
                <a:gd name="connsiteX61" fmla="*/ 3471863 w 3900488"/>
                <a:gd name="connsiteY61" fmla="*/ 4760516 h 4808141"/>
                <a:gd name="connsiteX62" fmla="*/ 2538413 w 3900488"/>
                <a:gd name="connsiteY62" fmla="*/ 4808141 h 4808141"/>
                <a:gd name="connsiteX63" fmla="*/ 1547813 w 3900488"/>
                <a:gd name="connsiteY63" fmla="*/ 4808141 h 4808141"/>
                <a:gd name="connsiteX64" fmla="*/ 338138 w 3900488"/>
                <a:gd name="connsiteY64" fmla="*/ 4760516 h 4808141"/>
                <a:gd name="connsiteX65" fmla="*/ 161925 w 3900488"/>
                <a:gd name="connsiteY65" fmla="*/ 4436666 h 4808141"/>
                <a:gd name="connsiteX66" fmla="*/ 57150 w 3900488"/>
                <a:gd name="connsiteY66" fmla="*/ 4141391 h 4808141"/>
                <a:gd name="connsiteX67" fmla="*/ 0 w 3900488"/>
                <a:gd name="connsiteY67" fmla="*/ 3855641 h 4808141"/>
                <a:gd name="connsiteX68" fmla="*/ 23813 w 3900488"/>
                <a:gd name="connsiteY68" fmla="*/ 3703241 h 4808141"/>
                <a:gd name="connsiteX69" fmla="*/ 219075 w 3900488"/>
                <a:gd name="connsiteY69" fmla="*/ 3584179 h 4808141"/>
                <a:gd name="connsiteX70" fmla="*/ 533400 w 3900488"/>
                <a:gd name="connsiteY70" fmla="*/ 3450829 h 4808141"/>
                <a:gd name="connsiteX71" fmla="*/ 933450 w 3900488"/>
                <a:gd name="connsiteY71" fmla="*/ 3293666 h 4808141"/>
                <a:gd name="connsiteX72" fmla="*/ 1133475 w 3900488"/>
                <a:gd name="connsiteY72" fmla="*/ 3217466 h 4808141"/>
                <a:gd name="connsiteX73" fmla="*/ 1276350 w 3900488"/>
                <a:gd name="connsiteY73" fmla="*/ 2950766 h 4808141"/>
                <a:gd name="connsiteX74" fmla="*/ 1371600 w 3900488"/>
                <a:gd name="connsiteY74" fmla="*/ 2888854 h 4808141"/>
                <a:gd name="connsiteX75" fmla="*/ 1443038 w 3900488"/>
                <a:gd name="connsiteY75" fmla="*/ 2750741 h 4808141"/>
                <a:gd name="connsiteX76" fmla="*/ 1428750 w 3900488"/>
                <a:gd name="connsiteY76" fmla="*/ 2665016 h 4808141"/>
                <a:gd name="connsiteX77" fmla="*/ 1432339 w 3900488"/>
                <a:gd name="connsiteY77" fmla="*/ 2655556 h 4808141"/>
                <a:gd name="connsiteX78" fmla="*/ 1411332 w 3900488"/>
                <a:gd name="connsiteY78" fmla="*/ 2630242 h 4808141"/>
                <a:gd name="connsiteX79" fmla="*/ 1169833 w 3900488"/>
                <a:gd name="connsiteY79" fmla="*/ 2059985 h 4808141"/>
                <a:gd name="connsiteX80" fmla="*/ 975688 w 3900488"/>
                <a:gd name="connsiteY80" fmla="*/ 1612672 h 4808141"/>
                <a:gd name="connsiteX81" fmla="*/ 1051451 w 3900488"/>
                <a:gd name="connsiteY81" fmla="*/ 1487109 h 4808141"/>
                <a:gd name="connsiteX82" fmla="*/ 1016847 w 3900488"/>
                <a:gd name="connsiteY82" fmla="*/ 1277790 h 4808141"/>
                <a:gd name="connsiteX83" fmla="*/ 933449 w 3900488"/>
                <a:gd name="connsiteY83" fmla="*/ 1341041 h 4808141"/>
                <a:gd name="connsiteX84" fmla="*/ 882649 w 3900488"/>
                <a:gd name="connsiteY84" fmla="*/ 1404541 h 4808141"/>
                <a:gd name="connsiteX85" fmla="*/ 838199 w 3900488"/>
                <a:gd name="connsiteY85" fmla="*/ 1525191 h 4808141"/>
                <a:gd name="connsiteX86" fmla="*/ 857249 w 3900488"/>
                <a:gd name="connsiteY86" fmla="*/ 1645841 h 4808141"/>
                <a:gd name="connsiteX87" fmla="*/ 888999 w 3900488"/>
                <a:gd name="connsiteY87" fmla="*/ 1829991 h 4808141"/>
                <a:gd name="connsiteX88" fmla="*/ 965199 w 3900488"/>
                <a:gd name="connsiteY88" fmla="*/ 2128441 h 4808141"/>
                <a:gd name="connsiteX89" fmla="*/ 1047749 w 3900488"/>
                <a:gd name="connsiteY89" fmla="*/ 2198291 h 4808141"/>
                <a:gd name="connsiteX90" fmla="*/ 1098549 w 3900488"/>
                <a:gd name="connsiteY90" fmla="*/ 2331641 h 4808141"/>
                <a:gd name="connsiteX91" fmla="*/ 1219199 w 3900488"/>
                <a:gd name="connsiteY91" fmla="*/ 2566591 h 4808141"/>
                <a:gd name="connsiteX92" fmla="*/ 1269999 w 3900488"/>
                <a:gd name="connsiteY92" fmla="*/ 2712641 h 4808141"/>
                <a:gd name="connsiteX93" fmla="*/ 1130299 w 3900488"/>
                <a:gd name="connsiteY93" fmla="*/ 2750741 h 4808141"/>
                <a:gd name="connsiteX94" fmla="*/ 927099 w 3900488"/>
                <a:gd name="connsiteY94" fmla="*/ 2776141 h 4808141"/>
                <a:gd name="connsiteX95" fmla="*/ 742949 w 3900488"/>
                <a:gd name="connsiteY95" fmla="*/ 2731691 h 4808141"/>
                <a:gd name="connsiteX96" fmla="*/ 660399 w 3900488"/>
                <a:gd name="connsiteY96" fmla="*/ 2591991 h 4808141"/>
                <a:gd name="connsiteX97" fmla="*/ 622299 w 3900488"/>
                <a:gd name="connsiteY97" fmla="*/ 2344341 h 4808141"/>
                <a:gd name="connsiteX98" fmla="*/ 634999 w 3900488"/>
                <a:gd name="connsiteY98" fmla="*/ 2020491 h 4808141"/>
                <a:gd name="connsiteX99" fmla="*/ 736599 w 3900488"/>
                <a:gd name="connsiteY99" fmla="*/ 1328341 h 4808141"/>
                <a:gd name="connsiteX100" fmla="*/ 971549 w 3900488"/>
                <a:gd name="connsiteY100" fmla="*/ 623491 h 4808141"/>
                <a:gd name="connsiteX101" fmla="*/ 1168399 w 3900488"/>
                <a:gd name="connsiteY101" fmla="*/ 299641 h 4808141"/>
                <a:gd name="connsiteX102" fmla="*/ 1358899 w 3900488"/>
                <a:gd name="connsiteY102" fmla="*/ 140891 h 4808141"/>
                <a:gd name="connsiteX103" fmla="*/ 1530349 w 3900488"/>
                <a:gd name="connsiteY103" fmla="*/ 115491 h 4808141"/>
                <a:gd name="connsiteX104" fmla="*/ 1676399 w 3900488"/>
                <a:gd name="connsiteY104" fmla="*/ 13891 h 4808141"/>
                <a:gd name="connsiteX105" fmla="*/ 1813321 w 3900488"/>
                <a:gd name="connsiteY105" fmla="*/ 0 h 4808141"/>
                <a:gd name="connsiteX0" fmla="*/ 3060949 w 3900488"/>
                <a:gd name="connsiteY0" fmla="*/ 1005769 h 4808141"/>
                <a:gd name="connsiteX1" fmla="*/ 3081338 w 3900488"/>
                <a:gd name="connsiteY1" fmla="*/ 1026716 h 4808141"/>
                <a:gd name="connsiteX2" fmla="*/ 3167063 w 3900488"/>
                <a:gd name="connsiteY2" fmla="*/ 1369616 h 4808141"/>
                <a:gd name="connsiteX3" fmla="*/ 3252788 w 3900488"/>
                <a:gd name="connsiteY3" fmla="*/ 1822054 h 4808141"/>
                <a:gd name="connsiteX4" fmla="*/ 3281363 w 3900488"/>
                <a:gd name="connsiteY4" fmla="*/ 2255441 h 4808141"/>
                <a:gd name="connsiteX5" fmla="*/ 3271838 w 3900488"/>
                <a:gd name="connsiteY5" fmla="*/ 2526904 h 4808141"/>
                <a:gd name="connsiteX6" fmla="*/ 3190875 w 3900488"/>
                <a:gd name="connsiteY6" fmla="*/ 2722166 h 4808141"/>
                <a:gd name="connsiteX7" fmla="*/ 3043238 w 3900488"/>
                <a:gd name="connsiteY7" fmla="*/ 2750741 h 4808141"/>
                <a:gd name="connsiteX8" fmla="*/ 2809875 w 3900488"/>
                <a:gd name="connsiteY8" fmla="*/ 2731691 h 4808141"/>
                <a:gd name="connsiteX9" fmla="*/ 2633663 w 3900488"/>
                <a:gd name="connsiteY9" fmla="*/ 2669779 h 4808141"/>
                <a:gd name="connsiteX10" fmla="*/ 2657475 w 3900488"/>
                <a:gd name="connsiteY10" fmla="*/ 2603104 h 4808141"/>
                <a:gd name="connsiteX11" fmla="*/ 2752725 w 3900488"/>
                <a:gd name="connsiteY11" fmla="*/ 2474516 h 4808141"/>
                <a:gd name="connsiteX12" fmla="*/ 2843213 w 3900488"/>
                <a:gd name="connsiteY12" fmla="*/ 2255441 h 4808141"/>
                <a:gd name="connsiteX13" fmla="*/ 2862263 w 3900488"/>
                <a:gd name="connsiteY13" fmla="*/ 2160191 h 4808141"/>
                <a:gd name="connsiteX14" fmla="*/ 2919413 w 3900488"/>
                <a:gd name="connsiteY14" fmla="*/ 2098279 h 4808141"/>
                <a:gd name="connsiteX15" fmla="*/ 3000375 w 3900488"/>
                <a:gd name="connsiteY15" fmla="*/ 1855391 h 4808141"/>
                <a:gd name="connsiteX16" fmla="*/ 3057525 w 3900488"/>
                <a:gd name="connsiteY16" fmla="*/ 1598216 h 4808141"/>
                <a:gd name="connsiteX17" fmla="*/ 3062288 w 3900488"/>
                <a:gd name="connsiteY17" fmla="*/ 1483916 h 4808141"/>
                <a:gd name="connsiteX18" fmla="*/ 3009900 w 3900488"/>
                <a:gd name="connsiteY18" fmla="*/ 1379141 h 4808141"/>
                <a:gd name="connsiteX19" fmla="*/ 2957513 w 3900488"/>
                <a:gd name="connsiteY19" fmla="*/ 1331516 h 4808141"/>
                <a:gd name="connsiteX20" fmla="*/ 2947988 w 3900488"/>
                <a:gd name="connsiteY20" fmla="*/ 1236266 h 4808141"/>
                <a:gd name="connsiteX21" fmla="*/ 2957513 w 3900488"/>
                <a:gd name="connsiteY21" fmla="*/ 1121966 h 4808141"/>
                <a:gd name="connsiteX22" fmla="*/ 3005138 w 3900488"/>
                <a:gd name="connsiteY22" fmla="*/ 1050529 h 4808141"/>
                <a:gd name="connsiteX23" fmla="*/ 3060949 w 3900488"/>
                <a:gd name="connsiteY23" fmla="*/ 1005769 h 4808141"/>
                <a:gd name="connsiteX24" fmla="*/ 1813321 w 3900488"/>
                <a:gd name="connsiteY24" fmla="*/ 0 h 4808141"/>
                <a:gd name="connsiteX25" fmla="*/ 1955799 w 3900488"/>
                <a:gd name="connsiteY25" fmla="*/ 1191 h 4808141"/>
                <a:gd name="connsiteX26" fmla="*/ 2152649 w 3900488"/>
                <a:gd name="connsiteY26" fmla="*/ 20241 h 4808141"/>
                <a:gd name="connsiteX27" fmla="*/ 2381249 w 3900488"/>
                <a:gd name="connsiteY27" fmla="*/ 121841 h 4808141"/>
                <a:gd name="connsiteX28" fmla="*/ 2641599 w 3900488"/>
                <a:gd name="connsiteY28" fmla="*/ 331391 h 4808141"/>
                <a:gd name="connsiteX29" fmla="*/ 2946399 w 3900488"/>
                <a:gd name="connsiteY29" fmla="*/ 693341 h 4808141"/>
                <a:gd name="connsiteX30" fmla="*/ 3060699 w 3900488"/>
                <a:gd name="connsiteY30" fmla="*/ 883841 h 4808141"/>
                <a:gd name="connsiteX31" fmla="*/ 3009899 w 3900488"/>
                <a:gd name="connsiteY31" fmla="*/ 1004491 h 4808141"/>
                <a:gd name="connsiteX32" fmla="*/ 2901949 w 3900488"/>
                <a:gd name="connsiteY32" fmla="*/ 1061641 h 4808141"/>
                <a:gd name="connsiteX33" fmla="*/ 2825749 w 3900488"/>
                <a:gd name="connsiteY33" fmla="*/ 998141 h 4808141"/>
                <a:gd name="connsiteX34" fmla="*/ 2654299 w 3900488"/>
                <a:gd name="connsiteY34" fmla="*/ 820341 h 4808141"/>
                <a:gd name="connsiteX35" fmla="*/ 2349499 w 3900488"/>
                <a:gd name="connsiteY35" fmla="*/ 674291 h 4808141"/>
                <a:gd name="connsiteX36" fmla="*/ 2019299 w 3900488"/>
                <a:gd name="connsiteY36" fmla="*/ 674291 h 4808141"/>
                <a:gd name="connsiteX37" fmla="*/ 2343149 w 3900488"/>
                <a:gd name="connsiteY37" fmla="*/ 769541 h 4808141"/>
                <a:gd name="connsiteX38" fmla="*/ 2552699 w 3900488"/>
                <a:gd name="connsiteY38" fmla="*/ 909241 h 4808141"/>
                <a:gd name="connsiteX39" fmla="*/ 2629040 w 3900488"/>
                <a:gd name="connsiteY39" fmla="*/ 973620 h 4808141"/>
                <a:gd name="connsiteX40" fmla="*/ 2900212 w 3900488"/>
                <a:gd name="connsiteY40" fmla="*/ 1067700 h 4808141"/>
                <a:gd name="connsiteX41" fmla="*/ 2829545 w 3900488"/>
                <a:gd name="connsiteY41" fmla="*/ 1212445 h 4808141"/>
                <a:gd name="connsiteX42" fmla="*/ 2829545 w 3900488"/>
                <a:gd name="connsiteY42" fmla="*/ 1445256 h 4808141"/>
                <a:gd name="connsiteX43" fmla="*/ 2938456 w 3900488"/>
                <a:gd name="connsiteY43" fmla="*/ 1531580 h 4808141"/>
                <a:gd name="connsiteX44" fmla="*/ 2822442 w 3900488"/>
                <a:gd name="connsiteY44" fmla="*/ 2041674 h 4808141"/>
                <a:gd name="connsiteX45" fmla="*/ 2756148 w 3900488"/>
                <a:gd name="connsiteY45" fmla="*/ 2086142 h 4808141"/>
                <a:gd name="connsiteX46" fmla="*/ 2479547 w 3900488"/>
                <a:gd name="connsiteY46" fmla="*/ 2698176 h 4808141"/>
                <a:gd name="connsiteX47" fmla="*/ 2528888 w 3900488"/>
                <a:gd name="connsiteY47" fmla="*/ 2817416 h 4808141"/>
                <a:gd name="connsiteX48" fmla="*/ 2590800 w 3900488"/>
                <a:gd name="connsiteY48" fmla="*/ 2874566 h 4808141"/>
                <a:gd name="connsiteX49" fmla="*/ 2657475 w 3900488"/>
                <a:gd name="connsiteY49" fmla="*/ 2884091 h 4808141"/>
                <a:gd name="connsiteX50" fmla="*/ 2681288 w 3900488"/>
                <a:gd name="connsiteY50" fmla="*/ 2912666 h 4808141"/>
                <a:gd name="connsiteX51" fmla="*/ 2747963 w 3900488"/>
                <a:gd name="connsiteY51" fmla="*/ 3079354 h 4808141"/>
                <a:gd name="connsiteX52" fmla="*/ 2843213 w 3900488"/>
                <a:gd name="connsiteY52" fmla="*/ 3174604 h 4808141"/>
                <a:gd name="connsiteX53" fmla="*/ 2938463 w 3900488"/>
                <a:gd name="connsiteY53" fmla="*/ 3207941 h 4808141"/>
                <a:gd name="connsiteX54" fmla="*/ 3281363 w 3900488"/>
                <a:gd name="connsiteY54" fmla="*/ 3317479 h 4808141"/>
                <a:gd name="connsiteX55" fmla="*/ 3657600 w 3900488"/>
                <a:gd name="connsiteY55" fmla="*/ 3493691 h 4808141"/>
                <a:gd name="connsiteX56" fmla="*/ 3867150 w 3900488"/>
                <a:gd name="connsiteY56" fmla="*/ 3641329 h 4808141"/>
                <a:gd name="connsiteX57" fmla="*/ 3900488 w 3900488"/>
                <a:gd name="connsiteY57" fmla="*/ 3769916 h 4808141"/>
                <a:gd name="connsiteX58" fmla="*/ 3876675 w 3900488"/>
                <a:gd name="connsiteY58" fmla="*/ 4027091 h 4808141"/>
                <a:gd name="connsiteX59" fmla="*/ 3790950 w 3900488"/>
                <a:gd name="connsiteY59" fmla="*/ 4236641 h 4808141"/>
                <a:gd name="connsiteX60" fmla="*/ 3619500 w 3900488"/>
                <a:gd name="connsiteY60" fmla="*/ 4598591 h 4808141"/>
                <a:gd name="connsiteX61" fmla="*/ 3471863 w 3900488"/>
                <a:gd name="connsiteY61" fmla="*/ 4760516 h 4808141"/>
                <a:gd name="connsiteX62" fmla="*/ 2538413 w 3900488"/>
                <a:gd name="connsiteY62" fmla="*/ 4808141 h 4808141"/>
                <a:gd name="connsiteX63" fmla="*/ 338138 w 3900488"/>
                <a:gd name="connsiteY63" fmla="*/ 4760516 h 4808141"/>
                <a:gd name="connsiteX64" fmla="*/ 161925 w 3900488"/>
                <a:gd name="connsiteY64" fmla="*/ 4436666 h 4808141"/>
                <a:gd name="connsiteX65" fmla="*/ 57150 w 3900488"/>
                <a:gd name="connsiteY65" fmla="*/ 4141391 h 4808141"/>
                <a:gd name="connsiteX66" fmla="*/ 0 w 3900488"/>
                <a:gd name="connsiteY66" fmla="*/ 3855641 h 4808141"/>
                <a:gd name="connsiteX67" fmla="*/ 23813 w 3900488"/>
                <a:gd name="connsiteY67" fmla="*/ 3703241 h 4808141"/>
                <a:gd name="connsiteX68" fmla="*/ 219075 w 3900488"/>
                <a:gd name="connsiteY68" fmla="*/ 3584179 h 4808141"/>
                <a:gd name="connsiteX69" fmla="*/ 533400 w 3900488"/>
                <a:gd name="connsiteY69" fmla="*/ 3450829 h 4808141"/>
                <a:gd name="connsiteX70" fmla="*/ 933450 w 3900488"/>
                <a:gd name="connsiteY70" fmla="*/ 3293666 h 4808141"/>
                <a:gd name="connsiteX71" fmla="*/ 1133475 w 3900488"/>
                <a:gd name="connsiteY71" fmla="*/ 3217466 h 4808141"/>
                <a:gd name="connsiteX72" fmla="*/ 1276350 w 3900488"/>
                <a:gd name="connsiteY72" fmla="*/ 2950766 h 4808141"/>
                <a:gd name="connsiteX73" fmla="*/ 1371600 w 3900488"/>
                <a:gd name="connsiteY73" fmla="*/ 2888854 h 4808141"/>
                <a:gd name="connsiteX74" fmla="*/ 1443038 w 3900488"/>
                <a:gd name="connsiteY74" fmla="*/ 2750741 h 4808141"/>
                <a:gd name="connsiteX75" fmla="*/ 1428750 w 3900488"/>
                <a:gd name="connsiteY75" fmla="*/ 2665016 h 4808141"/>
                <a:gd name="connsiteX76" fmla="*/ 1432339 w 3900488"/>
                <a:gd name="connsiteY76" fmla="*/ 2655556 h 4808141"/>
                <a:gd name="connsiteX77" fmla="*/ 1411332 w 3900488"/>
                <a:gd name="connsiteY77" fmla="*/ 2630242 h 4808141"/>
                <a:gd name="connsiteX78" fmla="*/ 1169833 w 3900488"/>
                <a:gd name="connsiteY78" fmla="*/ 2059985 h 4808141"/>
                <a:gd name="connsiteX79" fmla="*/ 975688 w 3900488"/>
                <a:gd name="connsiteY79" fmla="*/ 1612672 h 4808141"/>
                <a:gd name="connsiteX80" fmla="*/ 1051451 w 3900488"/>
                <a:gd name="connsiteY80" fmla="*/ 1487109 h 4808141"/>
                <a:gd name="connsiteX81" fmla="*/ 1016847 w 3900488"/>
                <a:gd name="connsiteY81" fmla="*/ 1277790 h 4808141"/>
                <a:gd name="connsiteX82" fmla="*/ 933449 w 3900488"/>
                <a:gd name="connsiteY82" fmla="*/ 1341041 h 4808141"/>
                <a:gd name="connsiteX83" fmla="*/ 882649 w 3900488"/>
                <a:gd name="connsiteY83" fmla="*/ 1404541 h 4808141"/>
                <a:gd name="connsiteX84" fmla="*/ 838199 w 3900488"/>
                <a:gd name="connsiteY84" fmla="*/ 1525191 h 4808141"/>
                <a:gd name="connsiteX85" fmla="*/ 857249 w 3900488"/>
                <a:gd name="connsiteY85" fmla="*/ 1645841 h 4808141"/>
                <a:gd name="connsiteX86" fmla="*/ 888999 w 3900488"/>
                <a:gd name="connsiteY86" fmla="*/ 1829991 h 4808141"/>
                <a:gd name="connsiteX87" fmla="*/ 965199 w 3900488"/>
                <a:gd name="connsiteY87" fmla="*/ 2128441 h 4808141"/>
                <a:gd name="connsiteX88" fmla="*/ 1047749 w 3900488"/>
                <a:gd name="connsiteY88" fmla="*/ 2198291 h 4808141"/>
                <a:gd name="connsiteX89" fmla="*/ 1098549 w 3900488"/>
                <a:gd name="connsiteY89" fmla="*/ 2331641 h 4808141"/>
                <a:gd name="connsiteX90" fmla="*/ 1219199 w 3900488"/>
                <a:gd name="connsiteY90" fmla="*/ 2566591 h 4808141"/>
                <a:gd name="connsiteX91" fmla="*/ 1269999 w 3900488"/>
                <a:gd name="connsiteY91" fmla="*/ 2712641 h 4808141"/>
                <a:gd name="connsiteX92" fmla="*/ 1130299 w 3900488"/>
                <a:gd name="connsiteY92" fmla="*/ 2750741 h 4808141"/>
                <a:gd name="connsiteX93" fmla="*/ 927099 w 3900488"/>
                <a:gd name="connsiteY93" fmla="*/ 2776141 h 4808141"/>
                <a:gd name="connsiteX94" fmla="*/ 742949 w 3900488"/>
                <a:gd name="connsiteY94" fmla="*/ 2731691 h 4808141"/>
                <a:gd name="connsiteX95" fmla="*/ 660399 w 3900488"/>
                <a:gd name="connsiteY95" fmla="*/ 2591991 h 4808141"/>
                <a:gd name="connsiteX96" fmla="*/ 622299 w 3900488"/>
                <a:gd name="connsiteY96" fmla="*/ 2344341 h 4808141"/>
                <a:gd name="connsiteX97" fmla="*/ 634999 w 3900488"/>
                <a:gd name="connsiteY97" fmla="*/ 2020491 h 4808141"/>
                <a:gd name="connsiteX98" fmla="*/ 736599 w 3900488"/>
                <a:gd name="connsiteY98" fmla="*/ 1328341 h 4808141"/>
                <a:gd name="connsiteX99" fmla="*/ 971549 w 3900488"/>
                <a:gd name="connsiteY99" fmla="*/ 623491 h 4808141"/>
                <a:gd name="connsiteX100" fmla="*/ 1168399 w 3900488"/>
                <a:gd name="connsiteY100" fmla="*/ 299641 h 4808141"/>
                <a:gd name="connsiteX101" fmla="*/ 1358899 w 3900488"/>
                <a:gd name="connsiteY101" fmla="*/ 140891 h 4808141"/>
                <a:gd name="connsiteX102" fmla="*/ 1530349 w 3900488"/>
                <a:gd name="connsiteY102" fmla="*/ 115491 h 4808141"/>
                <a:gd name="connsiteX103" fmla="*/ 1676399 w 3900488"/>
                <a:gd name="connsiteY103" fmla="*/ 13891 h 4808141"/>
                <a:gd name="connsiteX104" fmla="*/ 1813321 w 3900488"/>
                <a:gd name="connsiteY104" fmla="*/ 0 h 4808141"/>
                <a:gd name="connsiteX0" fmla="*/ 3060949 w 3900488"/>
                <a:gd name="connsiteY0" fmla="*/ 1005769 h 4760516"/>
                <a:gd name="connsiteX1" fmla="*/ 3081338 w 3900488"/>
                <a:gd name="connsiteY1" fmla="*/ 1026716 h 4760516"/>
                <a:gd name="connsiteX2" fmla="*/ 3167063 w 3900488"/>
                <a:gd name="connsiteY2" fmla="*/ 1369616 h 4760516"/>
                <a:gd name="connsiteX3" fmla="*/ 3252788 w 3900488"/>
                <a:gd name="connsiteY3" fmla="*/ 1822054 h 4760516"/>
                <a:gd name="connsiteX4" fmla="*/ 3281363 w 3900488"/>
                <a:gd name="connsiteY4" fmla="*/ 2255441 h 4760516"/>
                <a:gd name="connsiteX5" fmla="*/ 3271838 w 3900488"/>
                <a:gd name="connsiteY5" fmla="*/ 2526904 h 4760516"/>
                <a:gd name="connsiteX6" fmla="*/ 3190875 w 3900488"/>
                <a:gd name="connsiteY6" fmla="*/ 2722166 h 4760516"/>
                <a:gd name="connsiteX7" fmla="*/ 3043238 w 3900488"/>
                <a:gd name="connsiteY7" fmla="*/ 2750741 h 4760516"/>
                <a:gd name="connsiteX8" fmla="*/ 2809875 w 3900488"/>
                <a:gd name="connsiteY8" fmla="*/ 2731691 h 4760516"/>
                <a:gd name="connsiteX9" fmla="*/ 2633663 w 3900488"/>
                <a:gd name="connsiteY9" fmla="*/ 2669779 h 4760516"/>
                <a:gd name="connsiteX10" fmla="*/ 2657475 w 3900488"/>
                <a:gd name="connsiteY10" fmla="*/ 2603104 h 4760516"/>
                <a:gd name="connsiteX11" fmla="*/ 2752725 w 3900488"/>
                <a:gd name="connsiteY11" fmla="*/ 2474516 h 4760516"/>
                <a:gd name="connsiteX12" fmla="*/ 2843213 w 3900488"/>
                <a:gd name="connsiteY12" fmla="*/ 2255441 h 4760516"/>
                <a:gd name="connsiteX13" fmla="*/ 2862263 w 3900488"/>
                <a:gd name="connsiteY13" fmla="*/ 2160191 h 4760516"/>
                <a:gd name="connsiteX14" fmla="*/ 2919413 w 3900488"/>
                <a:gd name="connsiteY14" fmla="*/ 2098279 h 4760516"/>
                <a:gd name="connsiteX15" fmla="*/ 3000375 w 3900488"/>
                <a:gd name="connsiteY15" fmla="*/ 1855391 h 4760516"/>
                <a:gd name="connsiteX16" fmla="*/ 3057525 w 3900488"/>
                <a:gd name="connsiteY16" fmla="*/ 1598216 h 4760516"/>
                <a:gd name="connsiteX17" fmla="*/ 3062288 w 3900488"/>
                <a:gd name="connsiteY17" fmla="*/ 1483916 h 4760516"/>
                <a:gd name="connsiteX18" fmla="*/ 3009900 w 3900488"/>
                <a:gd name="connsiteY18" fmla="*/ 1379141 h 4760516"/>
                <a:gd name="connsiteX19" fmla="*/ 2957513 w 3900488"/>
                <a:gd name="connsiteY19" fmla="*/ 1331516 h 4760516"/>
                <a:gd name="connsiteX20" fmla="*/ 2947988 w 3900488"/>
                <a:gd name="connsiteY20" fmla="*/ 1236266 h 4760516"/>
                <a:gd name="connsiteX21" fmla="*/ 2957513 w 3900488"/>
                <a:gd name="connsiteY21" fmla="*/ 1121966 h 4760516"/>
                <a:gd name="connsiteX22" fmla="*/ 3005138 w 3900488"/>
                <a:gd name="connsiteY22" fmla="*/ 1050529 h 4760516"/>
                <a:gd name="connsiteX23" fmla="*/ 3060949 w 3900488"/>
                <a:gd name="connsiteY23" fmla="*/ 1005769 h 4760516"/>
                <a:gd name="connsiteX24" fmla="*/ 1813321 w 3900488"/>
                <a:gd name="connsiteY24" fmla="*/ 0 h 4760516"/>
                <a:gd name="connsiteX25" fmla="*/ 1955799 w 3900488"/>
                <a:gd name="connsiteY25" fmla="*/ 1191 h 4760516"/>
                <a:gd name="connsiteX26" fmla="*/ 2152649 w 3900488"/>
                <a:gd name="connsiteY26" fmla="*/ 20241 h 4760516"/>
                <a:gd name="connsiteX27" fmla="*/ 2381249 w 3900488"/>
                <a:gd name="connsiteY27" fmla="*/ 121841 h 4760516"/>
                <a:gd name="connsiteX28" fmla="*/ 2641599 w 3900488"/>
                <a:gd name="connsiteY28" fmla="*/ 331391 h 4760516"/>
                <a:gd name="connsiteX29" fmla="*/ 2946399 w 3900488"/>
                <a:gd name="connsiteY29" fmla="*/ 693341 h 4760516"/>
                <a:gd name="connsiteX30" fmla="*/ 3060699 w 3900488"/>
                <a:gd name="connsiteY30" fmla="*/ 883841 h 4760516"/>
                <a:gd name="connsiteX31" fmla="*/ 3009899 w 3900488"/>
                <a:gd name="connsiteY31" fmla="*/ 1004491 h 4760516"/>
                <a:gd name="connsiteX32" fmla="*/ 2901949 w 3900488"/>
                <a:gd name="connsiteY32" fmla="*/ 1061641 h 4760516"/>
                <a:gd name="connsiteX33" fmla="*/ 2825749 w 3900488"/>
                <a:gd name="connsiteY33" fmla="*/ 998141 h 4760516"/>
                <a:gd name="connsiteX34" fmla="*/ 2654299 w 3900488"/>
                <a:gd name="connsiteY34" fmla="*/ 820341 h 4760516"/>
                <a:gd name="connsiteX35" fmla="*/ 2349499 w 3900488"/>
                <a:gd name="connsiteY35" fmla="*/ 674291 h 4760516"/>
                <a:gd name="connsiteX36" fmla="*/ 2019299 w 3900488"/>
                <a:gd name="connsiteY36" fmla="*/ 674291 h 4760516"/>
                <a:gd name="connsiteX37" fmla="*/ 2343149 w 3900488"/>
                <a:gd name="connsiteY37" fmla="*/ 769541 h 4760516"/>
                <a:gd name="connsiteX38" fmla="*/ 2552699 w 3900488"/>
                <a:gd name="connsiteY38" fmla="*/ 909241 h 4760516"/>
                <a:gd name="connsiteX39" fmla="*/ 2629040 w 3900488"/>
                <a:gd name="connsiteY39" fmla="*/ 973620 h 4760516"/>
                <a:gd name="connsiteX40" fmla="*/ 2900212 w 3900488"/>
                <a:gd name="connsiteY40" fmla="*/ 1067700 h 4760516"/>
                <a:gd name="connsiteX41" fmla="*/ 2829545 w 3900488"/>
                <a:gd name="connsiteY41" fmla="*/ 1212445 h 4760516"/>
                <a:gd name="connsiteX42" fmla="*/ 2829545 w 3900488"/>
                <a:gd name="connsiteY42" fmla="*/ 1445256 h 4760516"/>
                <a:gd name="connsiteX43" fmla="*/ 2938456 w 3900488"/>
                <a:gd name="connsiteY43" fmla="*/ 1531580 h 4760516"/>
                <a:gd name="connsiteX44" fmla="*/ 2822442 w 3900488"/>
                <a:gd name="connsiteY44" fmla="*/ 2041674 h 4760516"/>
                <a:gd name="connsiteX45" fmla="*/ 2756148 w 3900488"/>
                <a:gd name="connsiteY45" fmla="*/ 2086142 h 4760516"/>
                <a:gd name="connsiteX46" fmla="*/ 2479547 w 3900488"/>
                <a:gd name="connsiteY46" fmla="*/ 2698176 h 4760516"/>
                <a:gd name="connsiteX47" fmla="*/ 2528888 w 3900488"/>
                <a:gd name="connsiteY47" fmla="*/ 2817416 h 4760516"/>
                <a:gd name="connsiteX48" fmla="*/ 2590800 w 3900488"/>
                <a:gd name="connsiteY48" fmla="*/ 2874566 h 4760516"/>
                <a:gd name="connsiteX49" fmla="*/ 2657475 w 3900488"/>
                <a:gd name="connsiteY49" fmla="*/ 2884091 h 4760516"/>
                <a:gd name="connsiteX50" fmla="*/ 2681288 w 3900488"/>
                <a:gd name="connsiteY50" fmla="*/ 2912666 h 4760516"/>
                <a:gd name="connsiteX51" fmla="*/ 2747963 w 3900488"/>
                <a:gd name="connsiteY51" fmla="*/ 3079354 h 4760516"/>
                <a:gd name="connsiteX52" fmla="*/ 2843213 w 3900488"/>
                <a:gd name="connsiteY52" fmla="*/ 3174604 h 4760516"/>
                <a:gd name="connsiteX53" fmla="*/ 2938463 w 3900488"/>
                <a:gd name="connsiteY53" fmla="*/ 3207941 h 4760516"/>
                <a:gd name="connsiteX54" fmla="*/ 3281363 w 3900488"/>
                <a:gd name="connsiteY54" fmla="*/ 3317479 h 4760516"/>
                <a:gd name="connsiteX55" fmla="*/ 3657600 w 3900488"/>
                <a:gd name="connsiteY55" fmla="*/ 3493691 h 4760516"/>
                <a:gd name="connsiteX56" fmla="*/ 3867150 w 3900488"/>
                <a:gd name="connsiteY56" fmla="*/ 3641329 h 4760516"/>
                <a:gd name="connsiteX57" fmla="*/ 3900488 w 3900488"/>
                <a:gd name="connsiteY57" fmla="*/ 3769916 h 4760516"/>
                <a:gd name="connsiteX58" fmla="*/ 3876675 w 3900488"/>
                <a:gd name="connsiteY58" fmla="*/ 4027091 h 4760516"/>
                <a:gd name="connsiteX59" fmla="*/ 3790950 w 3900488"/>
                <a:gd name="connsiteY59" fmla="*/ 4236641 h 4760516"/>
                <a:gd name="connsiteX60" fmla="*/ 3619500 w 3900488"/>
                <a:gd name="connsiteY60" fmla="*/ 4598591 h 4760516"/>
                <a:gd name="connsiteX61" fmla="*/ 3471863 w 3900488"/>
                <a:gd name="connsiteY61" fmla="*/ 4760516 h 4760516"/>
                <a:gd name="connsiteX62" fmla="*/ 338138 w 3900488"/>
                <a:gd name="connsiteY62" fmla="*/ 4760516 h 4760516"/>
                <a:gd name="connsiteX63" fmla="*/ 161925 w 3900488"/>
                <a:gd name="connsiteY63" fmla="*/ 4436666 h 4760516"/>
                <a:gd name="connsiteX64" fmla="*/ 57150 w 3900488"/>
                <a:gd name="connsiteY64" fmla="*/ 4141391 h 4760516"/>
                <a:gd name="connsiteX65" fmla="*/ 0 w 3900488"/>
                <a:gd name="connsiteY65" fmla="*/ 3855641 h 4760516"/>
                <a:gd name="connsiteX66" fmla="*/ 23813 w 3900488"/>
                <a:gd name="connsiteY66" fmla="*/ 3703241 h 4760516"/>
                <a:gd name="connsiteX67" fmla="*/ 219075 w 3900488"/>
                <a:gd name="connsiteY67" fmla="*/ 3584179 h 4760516"/>
                <a:gd name="connsiteX68" fmla="*/ 533400 w 3900488"/>
                <a:gd name="connsiteY68" fmla="*/ 3450829 h 4760516"/>
                <a:gd name="connsiteX69" fmla="*/ 933450 w 3900488"/>
                <a:gd name="connsiteY69" fmla="*/ 3293666 h 4760516"/>
                <a:gd name="connsiteX70" fmla="*/ 1133475 w 3900488"/>
                <a:gd name="connsiteY70" fmla="*/ 3217466 h 4760516"/>
                <a:gd name="connsiteX71" fmla="*/ 1276350 w 3900488"/>
                <a:gd name="connsiteY71" fmla="*/ 2950766 h 4760516"/>
                <a:gd name="connsiteX72" fmla="*/ 1371600 w 3900488"/>
                <a:gd name="connsiteY72" fmla="*/ 2888854 h 4760516"/>
                <a:gd name="connsiteX73" fmla="*/ 1443038 w 3900488"/>
                <a:gd name="connsiteY73" fmla="*/ 2750741 h 4760516"/>
                <a:gd name="connsiteX74" fmla="*/ 1428750 w 3900488"/>
                <a:gd name="connsiteY74" fmla="*/ 2665016 h 4760516"/>
                <a:gd name="connsiteX75" fmla="*/ 1432339 w 3900488"/>
                <a:gd name="connsiteY75" fmla="*/ 2655556 h 4760516"/>
                <a:gd name="connsiteX76" fmla="*/ 1411332 w 3900488"/>
                <a:gd name="connsiteY76" fmla="*/ 2630242 h 4760516"/>
                <a:gd name="connsiteX77" fmla="*/ 1169833 w 3900488"/>
                <a:gd name="connsiteY77" fmla="*/ 2059985 h 4760516"/>
                <a:gd name="connsiteX78" fmla="*/ 975688 w 3900488"/>
                <a:gd name="connsiteY78" fmla="*/ 1612672 h 4760516"/>
                <a:gd name="connsiteX79" fmla="*/ 1051451 w 3900488"/>
                <a:gd name="connsiteY79" fmla="*/ 1487109 h 4760516"/>
                <a:gd name="connsiteX80" fmla="*/ 1016847 w 3900488"/>
                <a:gd name="connsiteY80" fmla="*/ 1277790 h 4760516"/>
                <a:gd name="connsiteX81" fmla="*/ 933449 w 3900488"/>
                <a:gd name="connsiteY81" fmla="*/ 1341041 h 4760516"/>
                <a:gd name="connsiteX82" fmla="*/ 882649 w 3900488"/>
                <a:gd name="connsiteY82" fmla="*/ 1404541 h 4760516"/>
                <a:gd name="connsiteX83" fmla="*/ 838199 w 3900488"/>
                <a:gd name="connsiteY83" fmla="*/ 1525191 h 4760516"/>
                <a:gd name="connsiteX84" fmla="*/ 857249 w 3900488"/>
                <a:gd name="connsiteY84" fmla="*/ 1645841 h 4760516"/>
                <a:gd name="connsiteX85" fmla="*/ 888999 w 3900488"/>
                <a:gd name="connsiteY85" fmla="*/ 1829991 h 4760516"/>
                <a:gd name="connsiteX86" fmla="*/ 965199 w 3900488"/>
                <a:gd name="connsiteY86" fmla="*/ 2128441 h 4760516"/>
                <a:gd name="connsiteX87" fmla="*/ 1047749 w 3900488"/>
                <a:gd name="connsiteY87" fmla="*/ 2198291 h 4760516"/>
                <a:gd name="connsiteX88" fmla="*/ 1098549 w 3900488"/>
                <a:gd name="connsiteY88" fmla="*/ 2331641 h 4760516"/>
                <a:gd name="connsiteX89" fmla="*/ 1219199 w 3900488"/>
                <a:gd name="connsiteY89" fmla="*/ 2566591 h 4760516"/>
                <a:gd name="connsiteX90" fmla="*/ 1269999 w 3900488"/>
                <a:gd name="connsiteY90" fmla="*/ 2712641 h 4760516"/>
                <a:gd name="connsiteX91" fmla="*/ 1130299 w 3900488"/>
                <a:gd name="connsiteY91" fmla="*/ 2750741 h 4760516"/>
                <a:gd name="connsiteX92" fmla="*/ 927099 w 3900488"/>
                <a:gd name="connsiteY92" fmla="*/ 2776141 h 4760516"/>
                <a:gd name="connsiteX93" fmla="*/ 742949 w 3900488"/>
                <a:gd name="connsiteY93" fmla="*/ 2731691 h 4760516"/>
                <a:gd name="connsiteX94" fmla="*/ 660399 w 3900488"/>
                <a:gd name="connsiteY94" fmla="*/ 2591991 h 4760516"/>
                <a:gd name="connsiteX95" fmla="*/ 622299 w 3900488"/>
                <a:gd name="connsiteY95" fmla="*/ 2344341 h 4760516"/>
                <a:gd name="connsiteX96" fmla="*/ 634999 w 3900488"/>
                <a:gd name="connsiteY96" fmla="*/ 2020491 h 4760516"/>
                <a:gd name="connsiteX97" fmla="*/ 736599 w 3900488"/>
                <a:gd name="connsiteY97" fmla="*/ 1328341 h 4760516"/>
                <a:gd name="connsiteX98" fmla="*/ 971549 w 3900488"/>
                <a:gd name="connsiteY98" fmla="*/ 623491 h 4760516"/>
                <a:gd name="connsiteX99" fmla="*/ 1168399 w 3900488"/>
                <a:gd name="connsiteY99" fmla="*/ 299641 h 4760516"/>
                <a:gd name="connsiteX100" fmla="*/ 1358899 w 3900488"/>
                <a:gd name="connsiteY100" fmla="*/ 140891 h 4760516"/>
                <a:gd name="connsiteX101" fmla="*/ 1530349 w 3900488"/>
                <a:gd name="connsiteY101" fmla="*/ 115491 h 4760516"/>
                <a:gd name="connsiteX102" fmla="*/ 1676399 w 3900488"/>
                <a:gd name="connsiteY102" fmla="*/ 13891 h 4760516"/>
                <a:gd name="connsiteX103" fmla="*/ 1813321 w 3900488"/>
                <a:gd name="connsiteY103" fmla="*/ 0 h 4760516"/>
                <a:gd name="connsiteX0" fmla="*/ 3061653 w 3901192"/>
                <a:gd name="connsiteY0" fmla="*/ 1005769 h 4760516"/>
                <a:gd name="connsiteX1" fmla="*/ 3082042 w 3901192"/>
                <a:gd name="connsiteY1" fmla="*/ 1026716 h 4760516"/>
                <a:gd name="connsiteX2" fmla="*/ 3167767 w 3901192"/>
                <a:gd name="connsiteY2" fmla="*/ 1369616 h 4760516"/>
                <a:gd name="connsiteX3" fmla="*/ 3253492 w 3901192"/>
                <a:gd name="connsiteY3" fmla="*/ 1822054 h 4760516"/>
                <a:gd name="connsiteX4" fmla="*/ 3282067 w 3901192"/>
                <a:gd name="connsiteY4" fmla="*/ 2255441 h 4760516"/>
                <a:gd name="connsiteX5" fmla="*/ 3272542 w 3901192"/>
                <a:gd name="connsiteY5" fmla="*/ 2526904 h 4760516"/>
                <a:gd name="connsiteX6" fmla="*/ 3191579 w 3901192"/>
                <a:gd name="connsiteY6" fmla="*/ 2722166 h 4760516"/>
                <a:gd name="connsiteX7" fmla="*/ 3043942 w 3901192"/>
                <a:gd name="connsiteY7" fmla="*/ 2750741 h 4760516"/>
                <a:gd name="connsiteX8" fmla="*/ 2810579 w 3901192"/>
                <a:gd name="connsiteY8" fmla="*/ 2731691 h 4760516"/>
                <a:gd name="connsiteX9" fmla="*/ 2634367 w 3901192"/>
                <a:gd name="connsiteY9" fmla="*/ 2669779 h 4760516"/>
                <a:gd name="connsiteX10" fmla="*/ 2658179 w 3901192"/>
                <a:gd name="connsiteY10" fmla="*/ 2603104 h 4760516"/>
                <a:gd name="connsiteX11" fmla="*/ 2753429 w 3901192"/>
                <a:gd name="connsiteY11" fmla="*/ 2474516 h 4760516"/>
                <a:gd name="connsiteX12" fmla="*/ 2843917 w 3901192"/>
                <a:gd name="connsiteY12" fmla="*/ 2255441 h 4760516"/>
                <a:gd name="connsiteX13" fmla="*/ 2862967 w 3901192"/>
                <a:gd name="connsiteY13" fmla="*/ 2160191 h 4760516"/>
                <a:gd name="connsiteX14" fmla="*/ 2920117 w 3901192"/>
                <a:gd name="connsiteY14" fmla="*/ 2098279 h 4760516"/>
                <a:gd name="connsiteX15" fmla="*/ 3001079 w 3901192"/>
                <a:gd name="connsiteY15" fmla="*/ 1855391 h 4760516"/>
                <a:gd name="connsiteX16" fmla="*/ 3058229 w 3901192"/>
                <a:gd name="connsiteY16" fmla="*/ 1598216 h 4760516"/>
                <a:gd name="connsiteX17" fmla="*/ 3062992 w 3901192"/>
                <a:gd name="connsiteY17" fmla="*/ 1483916 h 4760516"/>
                <a:gd name="connsiteX18" fmla="*/ 3010604 w 3901192"/>
                <a:gd name="connsiteY18" fmla="*/ 1379141 h 4760516"/>
                <a:gd name="connsiteX19" fmla="*/ 2958217 w 3901192"/>
                <a:gd name="connsiteY19" fmla="*/ 1331516 h 4760516"/>
                <a:gd name="connsiteX20" fmla="*/ 2948692 w 3901192"/>
                <a:gd name="connsiteY20" fmla="*/ 1236266 h 4760516"/>
                <a:gd name="connsiteX21" fmla="*/ 2958217 w 3901192"/>
                <a:gd name="connsiteY21" fmla="*/ 1121966 h 4760516"/>
                <a:gd name="connsiteX22" fmla="*/ 3005842 w 3901192"/>
                <a:gd name="connsiteY22" fmla="*/ 1050529 h 4760516"/>
                <a:gd name="connsiteX23" fmla="*/ 3061653 w 3901192"/>
                <a:gd name="connsiteY23" fmla="*/ 1005769 h 4760516"/>
                <a:gd name="connsiteX24" fmla="*/ 1814025 w 3901192"/>
                <a:gd name="connsiteY24" fmla="*/ 0 h 4760516"/>
                <a:gd name="connsiteX25" fmla="*/ 1956503 w 3901192"/>
                <a:gd name="connsiteY25" fmla="*/ 1191 h 4760516"/>
                <a:gd name="connsiteX26" fmla="*/ 2153353 w 3901192"/>
                <a:gd name="connsiteY26" fmla="*/ 20241 h 4760516"/>
                <a:gd name="connsiteX27" fmla="*/ 2381953 w 3901192"/>
                <a:gd name="connsiteY27" fmla="*/ 121841 h 4760516"/>
                <a:gd name="connsiteX28" fmla="*/ 2642303 w 3901192"/>
                <a:gd name="connsiteY28" fmla="*/ 331391 h 4760516"/>
                <a:gd name="connsiteX29" fmla="*/ 2947103 w 3901192"/>
                <a:gd name="connsiteY29" fmla="*/ 693341 h 4760516"/>
                <a:gd name="connsiteX30" fmla="*/ 3061403 w 3901192"/>
                <a:gd name="connsiteY30" fmla="*/ 883841 h 4760516"/>
                <a:gd name="connsiteX31" fmla="*/ 3010603 w 3901192"/>
                <a:gd name="connsiteY31" fmla="*/ 1004491 h 4760516"/>
                <a:gd name="connsiteX32" fmla="*/ 2902653 w 3901192"/>
                <a:gd name="connsiteY32" fmla="*/ 1061641 h 4760516"/>
                <a:gd name="connsiteX33" fmla="*/ 2826453 w 3901192"/>
                <a:gd name="connsiteY33" fmla="*/ 998141 h 4760516"/>
                <a:gd name="connsiteX34" fmla="*/ 2655003 w 3901192"/>
                <a:gd name="connsiteY34" fmla="*/ 820341 h 4760516"/>
                <a:gd name="connsiteX35" fmla="*/ 2350203 w 3901192"/>
                <a:gd name="connsiteY35" fmla="*/ 674291 h 4760516"/>
                <a:gd name="connsiteX36" fmla="*/ 2020003 w 3901192"/>
                <a:gd name="connsiteY36" fmla="*/ 674291 h 4760516"/>
                <a:gd name="connsiteX37" fmla="*/ 2343853 w 3901192"/>
                <a:gd name="connsiteY37" fmla="*/ 769541 h 4760516"/>
                <a:gd name="connsiteX38" fmla="*/ 2553403 w 3901192"/>
                <a:gd name="connsiteY38" fmla="*/ 909241 h 4760516"/>
                <a:gd name="connsiteX39" fmla="*/ 2629744 w 3901192"/>
                <a:gd name="connsiteY39" fmla="*/ 973620 h 4760516"/>
                <a:gd name="connsiteX40" fmla="*/ 2900916 w 3901192"/>
                <a:gd name="connsiteY40" fmla="*/ 1067700 h 4760516"/>
                <a:gd name="connsiteX41" fmla="*/ 2830249 w 3901192"/>
                <a:gd name="connsiteY41" fmla="*/ 1212445 h 4760516"/>
                <a:gd name="connsiteX42" fmla="*/ 2830249 w 3901192"/>
                <a:gd name="connsiteY42" fmla="*/ 1445256 h 4760516"/>
                <a:gd name="connsiteX43" fmla="*/ 2939160 w 3901192"/>
                <a:gd name="connsiteY43" fmla="*/ 1531580 h 4760516"/>
                <a:gd name="connsiteX44" fmla="*/ 2823146 w 3901192"/>
                <a:gd name="connsiteY44" fmla="*/ 2041674 h 4760516"/>
                <a:gd name="connsiteX45" fmla="*/ 2756852 w 3901192"/>
                <a:gd name="connsiteY45" fmla="*/ 2086142 h 4760516"/>
                <a:gd name="connsiteX46" fmla="*/ 2480251 w 3901192"/>
                <a:gd name="connsiteY46" fmla="*/ 2698176 h 4760516"/>
                <a:gd name="connsiteX47" fmla="*/ 2529592 w 3901192"/>
                <a:gd name="connsiteY47" fmla="*/ 2817416 h 4760516"/>
                <a:gd name="connsiteX48" fmla="*/ 2591504 w 3901192"/>
                <a:gd name="connsiteY48" fmla="*/ 2874566 h 4760516"/>
                <a:gd name="connsiteX49" fmla="*/ 2658179 w 3901192"/>
                <a:gd name="connsiteY49" fmla="*/ 2884091 h 4760516"/>
                <a:gd name="connsiteX50" fmla="*/ 2681992 w 3901192"/>
                <a:gd name="connsiteY50" fmla="*/ 2912666 h 4760516"/>
                <a:gd name="connsiteX51" fmla="*/ 2748667 w 3901192"/>
                <a:gd name="connsiteY51" fmla="*/ 3079354 h 4760516"/>
                <a:gd name="connsiteX52" fmla="*/ 2843917 w 3901192"/>
                <a:gd name="connsiteY52" fmla="*/ 3174604 h 4760516"/>
                <a:gd name="connsiteX53" fmla="*/ 2939167 w 3901192"/>
                <a:gd name="connsiteY53" fmla="*/ 3207941 h 4760516"/>
                <a:gd name="connsiteX54" fmla="*/ 3282067 w 3901192"/>
                <a:gd name="connsiteY54" fmla="*/ 3317479 h 4760516"/>
                <a:gd name="connsiteX55" fmla="*/ 3658304 w 3901192"/>
                <a:gd name="connsiteY55" fmla="*/ 3493691 h 4760516"/>
                <a:gd name="connsiteX56" fmla="*/ 3867854 w 3901192"/>
                <a:gd name="connsiteY56" fmla="*/ 3641329 h 4760516"/>
                <a:gd name="connsiteX57" fmla="*/ 3901192 w 3901192"/>
                <a:gd name="connsiteY57" fmla="*/ 3769916 h 4760516"/>
                <a:gd name="connsiteX58" fmla="*/ 3877379 w 3901192"/>
                <a:gd name="connsiteY58" fmla="*/ 4027091 h 4760516"/>
                <a:gd name="connsiteX59" fmla="*/ 3791654 w 3901192"/>
                <a:gd name="connsiteY59" fmla="*/ 4236641 h 4760516"/>
                <a:gd name="connsiteX60" fmla="*/ 3620204 w 3901192"/>
                <a:gd name="connsiteY60" fmla="*/ 4598591 h 4760516"/>
                <a:gd name="connsiteX61" fmla="*/ 3472567 w 3901192"/>
                <a:gd name="connsiteY61" fmla="*/ 4760516 h 4760516"/>
                <a:gd name="connsiteX62" fmla="*/ 338842 w 3901192"/>
                <a:gd name="connsiteY62" fmla="*/ 4760516 h 4760516"/>
                <a:gd name="connsiteX63" fmla="*/ 162629 w 3901192"/>
                <a:gd name="connsiteY63" fmla="*/ 4436666 h 4760516"/>
                <a:gd name="connsiteX64" fmla="*/ 57854 w 3901192"/>
                <a:gd name="connsiteY64" fmla="*/ 4141391 h 4760516"/>
                <a:gd name="connsiteX65" fmla="*/ 704 w 3901192"/>
                <a:gd name="connsiteY65" fmla="*/ 3855641 h 4760516"/>
                <a:gd name="connsiteX66" fmla="*/ 24517 w 3901192"/>
                <a:gd name="connsiteY66" fmla="*/ 3703241 h 4760516"/>
                <a:gd name="connsiteX67" fmla="*/ 219779 w 3901192"/>
                <a:gd name="connsiteY67" fmla="*/ 3584179 h 4760516"/>
                <a:gd name="connsiteX68" fmla="*/ 534104 w 3901192"/>
                <a:gd name="connsiteY68" fmla="*/ 3450829 h 4760516"/>
                <a:gd name="connsiteX69" fmla="*/ 934154 w 3901192"/>
                <a:gd name="connsiteY69" fmla="*/ 3293666 h 4760516"/>
                <a:gd name="connsiteX70" fmla="*/ 1134179 w 3901192"/>
                <a:gd name="connsiteY70" fmla="*/ 3217466 h 4760516"/>
                <a:gd name="connsiteX71" fmla="*/ 1277054 w 3901192"/>
                <a:gd name="connsiteY71" fmla="*/ 2950766 h 4760516"/>
                <a:gd name="connsiteX72" fmla="*/ 1372304 w 3901192"/>
                <a:gd name="connsiteY72" fmla="*/ 2888854 h 4760516"/>
                <a:gd name="connsiteX73" fmla="*/ 1443742 w 3901192"/>
                <a:gd name="connsiteY73" fmla="*/ 2750741 h 4760516"/>
                <a:gd name="connsiteX74" fmla="*/ 1429454 w 3901192"/>
                <a:gd name="connsiteY74" fmla="*/ 2665016 h 4760516"/>
                <a:gd name="connsiteX75" fmla="*/ 1433043 w 3901192"/>
                <a:gd name="connsiteY75" fmla="*/ 2655556 h 4760516"/>
                <a:gd name="connsiteX76" fmla="*/ 1412036 w 3901192"/>
                <a:gd name="connsiteY76" fmla="*/ 2630242 h 4760516"/>
                <a:gd name="connsiteX77" fmla="*/ 1170537 w 3901192"/>
                <a:gd name="connsiteY77" fmla="*/ 2059985 h 4760516"/>
                <a:gd name="connsiteX78" fmla="*/ 976392 w 3901192"/>
                <a:gd name="connsiteY78" fmla="*/ 1612672 h 4760516"/>
                <a:gd name="connsiteX79" fmla="*/ 1052155 w 3901192"/>
                <a:gd name="connsiteY79" fmla="*/ 1487109 h 4760516"/>
                <a:gd name="connsiteX80" fmla="*/ 1017551 w 3901192"/>
                <a:gd name="connsiteY80" fmla="*/ 1277790 h 4760516"/>
                <a:gd name="connsiteX81" fmla="*/ 934153 w 3901192"/>
                <a:gd name="connsiteY81" fmla="*/ 1341041 h 4760516"/>
                <a:gd name="connsiteX82" fmla="*/ 883353 w 3901192"/>
                <a:gd name="connsiteY82" fmla="*/ 1404541 h 4760516"/>
                <a:gd name="connsiteX83" fmla="*/ 838903 w 3901192"/>
                <a:gd name="connsiteY83" fmla="*/ 1525191 h 4760516"/>
                <a:gd name="connsiteX84" fmla="*/ 857953 w 3901192"/>
                <a:gd name="connsiteY84" fmla="*/ 1645841 h 4760516"/>
                <a:gd name="connsiteX85" fmla="*/ 889703 w 3901192"/>
                <a:gd name="connsiteY85" fmla="*/ 1829991 h 4760516"/>
                <a:gd name="connsiteX86" fmla="*/ 965903 w 3901192"/>
                <a:gd name="connsiteY86" fmla="*/ 2128441 h 4760516"/>
                <a:gd name="connsiteX87" fmla="*/ 1048453 w 3901192"/>
                <a:gd name="connsiteY87" fmla="*/ 2198291 h 4760516"/>
                <a:gd name="connsiteX88" fmla="*/ 1099253 w 3901192"/>
                <a:gd name="connsiteY88" fmla="*/ 2331641 h 4760516"/>
                <a:gd name="connsiteX89" fmla="*/ 1219903 w 3901192"/>
                <a:gd name="connsiteY89" fmla="*/ 2566591 h 4760516"/>
                <a:gd name="connsiteX90" fmla="*/ 1270703 w 3901192"/>
                <a:gd name="connsiteY90" fmla="*/ 2712641 h 4760516"/>
                <a:gd name="connsiteX91" fmla="*/ 1131003 w 3901192"/>
                <a:gd name="connsiteY91" fmla="*/ 2750741 h 4760516"/>
                <a:gd name="connsiteX92" fmla="*/ 927803 w 3901192"/>
                <a:gd name="connsiteY92" fmla="*/ 2776141 h 4760516"/>
                <a:gd name="connsiteX93" fmla="*/ 743653 w 3901192"/>
                <a:gd name="connsiteY93" fmla="*/ 2731691 h 4760516"/>
                <a:gd name="connsiteX94" fmla="*/ 661103 w 3901192"/>
                <a:gd name="connsiteY94" fmla="*/ 2591991 h 4760516"/>
                <a:gd name="connsiteX95" fmla="*/ 623003 w 3901192"/>
                <a:gd name="connsiteY95" fmla="*/ 2344341 h 4760516"/>
                <a:gd name="connsiteX96" fmla="*/ 635703 w 3901192"/>
                <a:gd name="connsiteY96" fmla="*/ 2020491 h 4760516"/>
                <a:gd name="connsiteX97" fmla="*/ 737303 w 3901192"/>
                <a:gd name="connsiteY97" fmla="*/ 1328341 h 4760516"/>
                <a:gd name="connsiteX98" fmla="*/ 972253 w 3901192"/>
                <a:gd name="connsiteY98" fmla="*/ 623491 h 4760516"/>
                <a:gd name="connsiteX99" fmla="*/ 1169103 w 3901192"/>
                <a:gd name="connsiteY99" fmla="*/ 299641 h 4760516"/>
                <a:gd name="connsiteX100" fmla="*/ 1359603 w 3901192"/>
                <a:gd name="connsiteY100" fmla="*/ 140891 h 4760516"/>
                <a:gd name="connsiteX101" fmla="*/ 1531053 w 3901192"/>
                <a:gd name="connsiteY101" fmla="*/ 115491 h 4760516"/>
                <a:gd name="connsiteX102" fmla="*/ 1677103 w 3901192"/>
                <a:gd name="connsiteY102" fmla="*/ 13891 h 4760516"/>
                <a:gd name="connsiteX103" fmla="*/ 1814025 w 3901192"/>
                <a:gd name="connsiteY103" fmla="*/ 0 h 4760516"/>
                <a:gd name="connsiteX0" fmla="*/ 3062288 w 3901827"/>
                <a:gd name="connsiteY0" fmla="*/ 1005769 h 4760516"/>
                <a:gd name="connsiteX1" fmla="*/ 3082677 w 3901827"/>
                <a:gd name="connsiteY1" fmla="*/ 1026716 h 4760516"/>
                <a:gd name="connsiteX2" fmla="*/ 3168402 w 3901827"/>
                <a:gd name="connsiteY2" fmla="*/ 1369616 h 4760516"/>
                <a:gd name="connsiteX3" fmla="*/ 3254127 w 3901827"/>
                <a:gd name="connsiteY3" fmla="*/ 1822054 h 4760516"/>
                <a:gd name="connsiteX4" fmla="*/ 3282702 w 3901827"/>
                <a:gd name="connsiteY4" fmla="*/ 2255441 h 4760516"/>
                <a:gd name="connsiteX5" fmla="*/ 3273177 w 3901827"/>
                <a:gd name="connsiteY5" fmla="*/ 2526904 h 4760516"/>
                <a:gd name="connsiteX6" fmla="*/ 3192214 w 3901827"/>
                <a:gd name="connsiteY6" fmla="*/ 2722166 h 4760516"/>
                <a:gd name="connsiteX7" fmla="*/ 3044577 w 3901827"/>
                <a:gd name="connsiteY7" fmla="*/ 2750741 h 4760516"/>
                <a:gd name="connsiteX8" fmla="*/ 2811214 w 3901827"/>
                <a:gd name="connsiteY8" fmla="*/ 2731691 h 4760516"/>
                <a:gd name="connsiteX9" fmla="*/ 2635002 w 3901827"/>
                <a:gd name="connsiteY9" fmla="*/ 2669779 h 4760516"/>
                <a:gd name="connsiteX10" fmla="*/ 2658814 w 3901827"/>
                <a:gd name="connsiteY10" fmla="*/ 2603104 h 4760516"/>
                <a:gd name="connsiteX11" fmla="*/ 2754064 w 3901827"/>
                <a:gd name="connsiteY11" fmla="*/ 2474516 h 4760516"/>
                <a:gd name="connsiteX12" fmla="*/ 2844552 w 3901827"/>
                <a:gd name="connsiteY12" fmla="*/ 2255441 h 4760516"/>
                <a:gd name="connsiteX13" fmla="*/ 2863602 w 3901827"/>
                <a:gd name="connsiteY13" fmla="*/ 2160191 h 4760516"/>
                <a:gd name="connsiteX14" fmla="*/ 2920752 w 3901827"/>
                <a:gd name="connsiteY14" fmla="*/ 2098279 h 4760516"/>
                <a:gd name="connsiteX15" fmla="*/ 3001714 w 3901827"/>
                <a:gd name="connsiteY15" fmla="*/ 1855391 h 4760516"/>
                <a:gd name="connsiteX16" fmla="*/ 3058864 w 3901827"/>
                <a:gd name="connsiteY16" fmla="*/ 1598216 h 4760516"/>
                <a:gd name="connsiteX17" fmla="*/ 3063627 w 3901827"/>
                <a:gd name="connsiteY17" fmla="*/ 1483916 h 4760516"/>
                <a:gd name="connsiteX18" fmla="*/ 3011239 w 3901827"/>
                <a:gd name="connsiteY18" fmla="*/ 1379141 h 4760516"/>
                <a:gd name="connsiteX19" fmla="*/ 2958852 w 3901827"/>
                <a:gd name="connsiteY19" fmla="*/ 1331516 h 4760516"/>
                <a:gd name="connsiteX20" fmla="*/ 2949327 w 3901827"/>
                <a:gd name="connsiteY20" fmla="*/ 1236266 h 4760516"/>
                <a:gd name="connsiteX21" fmla="*/ 2958852 w 3901827"/>
                <a:gd name="connsiteY21" fmla="*/ 1121966 h 4760516"/>
                <a:gd name="connsiteX22" fmla="*/ 3006477 w 3901827"/>
                <a:gd name="connsiteY22" fmla="*/ 1050529 h 4760516"/>
                <a:gd name="connsiteX23" fmla="*/ 3062288 w 3901827"/>
                <a:gd name="connsiteY23" fmla="*/ 1005769 h 4760516"/>
                <a:gd name="connsiteX24" fmla="*/ 1814660 w 3901827"/>
                <a:gd name="connsiteY24" fmla="*/ 0 h 4760516"/>
                <a:gd name="connsiteX25" fmla="*/ 1957138 w 3901827"/>
                <a:gd name="connsiteY25" fmla="*/ 1191 h 4760516"/>
                <a:gd name="connsiteX26" fmla="*/ 2153988 w 3901827"/>
                <a:gd name="connsiteY26" fmla="*/ 20241 h 4760516"/>
                <a:gd name="connsiteX27" fmla="*/ 2382588 w 3901827"/>
                <a:gd name="connsiteY27" fmla="*/ 121841 h 4760516"/>
                <a:gd name="connsiteX28" fmla="*/ 2642938 w 3901827"/>
                <a:gd name="connsiteY28" fmla="*/ 331391 h 4760516"/>
                <a:gd name="connsiteX29" fmla="*/ 2947738 w 3901827"/>
                <a:gd name="connsiteY29" fmla="*/ 693341 h 4760516"/>
                <a:gd name="connsiteX30" fmla="*/ 3062038 w 3901827"/>
                <a:gd name="connsiteY30" fmla="*/ 883841 h 4760516"/>
                <a:gd name="connsiteX31" fmla="*/ 3011238 w 3901827"/>
                <a:gd name="connsiteY31" fmla="*/ 1004491 h 4760516"/>
                <a:gd name="connsiteX32" fmla="*/ 2903288 w 3901827"/>
                <a:gd name="connsiteY32" fmla="*/ 1061641 h 4760516"/>
                <a:gd name="connsiteX33" fmla="*/ 2827088 w 3901827"/>
                <a:gd name="connsiteY33" fmla="*/ 998141 h 4760516"/>
                <a:gd name="connsiteX34" fmla="*/ 2655638 w 3901827"/>
                <a:gd name="connsiteY34" fmla="*/ 820341 h 4760516"/>
                <a:gd name="connsiteX35" fmla="*/ 2350838 w 3901827"/>
                <a:gd name="connsiteY35" fmla="*/ 674291 h 4760516"/>
                <a:gd name="connsiteX36" fmla="*/ 2020638 w 3901827"/>
                <a:gd name="connsiteY36" fmla="*/ 674291 h 4760516"/>
                <a:gd name="connsiteX37" fmla="*/ 2344488 w 3901827"/>
                <a:gd name="connsiteY37" fmla="*/ 769541 h 4760516"/>
                <a:gd name="connsiteX38" fmla="*/ 2554038 w 3901827"/>
                <a:gd name="connsiteY38" fmla="*/ 909241 h 4760516"/>
                <a:gd name="connsiteX39" fmla="*/ 2630379 w 3901827"/>
                <a:gd name="connsiteY39" fmla="*/ 973620 h 4760516"/>
                <a:gd name="connsiteX40" fmla="*/ 2901551 w 3901827"/>
                <a:gd name="connsiteY40" fmla="*/ 1067700 h 4760516"/>
                <a:gd name="connsiteX41" fmla="*/ 2830884 w 3901827"/>
                <a:gd name="connsiteY41" fmla="*/ 1212445 h 4760516"/>
                <a:gd name="connsiteX42" fmla="*/ 2830884 w 3901827"/>
                <a:gd name="connsiteY42" fmla="*/ 1445256 h 4760516"/>
                <a:gd name="connsiteX43" fmla="*/ 2939795 w 3901827"/>
                <a:gd name="connsiteY43" fmla="*/ 1531580 h 4760516"/>
                <a:gd name="connsiteX44" fmla="*/ 2823781 w 3901827"/>
                <a:gd name="connsiteY44" fmla="*/ 2041674 h 4760516"/>
                <a:gd name="connsiteX45" fmla="*/ 2757487 w 3901827"/>
                <a:gd name="connsiteY45" fmla="*/ 2086142 h 4760516"/>
                <a:gd name="connsiteX46" fmla="*/ 2480886 w 3901827"/>
                <a:gd name="connsiteY46" fmla="*/ 2698176 h 4760516"/>
                <a:gd name="connsiteX47" fmla="*/ 2530227 w 3901827"/>
                <a:gd name="connsiteY47" fmla="*/ 2817416 h 4760516"/>
                <a:gd name="connsiteX48" fmla="*/ 2592139 w 3901827"/>
                <a:gd name="connsiteY48" fmla="*/ 2874566 h 4760516"/>
                <a:gd name="connsiteX49" fmla="*/ 2658814 w 3901827"/>
                <a:gd name="connsiteY49" fmla="*/ 2884091 h 4760516"/>
                <a:gd name="connsiteX50" fmla="*/ 2682627 w 3901827"/>
                <a:gd name="connsiteY50" fmla="*/ 2912666 h 4760516"/>
                <a:gd name="connsiteX51" fmla="*/ 2749302 w 3901827"/>
                <a:gd name="connsiteY51" fmla="*/ 3079354 h 4760516"/>
                <a:gd name="connsiteX52" fmla="*/ 2844552 w 3901827"/>
                <a:gd name="connsiteY52" fmla="*/ 3174604 h 4760516"/>
                <a:gd name="connsiteX53" fmla="*/ 2939802 w 3901827"/>
                <a:gd name="connsiteY53" fmla="*/ 3207941 h 4760516"/>
                <a:gd name="connsiteX54" fmla="*/ 3282702 w 3901827"/>
                <a:gd name="connsiteY54" fmla="*/ 3317479 h 4760516"/>
                <a:gd name="connsiteX55" fmla="*/ 3658939 w 3901827"/>
                <a:gd name="connsiteY55" fmla="*/ 3493691 h 4760516"/>
                <a:gd name="connsiteX56" fmla="*/ 3868489 w 3901827"/>
                <a:gd name="connsiteY56" fmla="*/ 3641329 h 4760516"/>
                <a:gd name="connsiteX57" fmla="*/ 3901827 w 3901827"/>
                <a:gd name="connsiteY57" fmla="*/ 3769916 h 4760516"/>
                <a:gd name="connsiteX58" fmla="*/ 3878014 w 3901827"/>
                <a:gd name="connsiteY58" fmla="*/ 4027091 h 4760516"/>
                <a:gd name="connsiteX59" fmla="*/ 3792289 w 3901827"/>
                <a:gd name="connsiteY59" fmla="*/ 4236641 h 4760516"/>
                <a:gd name="connsiteX60" fmla="*/ 3620839 w 3901827"/>
                <a:gd name="connsiteY60" fmla="*/ 4598591 h 4760516"/>
                <a:gd name="connsiteX61" fmla="*/ 3473202 w 3901827"/>
                <a:gd name="connsiteY61" fmla="*/ 4760516 h 4760516"/>
                <a:gd name="connsiteX62" fmla="*/ 339477 w 3901827"/>
                <a:gd name="connsiteY62" fmla="*/ 4760516 h 4760516"/>
                <a:gd name="connsiteX63" fmla="*/ 163264 w 3901827"/>
                <a:gd name="connsiteY63" fmla="*/ 4436666 h 4760516"/>
                <a:gd name="connsiteX64" fmla="*/ 58489 w 3901827"/>
                <a:gd name="connsiteY64" fmla="*/ 4141391 h 4760516"/>
                <a:gd name="connsiteX65" fmla="*/ 1339 w 3901827"/>
                <a:gd name="connsiteY65" fmla="*/ 3855641 h 4760516"/>
                <a:gd name="connsiteX66" fmla="*/ 25152 w 3901827"/>
                <a:gd name="connsiteY66" fmla="*/ 3703241 h 4760516"/>
                <a:gd name="connsiteX67" fmla="*/ 220414 w 3901827"/>
                <a:gd name="connsiteY67" fmla="*/ 3584179 h 4760516"/>
                <a:gd name="connsiteX68" fmla="*/ 534739 w 3901827"/>
                <a:gd name="connsiteY68" fmla="*/ 3450829 h 4760516"/>
                <a:gd name="connsiteX69" fmla="*/ 934789 w 3901827"/>
                <a:gd name="connsiteY69" fmla="*/ 3293666 h 4760516"/>
                <a:gd name="connsiteX70" fmla="*/ 1134814 w 3901827"/>
                <a:gd name="connsiteY70" fmla="*/ 3217466 h 4760516"/>
                <a:gd name="connsiteX71" fmla="*/ 1277689 w 3901827"/>
                <a:gd name="connsiteY71" fmla="*/ 2950766 h 4760516"/>
                <a:gd name="connsiteX72" fmla="*/ 1372939 w 3901827"/>
                <a:gd name="connsiteY72" fmla="*/ 2888854 h 4760516"/>
                <a:gd name="connsiteX73" fmla="*/ 1444377 w 3901827"/>
                <a:gd name="connsiteY73" fmla="*/ 2750741 h 4760516"/>
                <a:gd name="connsiteX74" fmla="*/ 1430089 w 3901827"/>
                <a:gd name="connsiteY74" fmla="*/ 2665016 h 4760516"/>
                <a:gd name="connsiteX75" fmla="*/ 1433678 w 3901827"/>
                <a:gd name="connsiteY75" fmla="*/ 2655556 h 4760516"/>
                <a:gd name="connsiteX76" fmla="*/ 1412671 w 3901827"/>
                <a:gd name="connsiteY76" fmla="*/ 2630242 h 4760516"/>
                <a:gd name="connsiteX77" fmla="*/ 1171172 w 3901827"/>
                <a:gd name="connsiteY77" fmla="*/ 2059985 h 4760516"/>
                <a:gd name="connsiteX78" fmla="*/ 977027 w 3901827"/>
                <a:gd name="connsiteY78" fmla="*/ 1612672 h 4760516"/>
                <a:gd name="connsiteX79" fmla="*/ 1052790 w 3901827"/>
                <a:gd name="connsiteY79" fmla="*/ 1487109 h 4760516"/>
                <a:gd name="connsiteX80" fmla="*/ 1018186 w 3901827"/>
                <a:gd name="connsiteY80" fmla="*/ 1277790 h 4760516"/>
                <a:gd name="connsiteX81" fmla="*/ 934788 w 3901827"/>
                <a:gd name="connsiteY81" fmla="*/ 1341041 h 4760516"/>
                <a:gd name="connsiteX82" fmla="*/ 883988 w 3901827"/>
                <a:gd name="connsiteY82" fmla="*/ 1404541 h 4760516"/>
                <a:gd name="connsiteX83" fmla="*/ 839538 w 3901827"/>
                <a:gd name="connsiteY83" fmla="*/ 1525191 h 4760516"/>
                <a:gd name="connsiteX84" fmla="*/ 858588 w 3901827"/>
                <a:gd name="connsiteY84" fmla="*/ 1645841 h 4760516"/>
                <a:gd name="connsiteX85" fmla="*/ 890338 w 3901827"/>
                <a:gd name="connsiteY85" fmla="*/ 1829991 h 4760516"/>
                <a:gd name="connsiteX86" fmla="*/ 966538 w 3901827"/>
                <a:gd name="connsiteY86" fmla="*/ 2128441 h 4760516"/>
                <a:gd name="connsiteX87" fmla="*/ 1049088 w 3901827"/>
                <a:gd name="connsiteY87" fmla="*/ 2198291 h 4760516"/>
                <a:gd name="connsiteX88" fmla="*/ 1099888 w 3901827"/>
                <a:gd name="connsiteY88" fmla="*/ 2331641 h 4760516"/>
                <a:gd name="connsiteX89" fmla="*/ 1220538 w 3901827"/>
                <a:gd name="connsiteY89" fmla="*/ 2566591 h 4760516"/>
                <a:gd name="connsiteX90" fmla="*/ 1271338 w 3901827"/>
                <a:gd name="connsiteY90" fmla="*/ 2712641 h 4760516"/>
                <a:gd name="connsiteX91" fmla="*/ 1131638 w 3901827"/>
                <a:gd name="connsiteY91" fmla="*/ 2750741 h 4760516"/>
                <a:gd name="connsiteX92" fmla="*/ 928438 w 3901827"/>
                <a:gd name="connsiteY92" fmla="*/ 2776141 h 4760516"/>
                <a:gd name="connsiteX93" fmla="*/ 744288 w 3901827"/>
                <a:gd name="connsiteY93" fmla="*/ 2731691 h 4760516"/>
                <a:gd name="connsiteX94" fmla="*/ 661738 w 3901827"/>
                <a:gd name="connsiteY94" fmla="*/ 2591991 h 4760516"/>
                <a:gd name="connsiteX95" fmla="*/ 623638 w 3901827"/>
                <a:gd name="connsiteY95" fmla="*/ 2344341 h 4760516"/>
                <a:gd name="connsiteX96" fmla="*/ 636338 w 3901827"/>
                <a:gd name="connsiteY96" fmla="*/ 2020491 h 4760516"/>
                <a:gd name="connsiteX97" fmla="*/ 737938 w 3901827"/>
                <a:gd name="connsiteY97" fmla="*/ 1328341 h 4760516"/>
                <a:gd name="connsiteX98" fmla="*/ 972888 w 3901827"/>
                <a:gd name="connsiteY98" fmla="*/ 623491 h 4760516"/>
                <a:gd name="connsiteX99" fmla="*/ 1169738 w 3901827"/>
                <a:gd name="connsiteY99" fmla="*/ 299641 h 4760516"/>
                <a:gd name="connsiteX100" fmla="*/ 1360238 w 3901827"/>
                <a:gd name="connsiteY100" fmla="*/ 140891 h 4760516"/>
                <a:gd name="connsiteX101" fmla="*/ 1531688 w 3901827"/>
                <a:gd name="connsiteY101" fmla="*/ 115491 h 4760516"/>
                <a:gd name="connsiteX102" fmla="*/ 1677738 w 3901827"/>
                <a:gd name="connsiteY102" fmla="*/ 13891 h 4760516"/>
                <a:gd name="connsiteX103" fmla="*/ 1814660 w 3901827"/>
                <a:gd name="connsiteY103" fmla="*/ 0 h 4760516"/>
                <a:gd name="connsiteX0" fmla="*/ 3062288 w 3901827"/>
                <a:gd name="connsiteY0" fmla="*/ 1005769 h 4760516"/>
                <a:gd name="connsiteX1" fmla="*/ 3082677 w 3901827"/>
                <a:gd name="connsiteY1" fmla="*/ 1026716 h 4760516"/>
                <a:gd name="connsiteX2" fmla="*/ 3168402 w 3901827"/>
                <a:gd name="connsiteY2" fmla="*/ 1369616 h 4760516"/>
                <a:gd name="connsiteX3" fmla="*/ 3254127 w 3901827"/>
                <a:gd name="connsiteY3" fmla="*/ 1822054 h 4760516"/>
                <a:gd name="connsiteX4" fmla="*/ 3282702 w 3901827"/>
                <a:gd name="connsiteY4" fmla="*/ 2255441 h 4760516"/>
                <a:gd name="connsiteX5" fmla="*/ 3273177 w 3901827"/>
                <a:gd name="connsiteY5" fmla="*/ 2526904 h 4760516"/>
                <a:gd name="connsiteX6" fmla="*/ 3192214 w 3901827"/>
                <a:gd name="connsiteY6" fmla="*/ 2722166 h 4760516"/>
                <a:gd name="connsiteX7" fmla="*/ 3044577 w 3901827"/>
                <a:gd name="connsiteY7" fmla="*/ 2750741 h 4760516"/>
                <a:gd name="connsiteX8" fmla="*/ 2811214 w 3901827"/>
                <a:gd name="connsiteY8" fmla="*/ 2731691 h 4760516"/>
                <a:gd name="connsiteX9" fmla="*/ 2635002 w 3901827"/>
                <a:gd name="connsiteY9" fmla="*/ 2669779 h 4760516"/>
                <a:gd name="connsiteX10" fmla="*/ 2658814 w 3901827"/>
                <a:gd name="connsiteY10" fmla="*/ 2603104 h 4760516"/>
                <a:gd name="connsiteX11" fmla="*/ 2754064 w 3901827"/>
                <a:gd name="connsiteY11" fmla="*/ 2474516 h 4760516"/>
                <a:gd name="connsiteX12" fmla="*/ 2844552 w 3901827"/>
                <a:gd name="connsiteY12" fmla="*/ 2255441 h 4760516"/>
                <a:gd name="connsiteX13" fmla="*/ 2863602 w 3901827"/>
                <a:gd name="connsiteY13" fmla="*/ 2160191 h 4760516"/>
                <a:gd name="connsiteX14" fmla="*/ 2920752 w 3901827"/>
                <a:gd name="connsiteY14" fmla="*/ 2098279 h 4760516"/>
                <a:gd name="connsiteX15" fmla="*/ 3001714 w 3901827"/>
                <a:gd name="connsiteY15" fmla="*/ 1855391 h 4760516"/>
                <a:gd name="connsiteX16" fmla="*/ 3058864 w 3901827"/>
                <a:gd name="connsiteY16" fmla="*/ 1598216 h 4760516"/>
                <a:gd name="connsiteX17" fmla="*/ 3063627 w 3901827"/>
                <a:gd name="connsiteY17" fmla="*/ 1483916 h 4760516"/>
                <a:gd name="connsiteX18" fmla="*/ 3011239 w 3901827"/>
                <a:gd name="connsiteY18" fmla="*/ 1379141 h 4760516"/>
                <a:gd name="connsiteX19" fmla="*/ 2958852 w 3901827"/>
                <a:gd name="connsiteY19" fmla="*/ 1331516 h 4760516"/>
                <a:gd name="connsiteX20" fmla="*/ 2949327 w 3901827"/>
                <a:gd name="connsiteY20" fmla="*/ 1236266 h 4760516"/>
                <a:gd name="connsiteX21" fmla="*/ 2958852 w 3901827"/>
                <a:gd name="connsiteY21" fmla="*/ 1121966 h 4760516"/>
                <a:gd name="connsiteX22" fmla="*/ 3006477 w 3901827"/>
                <a:gd name="connsiteY22" fmla="*/ 1050529 h 4760516"/>
                <a:gd name="connsiteX23" fmla="*/ 3062288 w 3901827"/>
                <a:gd name="connsiteY23" fmla="*/ 1005769 h 4760516"/>
                <a:gd name="connsiteX24" fmla="*/ 1814660 w 3901827"/>
                <a:gd name="connsiteY24" fmla="*/ 0 h 4760516"/>
                <a:gd name="connsiteX25" fmla="*/ 1957138 w 3901827"/>
                <a:gd name="connsiteY25" fmla="*/ 1191 h 4760516"/>
                <a:gd name="connsiteX26" fmla="*/ 2153988 w 3901827"/>
                <a:gd name="connsiteY26" fmla="*/ 20241 h 4760516"/>
                <a:gd name="connsiteX27" fmla="*/ 2382588 w 3901827"/>
                <a:gd name="connsiteY27" fmla="*/ 121841 h 4760516"/>
                <a:gd name="connsiteX28" fmla="*/ 2642938 w 3901827"/>
                <a:gd name="connsiteY28" fmla="*/ 331391 h 4760516"/>
                <a:gd name="connsiteX29" fmla="*/ 2947738 w 3901827"/>
                <a:gd name="connsiteY29" fmla="*/ 693341 h 4760516"/>
                <a:gd name="connsiteX30" fmla="*/ 3062038 w 3901827"/>
                <a:gd name="connsiteY30" fmla="*/ 883841 h 4760516"/>
                <a:gd name="connsiteX31" fmla="*/ 3011238 w 3901827"/>
                <a:gd name="connsiteY31" fmla="*/ 1004491 h 4760516"/>
                <a:gd name="connsiteX32" fmla="*/ 2903288 w 3901827"/>
                <a:gd name="connsiteY32" fmla="*/ 1061641 h 4760516"/>
                <a:gd name="connsiteX33" fmla="*/ 2827088 w 3901827"/>
                <a:gd name="connsiteY33" fmla="*/ 998141 h 4760516"/>
                <a:gd name="connsiteX34" fmla="*/ 2655638 w 3901827"/>
                <a:gd name="connsiteY34" fmla="*/ 820341 h 4760516"/>
                <a:gd name="connsiteX35" fmla="*/ 2350838 w 3901827"/>
                <a:gd name="connsiteY35" fmla="*/ 674291 h 4760516"/>
                <a:gd name="connsiteX36" fmla="*/ 2020638 w 3901827"/>
                <a:gd name="connsiteY36" fmla="*/ 674291 h 4760516"/>
                <a:gd name="connsiteX37" fmla="*/ 2344488 w 3901827"/>
                <a:gd name="connsiteY37" fmla="*/ 769541 h 4760516"/>
                <a:gd name="connsiteX38" fmla="*/ 2554038 w 3901827"/>
                <a:gd name="connsiteY38" fmla="*/ 909241 h 4760516"/>
                <a:gd name="connsiteX39" fmla="*/ 2630379 w 3901827"/>
                <a:gd name="connsiteY39" fmla="*/ 973620 h 4760516"/>
                <a:gd name="connsiteX40" fmla="*/ 2901551 w 3901827"/>
                <a:gd name="connsiteY40" fmla="*/ 1067700 h 4760516"/>
                <a:gd name="connsiteX41" fmla="*/ 2830884 w 3901827"/>
                <a:gd name="connsiteY41" fmla="*/ 1212445 h 4760516"/>
                <a:gd name="connsiteX42" fmla="*/ 2830884 w 3901827"/>
                <a:gd name="connsiteY42" fmla="*/ 1445256 h 4760516"/>
                <a:gd name="connsiteX43" fmla="*/ 2939795 w 3901827"/>
                <a:gd name="connsiteY43" fmla="*/ 1531580 h 4760516"/>
                <a:gd name="connsiteX44" fmla="*/ 2823781 w 3901827"/>
                <a:gd name="connsiteY44" fmla="*/ 2041674 h 4760516"/>
                <a:gd name="connsiteX45" fmla="*/ 2757487 w 3901827"/>
                <a:gd name="connsiteY45" fmla="*/ 2086142 h 4760516"/>
                <a:gd name="connsiteX46" fmla="*/ 2480886 w 3901827"/>
                <a:gd name="connsiteY46" fmla="*/ 2698176 h 4760516"/>
                <a:gd name="connsiteX47" fmla="*/ 2530227 w 3901827"/>
                <a:gd name="connsiteY47" fmla="*/ 2817416 h 4760516"/>
                <a:gd name="connsiteX48" fmla="*/ 2592139 w 3901827"/>
                <a:gd name="connsiteY48" fmla="*/ 2874566 h 4760516"/>
                <a:gd name="connsiteX49" fmla="*/ 2658814 w 3901827"/>
                <a:gd name="connsiteY49" fmla="*/ 2884091 h 4760516"/>
                <a:gd name="connsiteX50" fmla="*/ 2682627 w 3901827"/>
                <a:gd name="connsiteY50" fmla="*/ 2912666 h 4760516"/>
                <a:gd name="connsiteX51" fmla="*/ 2749302 w 3901827"/>
                <a:gd name="connsiteY51" fmla="*/ 3079354 h 4760516"/>
                <a:gd name="connsiteX52" fmla="*/ 2844552 w 3901827"/>
                <a:gd name="connsiteY52" fmla="*/ 3174604 h 4760516"/>
                <a:gd name="connsiteX53" fmla="*/ 2939802 w 3901827"/>
                <a:gd name="connsiteY53" fmla="*/ 3207941 h 4760516"/>
                <a:gd name="connsiteX54" fmla="*/ 3282702 w 3901827"/>
                <a:gd name="connsiteY54" fmla="*/ 3317479 h 4760516"/>
                <a:gd name="connsiteX55" fmla="*/ 3658939 w 3901827"/>
                <a:gd name="connsiteY55" fmla="*/ 3493691 h 4760516"/>
                <a:gd name="connsiteX56" fmla="*/ 3868489 w 3901827"/>
                <a:gd name="connsiteY56" fmla="*/ 3641329 h 4760516"/>
                <a:gd name="connsiteX57" fmla="*/ 3901827 w 3901827"/>
                <a:gd name="connsiteY57" fmla="*/ 3769916 h 4760516"/>
                <a:gd name="connsiteX58" fmla="*/ 3878014 w 3901827"/>
                <a:gd name="connsiteY58" fmla="*/ 4027091 h 4760516"/>
                <a:gd name="connsiteX59" fmla="*/ 3792289 w 3901827"/>
                <a:gd name="connsiteY59" fmla="*/ 4236641 h 4760516"/>
                <a:gd name="connsiteX60" fmla="*/ 3620839 w 3901827"/>
                <a:gd name="connsiteY60" fmla="*/ 4598591 h 4760516"/>
                <a:gd name="connsiteX61" fmla="*/ 3473202 w 3901827"/>
                <a:gd name="connsiteY61" fmla="*/ 4760516 h 4760516"/>
                <a:gd name="connsiteX62" fmla="*/ 339477 w 3901827"/>
                <a:gd name="connsiteY62" fmla="*/ 4760516 h 4760516"/>
                <a:gd name="connsiteX63" fmla="*/ 163264 w 3901827"/>
                <a:gd name="connsiteY63" fmla="*/ 4436666 h 4760516"/>
                <a:gd name="connsiteX64" fmla="*/ 58489 w 3901827"/>
                <a:gd name="connsiteY64" fmla="*/ 4141391 h 4760516"/>
                <a:gd name="connsiteX65" fmla="*/ 1339 w 3901827"/>
                <a:gd name="connsiteY65" fmla="*/ 3855641 h 4760516"/>
                <a:gd name="connsiteX66" fmla="*/ 25152 w 3901827"/>
                <a:gd name="connsiteY66" fmla="*/ 3703241 h 4760516"/>
                <a:gd name="connsiteX67" fmla="*/ 220414 w 3901827"/>
                <a:gd name="connsiteY67" fmla="*/ 3584179 h 4760516"/>
                <a:gd name="connsiteX68" fmla="*/ 534739 w 3901827"/>
                <a:gd name="connsiteY68" fmla="*/ 3450829 h 4760516"/>
                <a:gd name="connsiteX69" fmla="*/ 934789 w 3901827"/>
                <a:gd name="connsiteY69" fmla="*/ 3293666 h 4760516"/>
                <a:gd name="connsiteX70" fmla="*/ 1134814 w 3901827"/>
                <a:gd name="connsiteY70" fmla="*/ 3217466 h 4760516"/>
                <a:gd name="connsiteX71" fmla="*/ 1277689 w 3901827"/>
                <a:gd name="connsiteY71" fmla="*/ 2950766 h 4760516"/>
                <a:gd name="connsiteX72" fmla="*/ 1372939 w 3901827"/>
                <a:gd name="connsiteY72" fmla="*/ 2888854 h 4760516"/>
                <a:gd name="connsiteX73" fmla="*/ 1444377 w 3901827"/>
                <a:gd name="connsiteY73" fmla="*/ 2750741 h 4760516"/>
                <a:gd name="connsiteX74" fmla="*/ 1430089 w 3901827"/>
                <a:gd name="connsiteY74" fmla="*/ 2665016 h 4760516"/>
                <a:gd name="connsiteX75" fmla="*/ 1433678 w 3901827"/>
                <a:gd name="connsiteY75" fmla="*/ 2655556 h 4760516"/>
                <a:gd name="connsiteX76" fmla="*/ 1412671 w 3901827"/>
                <a:gd name="connsiteY76" fmla="*/ 2630242 h 4760516"/>
                <a:gd name="connsiteX77" fmla="*/ 1171172 w 3901827"/>
                <a:gd name="connsiteY77" fmla="*/ 2059985 h 4760516"/>
                <a:gd name="connsiteX78" fmla="*/ 977027 w 3901827"/>
                <a:gd name="connsiteY78" fmla="*/ 1612672 h 4760516"/>
                <a:gd name="connsiteX79" fmla="*/ 1052790 w 3901827"/>
                <a:gd name="connsiteY79" fmla="*/ 1487109 h 4760516"/>
                <a:gd name="connsiteX80" fmla="*/ 1018186 w 3901827"/>
                <a:gd name="connsiteY80" fmla="*/ 1277790 h 4760516"/>
                <a:gd name="connsiteX81" fmla="*/ 934788 w 3901827"/>
                <a:gd name="connsiteY81" fmla="*/ 1341041 h 4760516"/>
                <a:gd name="connsiteX82" fmla="*/ 883988 w 3901827"/>
                <a:gd name="connsiteY82" fmla="*/ 1404541 h 4760516"/>
                <a:gd name="connsiteX83" fmla="*/ 839538 w 3901827"/>
                <a:gd name="connsiteY83" fmla="*/ 1525191 h 4760516"/>
                <a:gd name="connsiteX84" fmla="*/ 858588 w 3901827"/>
                <a:gd name="connsiteY84" fmla="*/ 1645841 h 4760516"/>
                <a:gd name="connsiteX85" fmla="*/ 890338 w 3901827"/>
                <a:gd name="connsiteY85" fmla="*/ 1829991 h 4760516"/>
                <a:gd name="connsiteX86" fmla="*/ 966538 w 3901827"/>
                <a:gd name="connsiteY86" fmla="*/ 2128441 h 4760516"/>
                <a:gd name="connsiteX87" fmla="*/ 1049088 w 3901827"/>
                <a:gd name="connsiteY87" fmla="*/ 2198291 h 4760516"/>
                <a:gd name="connsiteX88" fmla="*/ 1099888 w 3901827"/>
                <a:gd name="connsiteY88" fmla="*/ 2331641 h 4760516"/>
                <a:gd name="connsiteX89" fmla="*/ 1220538 w 3901827"/>
                <a:gd name="connsiteY89" fmla="*/ 2566591 h 4760516"/>
                <a:gd name="connsiteX90" fmla="*/ 1271338 w 3901827"/>
                <a:gd name="connsiteY90" fmla="*/ 2712641 h 4760516"/>
                <a:gd name="connsiteX91" fmla="*/ 1131638 w 3901827"/>
                <a:gd name="connsiteY91" fmla="*/ 2750741 h 4760516"/>
                <a:gd name="connsiteX92" fmla="*/ 928438 w 3901827"/>
                <a:gd name="connsiteY92" fmla="*/ 2776141 h 4760516"/>
                <a:gd name="connsiteX93" fmla="*/ 744288 w 3901827"/>
                <a:gd name="connsiteY93" fmla="*/ 2731691 h 4760516"/>
                <a:gd name="connsiteX94" fmla="*/ 661738 w 3901827"/>
                <a:gd name="connsiteY94" fmla="*/ 2591991 h 4760516"/>
                <a:gd name="connsiteX95" fmla="*/ 623638 w 3901827"/>
                <a:gd name="connsiteY95" fmla="*/ 2344341 h 4760516"/>
                <a:gd name="connsiteX96" fmla="*/ 636338 w 3901827"/>
                <a:gd name="connsiteY96" fmla="*/ 2020491 h 4760516"/>
                <a:gd name="connsiteX97" fmla="*/ 737938 w 3901827"/>
                <a:gd name="connsiteY97" fmla="*/ 1328341 h 4760516"/>
                <a:gd name="connsiteX98" fmla="*/ 972888 w 3901827"/>
                <a:gd name="connsiteY98" fmla="*/ 623491 h 4760516"/>
                <a:gd name="connsiteX99" fmla="*/ 1169738 w 3901827"/>
                <a:gd name="connsiteY99" fmla="*/ 299641 h 4760516"/>
                <a:gd name="connsiteX100" fmla="*/ 1360238 w 3901827"/>
                <a:gd name="connsiteY100" fmla="*/ 140891 h 4760516"/>
                <a:gd name="connsiteX101" fmla="*/ 1531688 w 3901827"/>
                <a:gd name="connsiteY101" fmla="*/ 115491 h 4760516"/>
                <a:gd name="connsiteX102" fmla="*/ 1677738 w 3901827"/>
                <a:gd name="connsiteY102" fmla="*/ 13891 h 4760516"/>
                <a:gd name="connsiteX103" fmla="*/ 1814660 w 3901827"/>
                <a:gd name="connsiteY103" fmla="*/ 0 h 4760516"/>
                <a:gd name="connsiteX0" fmla="*/ 3062288 w 3902384"/>
                <a:gd name="connsiteY0" fmla="*/ 1005769 h 4760516"/>
                <a:gd name="connsiteX1" fmla="*/ 3082677 w 3902384"/>
                <a:gd name="connsiteY1" fmla="*/ 1026716 h 4760516"/>
                <a:gd name="connsiteX2" fmla="*/ 3168402 w 3902384"/>
                <a:gd name="connsiteY2" fmla="*/ 1369616 h 4760516"/>
                <a:gd name="connsiteX3" fmla="*/ 3254127 w 3902384"/>
                <a:gd name="connsiteY3" fmla="*/ 1822054 h 4760516"/>
                <a:gd name="connsiteX4" fmla="*/ 3282702 w 3902384"/>
                <a:gd name="connsiteY4" fmla="*/ 2255441 h 4760516"/>
                <a:gd name="connsiteX5" fmla="*/ 3273177 w 3902384"/>
                <a:gd name="connsiteY5" fmla="*/ 2526904 h 4760516"/>
                <a:gd name="connsiteX6" fmla="*/ 3192214 w 3902384"/>
                <a:gd name="connsiteY6" fmla="*/ 2722166 h 4760516"/>
                <a:gd name="connsiteX7" fmla="*/ 3044577 w 3902384"/>
                <a:gd name="connsiteY7" fmla="*/ 2750741 h 4760516"/>
                <a:gd name="connsiteX8" fmla="*/ 2811214 w 3902384"/>
                <a:gd name="connsiteY8" fmla="*/ 2731691 h 4760516"/>
                <a:gd name="connsiteX9" fmla="*/ 2635002 w 3902384"/>
                <a:gd name="connsiteY9" fmla="*/ 2669779 h 4760516"/>
                <a:gd name="connsiteX10" fmla="*/ 2658814 w 3902384"/>
                <a:gd name="connsiteY10" fmla="*/ 2603104 h 4760516"/>
                <a:gd name="connsiteX11" fmla="*/ 2754064 w 3902384"/>
                <a:gd name="connsiteY11" fmla="*/ 2474516 h 4760516"/>
                <a:gd name="connsiteX12" fmla="*/ 2844552 w 3902384"/>
                <a:gd name="connsiteY12" fmla="*/ 2255441 h 4760516"/>
                <a:gd name="connsiteX13" fmla="*/ 2863602 w 3902384"/>
                <a:gd name="connsiteY13" fmla="*/ 2160191 h 4760516"/>
                <a:gd name="connsiteX14" fmla="*/ 2920752 w 3902384"/>
                <a:gd name="connsiteY14" fmla="*/ 2098279 h 4760516"/>
                <a:gd name="connsiteX15" fmla="*/ 3001714 w 3902384"/>
                <a:gd name="connsiteY15" fmla="*/ 1855391 h 4760516"/>
                <a:gd name="connsiteX16" fmla="*/ 3058864 w 3902384"/>
                <a:gd name="connsiteY16" fmla="*/ 1598216 h 4760516"/>
                <a:gd name="connsiteX17" fmla="*/ 3063627 w 3902384"/>
                <a:gd name="connsiteY17" fmla="*/ 1483916 h 4760516"/>
                <a:gd name="connsiteX18" fmla="*/ 3011239 w 3902384"/>
                <a:gd name="connsiteY18" fmla="*/ 1379141 h 4760516"/>
                <a:gd name="connsiteX19" fmla="*/ 2958852 w 3902384"/>
                <a:gd name="connsiteY19" fmla="*/ 1331516 h 4760516"/>
                <a:gd name="connsiteX20" fmla="*/ 2949327 w 3902384"/>
                <a:gd name="connsiteY20" fmla="*/ 1236266 h 4760516"/>
                <a:gd name="connsiteX21" fmla="*/ 2958852 w 3902384"/>
                <a:gd name="connsiteY21" fmla="*/ 1121966 h 4760516"/>
                <a:gd name="connsiteX22" fmla="*/ 3006477 w 3902384"/>
                <a:gd name="connsiteY22" fmla="*/ 1050529 h 4760516"/>
                <a:gd name="connsiteX23" fmla="*/ 3062288 w 3902384"/>
                <a:gd name="connsiteY23" fmla="*/ 1005769 h 4760516"/>
                <a:gd name="connsiteX24" fmla="*/ 1814660 w 3902384"/>
                <a:gd name="connsiteY24" fmla="*/ 0 h 4760516"/>
                <a:gd name="connsiteX25" fmla="*/ 1957138 w 3902384"/>
                <a:gd name="connsiteY25" fmla="*/ 1191 h 4760516"/>
                <a:gd name="connsiteX26" fmla="*/ 2153988 w 3902384"/>
                <a:gd name="connsiteY26" fmla="*/ 20241 h 4760516"/>
                <a:gd name="connsiteX27" fmla="*/ 2382588 w 3902384"/>
                <a:gd name="connsiteY27" fmla="*/ 121841 h 4760516"/>
                <a:gd name="connsiteX28" fmla="*/ 2642938 w 3902384"/>
                <a:gd name="connsiteY28" fmla="*/ 331391 h 4760516"/>
                <a:gd name="connsiteX29" fmla="*/ 2947738 w 3902384"/>
                <a:gd name="connsiteY29" fmla="*/ 693341 h 4760516"/>
                <a:gd name="connsiteX30" fmla="*/ 3062038 w 3902384"/>
                <a:gd name="connsiteY30" fmla="*/ 883841 h 4760516"/>
                <a:gd name="connsiteX31" fmla="*/ 3011238 w 3902384"/>
                <a:gd name="connsiteY31" fmla="*/ 1004491 h 4760516"/>
                <a:gd name="connsiteX32" fmla="*/ 2903288 w 3902384"/>
                <a:gd name="connsiteY32" fmla="*/ 1061641 h 4760516"/>
                <a:gd name="connsiteX33" fmla="*/ 2827088 w 3902384"/>
                <a:gd name="connsiteY33" fmla="*/ 998141 h 4760516"/>
                <a:gd name="connsiteX34" fmla="*/ 2655638 w 3902384"/>
                <a:gd name="connsiteY34" fmla="*/ 820341 h 4760516"/>
                <a:gd name="connsiteX35" fmla="*/ 2350838 w 3902384"/>
                <a:gd name="connsiteY35" fmla="*/ 674291 h 4760516"/>
                <a:gd name="connsiteX36" fmla="*/ 2020638 w 3902384"/>
                <a:gd name="connsiteY36" fmla="*/ 674291 h 4760516"/>
                <a:gd name="connsiteX37" fmla="*/ 2344488 w 3902384"/>
                <a:gd name="connsiteY37" fmla="*/ 769541 h 4760516"/>
                <a:gd name="connsiteX38" fmla="*/ 2554038 w 3902384"/>
                <a:gd name="connsiteY38" fmla="*/ 909241 h 4760516"/>
                <a:gd name="connsiteX39" fmla="*/ 2630379 w 3902384"/>
                <a:gd name="connsiteY39" fmla="*/ 973620 h 4760516"/>
                <a:gd name="connsiteX40" fmla="*/ 2901551 w 3902384"/>
                <a:gd name="connsiteY40" fmla="*/ 1067700 h 4760516"/>
                <a:gd name="connsiteX41" fmla="*/ 2830884 w 3902384"/>
                <a:gd name="connsiteY41" fmla="*/ 1212445 h 4760516"/>
                <a:gd name="connsiteX42" fmla="*/ 2830884 w 3902384"/>
                <a:gd name="connsiteY42" fmla="*/ 1445256 h 4760516"/>
                <a:gd name="connsiteX43" fmla="*/ 2939795 w 3902384"/>
                <a:gd name="connsiteY43" fmla="*/ 1531580 h 4760516"/>
                <a:gd name="connsiteX44" fmla="*/ 2823781 w 3902384"/>
                <a:gd name="connsiteY44" fmla="*/ 2041674 h 4760516"/>
                <a:gd name="connsiteX45" fmla="*/ 2757487 w 3902384"/>
                <a:gd name="connsiteY45" fmla="*/ 2086142 h 4760516"/>
                <a:gd name="connsiteX46" fmla="*/ 2480886 w 3902384"/>
                <a:gd name="connsiteY46" fmla="*/ 2698176 h 4760516"/>
                <a:gd name="connsiteX47" fmla="*/ 2530227 w 3902384"/>
                <a:gd name="connsiteY47" fmla="*/ 2817416 h 4760516"/>
                <a:gd name="connsiteX48" fmla="*/ 2592139 w 3902384"/>
                <a:gd name="connsiteY48" fmla="*/ 2874566 h 4760516"/>
                <a:gd name="connsiteX49" fmla="*/ 2658814 w 3902384"/>
                <a:gd name="connsiteY49" fmla="*/ 2884091 h 4760516"/>
                <a:gd name="connsiteX50" fmla="*/ 2682627 w 3902384"/>
                <a:gd name="connsiteY50" fmla="*/ 2912666 h 4760516"/>
                <a:gd name="connsiteX51" fmla="*/ 2749302 w 3902384"/>
                <a:gd name="connsiteY51" fmla="*/ 3079354 h 4760516"/>
                <a:gd name="connsiteX52" fmla="*/ 2844552 w 3902384"/>
                <a:gd name="connsiteY52" fmla="*/ 3174604 h 4760516"/>
                <a:gd name="connsiteX53" fmla="*/ 2939802 w 3902384"/>
                <a:gd name="connsiteY53" fmla="*/ 3207941 h 4760516"/>
                <a:gd name="connsiteX54" fmla="*/ 3282702 w 3902384"/>
                <a:gd name="connsiteY54" fmla="*/ 3317479 h 4760516"/>
                <a:gd name="connsiteX55" fmla="*/ 3658939 w 3902384"/>
                <a:gd name="connsiteY55" fmla="*/ 3493691 h 4760516"/>
                <a:gd name="connsiteX56" fmla="*/ 3868489 w 3902384"/>
                <a:gd name="connsiteY56" fmla="*/ 3641329 h 4760516"/>
                <a:gd name="connsiteX57" fmla="*/ 3901827 w 3902384"/>
                <a:gd name="connsiteY57" fmla="*/ 3769916 h 4760516"/>
                <a:gd name="connsiteX58" fmla="*/ 3878014 w 3902384"/>
                <a:gd name="connsiteY58" fmla="*/ 4027091 h 4760516"/>
                <a:gd name="connsiteX59" fmla="*/ 3792289 w 3902384"/>
                <a:gd name="connsiteY59" fmla="*/ 4236641 h 4760516"/>
                <a:gd name="connsiteX60" fmla="*/ 3620839 w 3902384"/>
                <a:gd name="connsiteY60" fmla="*/ 4598591 h 4760516"/>
                <a:gd name="connsiteX61" fmla="*/ 3473202 w 3902384"/>
                <a:gd name="connsiteY61" fmla="*/ 4760516 h 4760516"/>
                <a:gd name="connsiteX62" fmla="*/ 339477 w 3902384"/>
                <a:gd name="connsiteY62" fmla="*/ 4760516 h 4760516"/>
                <a:gd name="connsiteX63" fmla="*/ 163264 w 3902384"/>
                <a:gd name="connsiteY63" fmla="*/ 4436666 h 4760516"/>
                <a:gd name="connsiteX64" fmla="*/ 58489 w 3902384"/>
                <a:gd name="connsiteY64" fmla="*/ 4141391 h 4760516"/>
                <a:gd name="connsiteX65" fmla="*/ 1339 w 3902384"/>
                <a:gd name="connsiteY65" fmla="*/ 3855641 h 4760516"/>
                <a:gd name="connsiteX66" fmla="*/ 25152 w 3902384"/>
                <a:gd name="connsiteY66" fmla="*/ 3703241 h 4760516"/>
                <a:gd name="connsiteX67" fmla="*/ 220414 w 3902384"/>
                <a:gd name="connsiteY67" fmla="*/ 3584179 h 4760516"/>
                <a:gd name="connsiteX68" fmla="*/ 534739 w 3902384"/>
                <a:gd name="connsiteY68" fmla="*/ 3450829 h 4760516"/>
                <a:gd name="connsiteX69" fmla="*/ 934789 w 3902384"/>
                <a:gd name="connsiteY69" fmla="*/ 3293666 h 4760516"/>
                <a:gd name="connsiteX70" fmla="*/ 1134814 w 3902384"/>
                <a:gd name="connsiteY70" fmla="*/ 3217466 h 4760516"/>
                <a:gd name="connsiteX71" fmla="*/ 1277689 w 3902384"/>
                <a:gd name="connsiteY71" fmla="*/ 2950766 h 4760516"/>
                <a:gd name="connsiteX72" fmla="*/ 1372939 w 3902384"/>
                <a:gd name="connsiteY72" fmla="*/ 2888854 h 4760516"/>
                <a:gd name="connsiteX73" fmla="*/ 1444377 w 3902384"/>
                <a:gd name="connsiteY73" fmla="*/ 2750741 h 4760516"/>
                <a:gd name="connsiteX74" fmla="*/ 1430089 w 3902384"/>
                <a:gd name="connsiteY74" fmla="*/ 2665016 h 4760516"/>
                <a:gd name="connsiteX75" fmla="*/ 1433678 w 3902384"/>
                <a:gd name="connsiteY75" fmla="*/ 2655556 h 4760516"/>
                <a:gd name="connsiteX76" fmla="*/ 1412671 w 3902384"/>
                <a:gd name="connsiteY76" fmla="*/ 2630242 h 4760516"/>
                <a:gd name="connsiteX77" fmla="*/ 1171172 w 3902384"/>
                <a:gd name="connsiteY77" fmla="*/ 2059985 h 4760516"/>
                <a:gd name="connsiteX78" fmla="*/ 977027 w 3902384"/>
                <a:gd name="connsiteY78" fmla="*/ 1612672 h 4760516"/>
                <a:gd name="connsiteX79" fmla="*/ 1052790 w 3902384"/>
                <a:gd name="connsiteY79" fmla="*/ 1487109 h 4760516"/>
                <a:gd name="connsiteX80" fmla="*/ 1018186 w 3902384"/>
                <a:gd name="connsiteY80" fmla="*/ 1277790 h 4760516"/>
                <a:gd name="connsiteX81" fmla="*/ 934788 w 3902384"/>
                <a:gd name="connsiteY81" fmla="*/ 1341041 h 4760516"/>
                <a:gd name="connsiteX82" fmla="*/ 883988 w 3902384"/>
                <a:gd name="connsiteY82" fmla="*/ 1404541 h 4760516"/>
                <a:gd name="connsiteX83" fmla="*/ 839538 w 3902384"/>
                <a:gd name="connsiteY83" fmla="*/ 1525191 h 4760516"/>
                <a:gd name="connsiteX84" fmla="*/ 858588 w 3902384"/>
                <a:gd name="connsiteY84" fmla="*/ 1645841 h 4760516"/>
                <a:gd name="connsiteX85" fmla="*/ 890338 w 3902384"/>
                <a:gd name="connsiteY85" fmla="*/ 1829991 h 4760516"/>
                <a:gd name="connsiteX86" fmla="*/ 966538 w 3902384"/>
                <a:gd name="connsiteY86" fmla="*/ 2128441 h 4760516"/>
                <a:gd name="connsiteX87" fmla="*/ 1049088 w 3902384"/>
                <a:gd name="connsiteY87" fmla="*/ 2198291 h 4760516"/>
                <a:gd name="connsiteX88" fmla="*/ 1099888 w 3902384"/>
                <a:gd name="connsiteY88" fmla="*/ 2331641 h 4760516"/>
                <a:gd name="connsiteX89" fmla="*/ 1220538 w 3902384"/>
                <a:gd name="connsiteY89" fmla="*/ 2566591 h 4760516"/>
                <a:gd name="connsiteX90" fmla="*/ 1271338 w 3902384"/>
                <a:gd name="connsiteY90" fmla="*/ 2712641 h 4760516"/>
                <a:gd name="connsiteX91" fmla="*/ 1131638 w 3902384"/>
                <a:gd name="connsiteY91" fmla="*/ 2750741 h 4760516"/>
                <a:gd name="connsiteX92" fmla="*/ 928438 w 3902384"/>
                <a:gd name="connsiteY92" fmla="*/ 2776141 h 4760516"/>
                <a:gd name="connsiteX93" fmla="*/ 744288 w 3902384"/>
                <a:gd name="connsiteY93" fmla="*/ 2731691 h 4760516"/>
                <a:gd name="connsiteX94" fmla="*/ 661738 w 3902384"/>
                <a:gd name="connsiteY94" fmla="*/ 2591991 h 4760516"/>
                <a:gd name="connsiteX95" fmla="*/ 623638 w 3902384"/>
                <a:gd name="connsiteY95" fmla="*/ 2344341 h 4760516"/>
                <a:gd name="connsiteX96" fmla="*/ 636338 w 3902384"/>
                <a:gd name="connsiteY96" fmla="*/ 2020491 h 4760516"/>
                <a:gd name="connsiteX97" fmla="*/ 737938 w 3902384"/>
                <a:gd name="connsiteY97" fmla="*/ 1328341 h 4760516"/>
                <a:gd name="connsiteX98" fmla="*/ 972888 w 3902384"/>
                <a:gd name="connsiteY98" fmla="*/ 623491 h 4760516"/>
                <a:gd name="connsiteX99" fmla="*/ 1169738 w 3902384"/>
                <a:gd name="connsiteY99" fmla="*/ 299641 h 4760516"/>
                <a:gd name="connsiteX100" fmla="*/ 1360238 w 3902384"/>
                <a:gd name="connsiteY100" fmla="*/ 140891 h 4760516"/>
                <a:gd name="connsiteX101" fmla="*/ 1531688 w 3902384"/>
                <a:gd name="connsiteY101" fmla="*/ 115491 h 4760516"/>
                <a:gd name="connsiteX102" fmla="*/ 1677738 w 3902384"/>
                <a:gd name="connsiteY102" fmla="*/ 13891 h 4760516"/>
                <a:gd name="connsiteX103" fmla="*/ 1814660 w 3902384"/>
                <a:gd name="connsiteY103" fmla="*/ 0 h 4760516"/>
                <a:gd name="connsiteX0" fmla="*/ 3062288 w 3903424"/>
                <a:gd name="connsiteY0" fmla="*/ 1005769 h 4760516"/>
                <a:gd name="connsiteX1" fmla="*/ 3082677 w 3903424"/>
                <a:gd name="connsiteY1" fmla="*/ 1026716 h 4760516"/>
                <a:gd name="connsiteX2" fmla="*/ 3168402 w 3903424"/>
                <a:gd name="connsiteY2" fmla="*/ 1369616 h 4760516"/>
                <a:gd name="connsiteX3" fmla="*/ 3254127 w 3903424"/>
                <a:gd name="connsiteY3" fmla="*/ 1822054 h 4760516"/>
                <a:gd name="connsiteX4" fmla="*/ 3282702 w 3903424"/>
                <a:gd name="connsiteY4" fmla="*/ 2255441 h 4760516"/>
                <a:gd name="connsiteX5" fmla="*/ 3273177 w 3903424"/>
                <a:gd name="connsiteY5" fmla="*/ 2526904 h 4760516"/>
                <a:gd name="connsiteX6" fmla="*/ 3192214 w 3903424"/>
                <a:gd name="connsiteY6" fmla="*/ 2722166 h 4760516"/>
                <a:gd name="connsiteX7" fmla="*/ 3044577 w 3903424"/>
                <a:gd name="connsiteY7" fmla="*/ 2750741 h 4760516"/>
                <a:gd name="connsiteX8" fmla="*/ 2811214 w 3903424"/>
                <a:gd name="connsiteY8" fmla="*/ 2731691 h 4760516"/>
                <a:gd name="connsiteX9" fmla="*/ 2635002 w 3903424"/>
                <a:gd name="connsiteY9" fmla="*/ 2669779 h 4760516"/>
                <a:gd name="connsiteX10" fmla="*/ 2658814 w 3903424"/>
                <a:gd name="connsiteY10" fmla="*/ 2603104 h 4760516"/>
                <a:gd name="connsiteX11" fmla="*/ 2754064 w 3903424"/>
                <a:gd name="connsiteY11" fmla="*/ 2474516 h 4760516"/>
                <a:gd name="connsiteX12" fmla="*/ 2844552 w 3903424"/>
                <a:gd name="connsiteY12" fmla="*/ 2255441 h 4760516"/>
                <a:gd name="connsiteX13" fmla="*/ 2863602 w 3903424"/>
                <a:gd name="connsiteY13" fmla="*/ 2160191 h 4760516"/>
                <a:gd name="connsiteX14" fmla="*/ 2920752 w 3903424"/>
                <a:gd name="connsiteY14" fmla="*/ 2098279 h 4760516"/>
                <a:gd name="connsiteX15" fmla="*/ 3001714 w 3903424"/>
                <a:gd name="connsiteY15" fmla="*/ 1855391 h 4760516"/>
                <a:gd name="connsiteX16" fmla="*/ 3058864 w 3903424"/>
                <a:gd name="connsiteY16" fmla="*/ 1598216 h 4760516"/>
                <a:gd name="connsiteX17" fmla="*/ 3063627 w 3903424"/>
                <a:gd name="connsiteY17" fmla="*/ 1483916 h 4760516"/>
                <a:gd name="connsiteX18" fmla="*/ 3011239 w 3903424"/>
                <a:gd name="connsiteY18" fmla="*/ 1379141 h 4760516"/>
                <a:gd name="connsiteX19" fmla="*/ 2958852 w 3903424"/>
                <a:gd name="connsiteY19" fmla="*/ 1331516 h 4760516"/>
                <a:gd name="connsiteX20" fmla="*/ 2949327 w 3903424"/>
                <a:gd name="connsiteY20" fmla="*/ 1236266 h 4760516"/>
                <a:gd name="connsiteX21" fmla="*/ 2958852 w 3903424"/>
                <a:gd name="connsiteY21" fmla="*/ 1121966 h 4760516"/>
                <a:gd name="connsiteX22" fmla="*/ 3006477 w 3903424"/>
                <a:gd name="connsiteY22" fmla="*/ 1050529 h 4760516"/>
                <a:gd name="connsiteX23" fmla="*/ 3062288 w 3903424"/>
                <a:gd name="connsiteY23" fmla="*/ 1005769 h 4760516"/>
                <a:gd name="connsiteX24" fmla="*/ 1814660 w 3903424"/>
                <a:gd name="connsiteY24" fmla="*/ 0 h 4760516"/>
                <a:gd name="connsiteX25" fmla="*/ 1957138 w 3903424"/>
                <a:gd name="connsiteY25" fmla="*/ 1191 h 4760516"/>
                <a:gd name="connsiteX26" fmla="*/ 2153988 w 3903424"/>
                <a:gd name="connsiteY26" fmla="*/ 20241 h 4760516"/>
                <a:gd name="connsiteX27" fmla="*/ 2382588 w 3903424"/>
                <a:gd name="connsiteY27" fmla="*/ 121841 h 4760516"/>
                <a:gd name="connsiteX28" fmla="*/ 2642938 w 3903424"/>
                <a:gd name="connsiteY28" fmla="*/ 331391 h 4760516"/>
                <a:gd name="connsiteX29" fmla="*/ 2947738 w 3903424"/>
                <a:gd name="connsiteY29" fmla="*/ 693341 h 4760516"/>
                <a:gd name="connsiteX30" fmla="*/ 3062038 w 3903424"/>
                <a:gd name="connsiteY30" fmla="*/ 883841 h 4760516"/>
                <a:gd name="connsiteX31" fmla="*/ 3011238 w 3903424"/>
                <a:gd name="connsiteY31" fmla="*/ 1004491 h 4760516"/>
                <a:gd name="connsiteX32" fmla="*/ 2903288 w 3903424"/>
                <a:gd name="connsiteY32" fmla="*/ 1061641 h 4760516"/>
                <a:gd name="connsiteX33" fmla="*/ 2827088 w 3903424"/>
                <a:gd name="connsiteY33" fmla="*/ 998141 h 4760516"/>
                <a:gd name="connsiteX34" fmla="*/ 2655638 w 3903424"/>
                <a:gd name="connsiteY34" fmla="*/ 820341 h 4760516"/>
                <a:gd name="connsiteX35" fmla="*/ 2350838 w 3903424"/>
                <a:gd name="connsiteY35" fmla="*/ 674291 h 4760516"/>
                <a:gd name="connsiteX36" fmla="*/ 2020638 w 3903424"/>
                <a:gd name="connsiteY36" fmla="*/ 674291 h 4760516"/>
                <a:gd name="connsiteX37" fmla="*/ 2344488 w 3903424"/>
                <a:gd name="connsiteY37" fmla="*/ 769541 h 4760516"/>
                <a:gd name="connsiteX38" fmla="*/ 2554038 w 3903424"/>
                <a:gd name="connsiteY38" fmla="*/ 909241 h 4760516"/>
                <a:gd name="connsiteX39" fmla="*/ 2630379 w 3903424"/>
                <a:gd name="connsiteY39" fmla="*/ 973620 h 4760516"/>
                <a:gd name="connsiteX40" fmla="*/ 2901551 w 3903424"/>
                <a:gd name="connsiteY40" fmla="*/ 1067700 h 4760516"/>
                <a:gd name="connsiteX41" fmla="*/ 2830884 w 3903424"/>
                <a:gd name="connsiteY41" fmla="*/ 1212445 h 4760516"/>
                <a:gd name="connsiteX42" fmla="*/ 2830884 w 3903424"/>
                <a:gd name="connsiteY42" fmla="*/ 1445256 h 4760516"/>
                <a:gd name="connsiteX43" fmla="*/ 2939795 w 3903424"/>
                <a:gd name="connsiteY43" fmla="*/ 1531580 h 4760516"/>
                <a:gd name="connsiteX44" fmla="*/ 2823781 w 3903424"/>
                <a:gd name="connsiteY44" fmla="*/ 2041674 h 4760516"/>
                <a:gd name="connsiteX45" fmla="*/ 2757487 w 3903424"/>
                <a:gd name="connsiteY45" fmla="*/ 2086142 h 4760516"/>
                <a:gd name="connsiteX46" fmla="*/ 2480886 w 3903424"/>
                <a:gd name="connsiteY46" fmla="*/ 2698176 h 4760516"/>
                <a:gd name="connsiteX47" fmla="*/ 2530227 w 3903424"/>
                <a:gd name="connsiteY47" fmla="*/ 2817416 h 4760516"/>
                <a:gd name="connsiteX48" fmla="*/ 2592139 w 3903424"/>
                <a:gd name="connsiteY48" fmla="*/ 2874566 h 4760516"/>
                <a:gd name="connsiteX49" fmla="*/ 2658814 w 3903424"/>
                <a:gd name="connsiteY49" fmla="*/ 2884091 h 4760516"/>
                <a:gd name="connsiteX50" fmla="*/ 2682627 w 3903424"/>
                <a:gd name="connsiteY50" fmla="*/ 2912666 h 4760516"/>
                <a:gd name="connsiteX51" fmla="*/ 2749302 w 3903424"/>
                <a:gd name="connsiteY51" fmla="*/ 3079354 h 4760516"/>
                <a:gd name="connsiteX52" fmla="*/ 2844552 w 3903424"/>
                <a:gd name="connsiteY52" fmla="*/ 3174604 h 4760516"/>
                <a:gd name="connsiteX53" fmla="*/ 2939802 w 3903424"/>
                <a:gd name="connsiteY53" fmla="*/ 3207941 h 4760516"/>
                <a:gd name="connsiteX54" fmla="*/ 3282702 w 3903424"/>
                <a:gd name="connsiteY54" fmla="*/ 3317479 h 4760516"/>
                <a:gd name="connsiteX55" fmla="*/ 3658939 w 3903424"/>
                <a:gd name="connsiteY55" fmla="*/ 3493691 h 4760516"/>
                <a:gd name="connsiteX56" fmla="*/ 3868489 w 3903424"/>
                <a:gd name="connsiteY56" fmla="*/ 3641329 h 4760516"/>
                <a:gd name="connsiteX57" fmla="*/ 3901827 w 3903424"/>
                <a:gd name="connsiteY57" fmla="*/ 3769916 h 4760516"/>
                <a:gd name="connsiteX58" fmla="*/ 3878014 w 3903424"/>
                <a:gd name="connsiteY58" fmla="*/ 4027091 h 4760516"/>
                <a:gd name="connsiteX59" fmla="*/ 3792289 w 3903424"/>
                <a:gd name="connsiteY59" fmla="*/ 4236641 h 4760516"/>
                <a:gd name="connsiteX60" fmla="*/ 3620839 w 3903424"/>
                <a:gd name="connsiteY60" fmla="*/ 4598591 h 4760516"/>
                <a:gd name="connsiteX61" fmla="*/ 3473202 w 3903424"/>
                <a:gd name="connsiteY61" fmla="*/ 4760516 h 4760516"/>
                <a:gd name="connsiteX62" fmla="*/ 339477 w 3903424"/>
                <a:gd name="connsiteY62" fmla="*/ 4760516 h 4760516"/>
                <a:gd name="connsiteX63" fmla="*/ 163264 w 3903424"/>
                <a:gd name="connsiteY63" fmla="*/ 4436666 h 4760516"/>
                <a:gd name="connsiteX64" fmla="*/ 58489 w 3903424"/>
                <a:gd name="connsiteY64" fmla="*/ 4141391 h 4760516"/>
                <a:gd name="connsiteX65" fmla="*/ 1339 w 3903424"/>
                <a:gd name="connsiteY65" fmla="*/ 3855641 h 4760516"/>
                <a:gd name="connsiteX66" fmla="*/ 25152 w 3903424"/>
                <a:gd name="connsiteY66" fmla="*/ 3703241 h 4760516"/>
                <a:gd name="connsiteX67" fmla="*/ 220414 w 3903424"/>
                <a:gd name="connsiteY67" fmla="*/ 3584179 h 4760516"/>
                <a:gd name="connsiteX68" fmla="*/ 534739 w 3903424"/>
                <a:gd name="connsiteY68" fmla="*/ 3450829 h 4760516"/>
                <a:gd name="connsiteX69" fmla="*/ 934789 w 3903424"/>
                <a:gd name="connsiteY69" fmla="*/ 3293666 h 4760516"/>
                <a:gd name="connsiteX70" fmla="*/ 1134814 w 3903424"/>
                <a:gd name="connsiteY70" fmla="*/ 3217466 h 4760516"/>
                <a:gd name="connsiteX71" fmla="*/ 1277689 w 3903424"/>
                <a:gd name="connsiteY71" fmla="*/ 2950766 h 4760516"/>
                <a:gd name="connsiteX72" fmla="*/ 1372939 w 3903424"/>
                <a:gd name="connsiteY72" fmla="*/ 2888854 h 4760516"/>
                <a:gd name="connsiteX73" fmla="*/ 1444377 w 3903424"/>
                <a:gd name="connsiteY73" fmla="*/ 2750741 h 4760516"/>
                <a:gd name="connsiteX74" fmla="*/ 1430089 w 3903424"/>
                <a:gd name="connsiteY74" fmla="*/ 2665016 h 4760516"/>
                <a:gd name="connsiteX75" fmla="*/ 1433678 w 3903424"/>
                <a:gd name="connsiteY75" fmla="*/ 2655556 h 4760516"/>
                <a:gd name="connsiteX76" fmla="*/ 1412671 w 3903424"/>
                <a:gd name="connsiteY76" fmla="*/ 2630242 h 4760516"/>
                <a:gd name="connsiteX77" fmla="*/ 1171172 w 3903424"/>
                <a:gd name="connsiteY77" fmla="*/ 2059985 h 4760516"/>
                <a:gd name="connsiteX78" fmla="*/ 977027 w 3903424"/>
                <a:gd name="connsiteY78" fmla="*/ 1612672 h 4760516"/>
                <a:gd name="connsiteX79" fmla="*/ 1052790 w 3903424"/>
                <a:gd name="connsiteY79" fmla="*/ 1487109 h 4760516"/>
                <a:gd name="connsiteX80" fmla="*/ 1018186 w 3903424"/>
                <a:gd name="connsiteY80" fmla="*/ 1277790 h 4760516"/>
                <a:gd name="connsiteX81" fmla="*/ 934788 w 3903424"/>
                <a:gd name="connsiteY81" fmla="*/ 1341041 h 4760516"/>
                <a:gd name="connsiteX82" fmla="*/ 883988 w 3903424"/>
                <a:gd name="connsiteY82" fmla="*/ 1404541 h 4760516"/>
                <a:gd name="connsiteX83" fmla="*/ 839538 w 3903424"/>
                <a:gd name="connsiteY83" fmla="*/ 1525191 h 4760516"/>
                <a:gd name="connsiteX84" fmla="*/ 858588 w 3903424"/>
                <a:gd name="connsiteY84" fmla="*/ 1645841 h 4760516"/>
                <a:gd name="connsiteX85" fmla="*/ 890338 w 3903424"/>
                <a:gd name="connsiteY85" fmla="*/ 1829991 h 4760516"/>
                <a:gd name="connsiteX86" fmla="*/ 966538 w 3903424"/>
                <a:gd name="connsiteY86" fmla="*/ 2128441 h 4760516"/>
                <a:gd name="connsiteX87" fmla="*/ 1049088 w 3903424"/>
                <a:gd name="connsiteY87" fmla="*/ 2198291 h 4760516"/>
                <a:gd name="connsiteX88" fmla="*/ 1099888 w 3903424"/>
                <a:gd name="connsiteY88" fmla="*/ 2331641 h 4760516"/>
                <a:gd name="connsiteX89" fmla="*/ 1220538 w 3903424"/>
                <a:gd name="connsiteY89" fmla="*/ 2566591 h 4760516"/>
                <a:gd name="connsiteX90" fmla="*/ 1271338 w 3903424"/>
                <a:gd name="connsiteY90" fmla="*/ 2712641 h 4760516"/>
                <a:gd name="connsiteX91" fmla="*/ 1131638 w 3903424"/>
                <a:gd name="connsiteY91" fmla="*/ 2750741 h 4760516"/>
                <a:gd name="connsiteX92" fmla="*/ 928438 w 3903424"/>
                <a:gd name="connsiteY92" fmla="*/ 2776141 h 4760516"/>
                <a:gd name="connsiteX93" fmla="*/ 744288 w 3903424"/>
                <a:gd name="connsiteY93" fmla="*/ 2731691 h 4760516"/>
                <a:gd name="connsiteX94" fmla="*/ 661738 w 3903424"/>
                <a:gd name="connsiteY94" fmla="*/ 2591991 h 4760516"/>
                <a:gd name="connsiteX95" fmla="*/ 623638 w 3903424"/>
                <a:gd name="connsiteY95" fmla="*/ 2344341 h 4760516"/>
                <a:gd name="connsiteX96" fmla="*/ 636338 w 3903424"/>
                <a:gd name="connsiteY96" fmla="*/ 2020491 h 4760516"/>
                <a:gd name="connsiteX97" fmla="*/ 737938 w 3903424"/>
                <a:gd name="connsiteY97" fmla="*/ 1328341 h 4760516"/>
                <a:gd name="connsiteX98" fmla="*/ 972888 w 3903424"/>
                <a:gd name="connsiteY98" fmla="*/ 623491 h 4760516"/>
                <a:gd name="connsiteX99" fmla="*/ 1169738 w 3903424"/>
                <a:gd name="connsiteY99" fmla="*/ 299641 h 4760516"/>
                <a:gd name="connsiteX100" fmla="*/ 1360238 w 3903424"/>
                <a:gd name="connsiteY100" fmla="*/ 140891 h 4760516"/>
                <a:gd name="connsiteX101" fmla="*/ 1531688 w 3903424"/>
                <a:gd name="connsiteY101" fmla="*/ 115491 h 4760516"/>
                <a:gd name="connsiteX102" fmla="*/ 1677738 w 3903424"/>
                <a:gd name="connsiteY102" fmla="*/ 13891 h 4760516"/>
                <a:gd name="connsiteX103" fmla="*/ 1814660 w 3903424"/>
                <a:gd name="connsiteY103" fmla="*/ 0 h 4760516"/>
                <a:gd name="connsiteX0" fmla="*/ 3062288 w 3904400"/>
                <a:gd name="connsiteY0" fmla="*/ 1005769 h 4760516"/>
                <a:gd name="connsiteX1" fmla="*/ 3082677 w 3904400"/>
                <a:gd name="connsiteY1" fmla="*/ 1026716 h 4760516"/>
                <a:gd name="connsiteX2" fmla="*/ 3168402 w 3904400"/>
                <a:gd name="connsiteY2" fmla="*/ 1369616 h 4760516"/>
                <a:gd name="connsiteX3" fmla="*/ 3254127 w 3904400"/>
                <a:gd name="connsiteY3" fmla="*/ 1822054 h 4760516"/>
                <a:gd name="connsiteX4" fmla="*/ 3282702 w 3904400"/>
                <a:gd name="connsiteY4" fmla="*/ 2255441 h 4760516"/>
                <a:gd name="connsiteX5" fmla="*/ 3273177 w 3904400"/>
                <a:gd name="connsiteY5" fmla="*/ 2526904 h 4760516"/>
                <a:gd name="connsiteX6" fmla="*/ 3192214 w 3904400"/>
                <a:gd name="connsiteY6" fmla="*/ 2722166 h 4760516"/>
                <a:gd name="connsiteX7" fmla="*/ 3044577 w 3904400"/>
                <a:gd name="connsiteY7" fmla="*/ 2750741 h 4760516"/>
                <a:gd name="connsiteX8" fmla="*/ 2811214 w 3904400"/>
                <a:gd name="connsiteY8" fmla="*/ 2731691 h 4760516"/>
                <a:gd name="connsiteX9" fmla="*/ 2635002 w 3904400"/>
                <a:gd name="connsiteY9" fmla="*/ 2669779 h 4760516"/>
                <a:gd name="connsiteX10" fmla="*/ 2658814 w 3904400"/>
                <a:gd name="connsiteY10" fmla="*/ 2603104 h 4760516"/>
                <a:gd name="connsiteX11" fmla="*/ 2754064 w 3904400"/>
                <a:gd name="connsiteY11" fmla="*/ 2474516 h 4760516"/>
                <a:gd name="connsiteX12" fmla="*/ 2844552 w 3904400"/>
                <a:gd name="connsiteY12" fmla="*/ 2255441 h 4760516"/>
                <a:gd name="connsiteX13" fmla="*/ 2863602 w 3904400"/>
                <a:gd name="connsiteY13" fmla="*/ 2160191 h 4760516"/>
                <a:gd name="connsiteX14" fmla="*/ 2920752 w 3904400"/>
                <a:gd name="connsiteY14" fmla="*/ 2098279 h 4760516"/>
                <a:gd name="connsiteX15" fmla="*/ 3001714 w 3904400"/>
                <a:gd name="connsiteY15" fmla="*/ 1855391 h 4760516"/>
                <a:gd name="connsiteX16" fmla="*/ 3058864 w 3904400"/>
                <a:gd name="connsiteY16" fmla="*/ 1598216 h 4760516"/>
                <a:gd name="connsiteX17" fmla="*/ 3063627 w 3904400"/>
                <a:gd name="connsiteY17" fmla="*/ 1483916 h 4760516"/>
                <a:gd name="connsiteX18" fmla="*/ 3011239 w 3904400"/>
                <a:gd name="connsiteY18" fmla="*/ 1379141 h 4760516"/>
                <a:gd name="connsiteX19" fmla="*/ 2958852 w 3904400"/>
                <a:gd name="connsiteY19" fmla="*/ 1331516 h 4760516"/>
                <a:gd name="connsiteX20" fmla="*/ 2949327 w 3904400"/>
                <a:gd name="connsiteY20" fmla="*/ 1236266 h 4760516"/>
                <a:gd name="connsiteX21" fmla="*/ 2958852 w 3904400"/>
                <a:gd name="connsiteY21" fmla="*/ 1121966 h 4760516"/>
                <a:gd name="connsiteX22" fmla="*/ 3006477 w 3904400"/>
                <a:gd name="connsiteY22" fmla="*/ 1050529 h 4760516"/>
                <a:gd name="connsiteX23" fmla="*/ 3062288 w 3904400"/>
                <a:gd name="connsiteY23" fmla="*/ 1005769 h 4760516"/>
                <a:gd name="connsiteX24" fmla="*/ 1814660 w 3904400"/>
                <a:gd name="connsiteY24" fmla="*/ 0 h 4760516"/>
                <a:gd name="connsiteX25" fmla="*/ 1957138 w 3904400"/>
                <a:gd name="connsiteY25" fmla="*/ 1191 h 4760516"/>
                <a:gd name="connsiteX26" fmla="*/ 2153988 w 3904400"/>
                <a:gd name="connsiteY26" fmla="*/ 20241 h 4760516"/>
                <a:gd name="connsiteX27" fmla="*/ 2382588 w 3904400"/>
                <a:gd name="connsiteY27" fmla="*/ 121841 h 4760516"/>
                <a:gd name="connsiteX28" fmla="*/ 2642938 w 3904400"/>
                <a:gd name="connsiteY28" fmla="*/ 331391 h 4760516"/>
                <a:gd name="connsiteX29" fmla="*/ 2947738 w 3904400"/>
                <a:gd name="connsiteY29" fmla="*/ 693341 h 4760516"/>
                <a:gd name="connsiteX30" fmla="*/ 3062038 w 3904400"/>
                <a:gd name="connsiteY30" fmla="*/ 883841 h 4760516"/>
                <a:gd name="connsiteX31" fmla="*/ 3011238 w 3904400"/>
                <a:gd name="connsiteY31" fmla="*/ 1004491 h 4760516"/>
                <a:gd name="connsiteX32" fmla="*/ 2903288 w 3904400"/>
                <a:gd name="connsiteY32" fmla="*/ 1061641 h 4760516"/>
                <a:gd name="connsiteX33" fmla="*/ 2827088 w 3904400"/>
                <a:gd name="connsiteY33" fmla="*/ 998141 h 4760516"/>
                <a:gd name="connsiteX34" fmla="*/ 2655638 w 3904400"/>
                <a:gd name="connsiteY34" fmla="*/ 820341 h 4760516"/>
                <a:gd name="connsiteX35" fmla="*/ 2350838 w 3904400"/>
                <a:gd name="connsiteY35" fmla="*/ 674291 h 4760516"/>
                <a:gd name="connsiteX36" fmla="*/ 2020638 w 3904400"/>
                <a:gd name="connsiteY36" fmla="*/ 674291 h 4760516"/>
                <a:gd name="connsiteX37" fmla="*/ 2344488 w 3904400"/>
                <a:gd name="connsiteY37" fmla="*/ 769541 h 4760516"/>
                <a:gd name="connsiteX38" fmla="*/ 2554038 w 3904400"/>
                <a:gd name="connsiteY38" fmla="*/ 909241 h 4760516"/>
                <a:gd name="connsiteX39" fmla="*/ 2630379 w 3904400"/>
                <a:gd name="connsiteY39" fmla="*/ 973620 h 4760516"/>
                <a:gd name="connsiteX40" fmla="*/ 2901551 w 3904400"/>
                <a:gd name="connsiteY40" fmla="*/ 1067700 h 4760516"/>
                <a:gd name="connsiteX41" fmla="*/ 2830884 w 3904400"/>
                <a:gd name="connsiteY41" fmla="*/ 1212445 h 4760516"/>
                <a:gd name="connsiteX42" fmla="*/ 2830884 w 3904400"/>
                <a:gd name="connsiteY42" fmla="*/ 1445256 h 4760516"/>
                <a:gd name="connsiteX43" fmla="*/ 2939795 w 3904400"/>
                <a:gd name="connsiteY43" fmla="*/ 1531580 h 4760516"/>
                <a:gd name="connsiteX44" fmla="*/ 2823781 w 3904400"/>
                <a:gd name="connsiteY44" fmla="*/ 2041674 h 4760516"/>
                <a:gd name="connsiteX45" fmla="*/ 2757487 w 3904400"/>
                <a:gd name="connsiteY45" fmla="*/ 2086142 h 4760516"/>
                <a:gd name="connsiteX46" fmla="*/ 2480886 w 3904400"/>
                <a:gd name="connsiteY46" fmla="*/ 2698176 h 4760516"/>
                <a:gd name="connsiteX47" fmla="*/ 2530227 w 3904400"/>
                <a:gd name="connsiteY47" fmla="*/ 2817416 h 4760516"/>
                <a:gd name="connsiteX48" fmla="*/ 2592139 w 3904400"/>
                <a:gd name="connsiteY48" fmla="*/ 2874566 h 4760516"/>
                <a:gd name="connsiteX49" fmla="*/ 2658814 w 3904400"/>
                <a:gd name="connsiteY49" fmla="*/ 2884091 h 4760516"/>
                <a:gd name="connsiteX50" fmla="*/ 2682627 w 3904400"/>
                <a:gd name="connsiteY50" fmla="*/ 2912666 h 4760516"/>
                <a:gd name="connsiteX51" fmla="*/ 2749302 w 3904400"/>
                <a:gd name="connsiteY51" fmla="*/ 3079354 h 4760516"/>
                <a:gd name="connsiteX52" fmla="*/ 2844552 w 3904400"/>
                <a:gd name="connsiteY52" fmla="*/ 3174604 h 4760516"/>
                <a:gd name="connsiteX53" fmla="*/ 2939802 w 3904400"/>
                <a:gd name="connsiteY53" fmla="*/ 3207941 h 4760516"/>
                <a:gd name="connsiteX54" fmla="*/ 3282702 w 3904400"/>
                <a:gd name="connsiteY54" fmla="*/ 3317479 h 4760516"/>
                <a:gd name="connsiteX55" fmla="*/ 3658939 w 3904400"/>
                <a:gd name="connsiteY55" fmla="*/ 3493691 h 4760516"/>
                <a:gd name="connsiteX56" fmla="*/ 3868489 w 3904400"/>
                <a:gd name="connsiteY56" fmla="*/ 3641329 h 4760516"/>
                <a:gd name="connsiteX57" fmla="*/ 3901827 w 3904400"/>
                <a:gd name="connsiteY57" fmla="*/ 3769916 h 4760516"/>
                <a:gd name="connsiteX58" fmla="*/ 3878014 w 3904400"/>
                <a:gd name="connsiteY58" fmla="*/ 4027091 h 4760516"/>
                <a:gd name="connsiteX59" fmla="*/ 3792289 w 3904400"/>
                <a:gd name="connsiteY59" fmla="*/ 4236641 h 4760516"/>
                <a:gd name="connsiteX60" fmla="*/ 3620839 w 3904400"/>
                <a:gd name="connsiteY60" fmla="*/ 4598591 h 4760516"/>
                <a:gd name="connsiteX61" fmla="*/ 3473202 w 3904400"/>
                <a:gd name="connsiteY61" fmla="*/ 4760516 h 4760516"/>
                <a:gd name="connsiteX62" fmla="*/ 339477 w 3904400"/>
                <a:gd name="connsiteY62" fmla="*/ 4760516 h 4760516"/>
                <a:gd name="connsiteX63" fmla="*/ 163264 w 3904400"/>
                <a:gd name="connsiteY63" fmla="*/ 4436666 h 4760516"/>
                <a:gd name="connsiteX64" fmla="*/ 58489 w 3904400"/>
                <a:gd name="connsiteY64" fmla="*/ 4141391 h 4760516"/>
                <a:gd name="connsiteX65" fmla="*/ 1339 w 3904400"/>
                <a:gd name="connsiteY65" fmla="*/ 3855641 h 4760516"/>
                <a:gd name="connsiteX66" fmla="*/ 25152 w 3904400"/>
                <a:gd name="connsiteY66" fmla="*/ 3703241 h 4760516"/>
                <a:gd name="connsiteX67" fmla="*/ 220414 w 3904400"/>
                <a:gd name="connsiteY67" fmla="*/ 3584179 h 4760516"/>
                <a:gd name="connsiteX68" fmla="*/ 534739 w 3904400"/>
                <a:gd name="connsiteY68" fmla="*/ 3450829 h 4760516"/>
                <a:gd name="connsiteX69" fmla="*/ 934789 w 3904400"/>
                <a:gd name="connsiteY69" fmla="*/ 3293666 h 4760516"/>
                <a:gd name="connsiteX70" fmla="*/ 1134814 w 3904400"/>
                <a:gd name="connsiteY70" fmla="*/ 3217466 h 4760516"/>
                <a:gd name="connsiteX71" fmla="*/ 1277689 w 3904400"/>
                <a:gd name="connsiteY71" fmla="*/ 2950766 h 4760516"/>
                <a:gd name="connsiteX72" fmla="*/ 1372939 w 3904400"/>
                <a:gd name="connsiteY72" fmla="*/ 2888854 h 4760516"/>
                <a:gd name="connsiteX73" fmla="*/ 1444377 w 3904400"/>
                <a:gd name="connsiteY73" fmla="*/ 2750741 h 4760516"/>
                <a:gd name="connsiteX74" fmla="*/ 1430089 w 3904400"/>
                <a:gd name="connsiteY74" fmla="*/ 2665016 h 4760516"/>
                <a:gd name="connsiteX75" fmla="*/ 1433678 w 3904400"/>
                <a:gd name="connsiteY75" fmla="*/ 2655556 h 4760516"/>
                <a:gd name="connsiteX76" fmla="*/ 1412671 w 3904400"/>
                <a:gd name="connsiteY76" fmla="*/ 2630242 h 4760516"/>
                <a:gd name="connsiteX77" fmla="*/ 1171172 w 3904400"/>
                <a:gd name="connsiteY77" fmla="*/ 2059985 h 4760516"/>
                <a:gd name="connsiteX78" fmla="*/ 977027 w 3904400"/>
                <a:gd name="connsiteY78" fmla="*/ 1612672 h 4760516"/>
                <a:gd name="connsiteX79" fmla="*/ 1052790 w 3904400"/>
                <a:gd name="connsiteY79" fmla="*/ 1487109 h 4760516"/>
                <a:gd name="connsiteX80" fmla="*/ 1018186 w 3904400"/>
                <a:gd name="connsiteY80" fmla="*/ 1277790 h 4760516"/>
                <a:gd name="connsiteX81" fmla="*/ 934788 w 3904400"/>
                <a:gd name="connsiteY81" fmla="*/ 1341041 h 4760516"/>
                <a:gd name="connsiteX82" fmla="*/ 883988 w 3904400"/>
                <a:gd name="connsiteY82" fmla="*/ 1404541 h 4760516"/>
                <a:gd name="connsiteX83" fmla="*/ 839538 w 3904400"/>
                <a:gd name="connsiteY83" fmla="*/ 1525191 h 4760516"/>
                <a:gd name="connsiteX84" fmla="*/ 858588 w 3904400"/>
                <a:gd name="connsiteY84" fmla="*/ 1645841 h 4760516"/>
                <a:gd name="connsiteX85" fmla="*/ 890338 w 3904400"/>
                <a:gd name="connsiteY85" fmla="*/ 1829991 h 4760516"/>
                <a:gd name="connsiteX86" fmla="*/ 966538 w 3904400"/>
                <a:gd name="connsiteY86" fmla="*/ 2128441 h 4760516"/>
                <a:gd name="connsiteX87" fmla="*/ 1049088 w 3904400"/>
                <a:gd name="connsiteY87" fmla="*/ 2198291 h 4760516"/>
                <a:gd name="connsiteX88" fmla="*/ 1099888 w 3904400"/>
                <a:gd name="connsiteY88" fmla="*/ 2331641 h 4760516"/>
                <a:gd name="connsiteX89" fmla="*/ 1220538 w 3904400"/>
                <a:gd name="connsiteY89" fmla="*/ 2566591 h 4760516"/>
                <a:gd name="connsiteX90" fmla="*/ 1271338 w 3904400"/>
                <a:gd name="connsiteY90" fmla="*/ 2712641 h 4760516"/>
                <a:gd name="connsiteX91" fmla="*/ 1131638 w 3904400"/>
                <a:gd name="connsiteY91" fmla="*/ 2750741 h 4760516"/>
                <a:gd name="connsiteX92" fmla="*/ 928438 w 3904400"/>
                <a:gd name="connsiteY92" fmla="*/ 2776141 h 4760516"/>
                <a:gd name="connsiteX93" fmla="*/ 744288 w 3904400"/>
                <a:gd name="connsiteY93" fmla="*/ 2731691 h 4760516"/>
                <a:gd name="connsiteX94" fmla="*/ 661738 w 3904400"/>
                <a:gd name="connsiteY94" fmla="*/ 2591991 h 4760516"/>
                <a:gd name="connsiteX95" fmla="*/ 623638 w 3904400"/>
                <a:gd name="connsiteY95" fmla="*/ 2344341 h 4760516"/>
                <a:gd name="connsiteX96" fmla="*/ 636338 w 3904400"/>
                <a:gd name="connsiteY96" fmla="*/ 2020491 h 4760516"/>
                <a:gd name="connsiteX97" fmla="*/ 737938 w 3904400"/>
                <a:gd name="connsiteY97" fmla="*/ 1328341 h 4760516"/>
                <a:gd name="connsiteX98" fmla="*/ 972888 w 3904400"/>
                <a:gd name="connsiteY98" fmla="*/ 623491 h 4760516"/>
                <a:gd name="connsiteX99" fmla="*/ 1169738 w 3904400"/>
                <a:gd name="connsiteY99" fmla="*/ 299641 h 4760516"/>
                <a:gd name="connsiteX100" fmla="*/ 1360238 w 3904400"/>
                <a:gd name="connsiteY100" fmla="*/ 140891 h 4760516"/>
                <a:gd name="connsiteX101" fmla="*/ 1531688 w 3904400"/>
                <a:gd name="connsiteY101" fmla="*/ 115491 h 4760516"/>
                <a:gd name="connsiteX102" fmla="*/ 1677738 w 3904400"/>
                <a:gd name="connsiteY102" fmla="*/ 13891 h 4760516"/>
                <a:gd name="connsiteX103" fmla="*/ 1814660 w 3904400"/>
                <a:gd name="connsiteY103" fmla="*/ 0 h 4760516"/>
                <a:gd name="connsiteX0" fmla="*/ 3062288 w 3904400"/>
                <a:gd name="connsiteY0" fmla="*/ 1005769 h 4760516"/>
                <a:gd name="connsiteX1" fmla="*/ 3082677 w 3904400"/>
                <a:gd name="connsiteY1" fmla="*/ 1026716 h 4760516"/>
                <a:gd name="connsiteX2" fmla="*/ 3168402 w 3904400"/>
                <a:gd name="connsiteY2" fmla="*/ 1369616 h 4760516"/>
                <a:gd name="connsiteX3" fmla="*/ 3254127 w 3904400"/>
                <a:gd name="connsiteY3" fmla="*/ 1822054 h 4760516"/>
                <a:gd name="connsiteX4" fmla="*/ 3282702 w 3904400"/>
                <a:gd name="connsiteY4" fmla="*/ 2255441 h 4760516"/>
                <a:gd name="connsiteX5" fmla="*/ 3273177 w 3904400"/>
                <a:gd name="connsiteY5" fmla="*/ 2526904 h 4760516"/>
                <a:gd name="connsiteX6" fmla="*/ 3192214 w 3904400"/>
                <a:gd name="connsiteY6" fmla="*/ 2722166 h 4760516"/>
                <a:gd name="connsiteX7" fmla="*/ 3044577 w 3904400"/>
                <a:gd name="connsiteY7" fmla="*/ 2750741 h 4760516"/>
                <a:gd name="connsiteX8" fmla="*/ 2811214 w 3904400"/>
                <a:gd name="connsiteY8" fmla="*/ 2731691 h 4760516"/>
                <a:gd name="connsiteX9" fmla="*/ 2635002 w 3904400"/>
                <a:gd name="connsiteY9" fmla="*/ 2669779 h 4760516"/>
                <a:gd name="connsiteX10" fmla="*/ 2658814 w 3904400"/>
                <a:gd name="connsiteY10" fmla="*/ 2603104 h 4760516"/>
                <a:gd name="connsiteX11" fmla="*/ 2754064 w 3904400"/>
                <a:gd name="connsiteY11" fmla="*/ 2474516 h 4760516"/>
                <a:gd name="connsiteX12" fmla="*/ 2844552 w 3904400"/>
                <a:gd name="connsiteY12" fmla="*/ 2255441 h 4760516"/>
                <a:gd name="connsiteX13" fmla="*/ 2863602 w 3904400"/>
                <a:gd name="connsiteY13" fmla="*/ 2160191 h 4760516"/>
                <a:gd name="connsiteX14" fmla="*/ 2920752 w 3904400"/>
                <a:gd name="connsiteY14" fmla="*/ 2098279 h 4760516"/>
                <a:gd name="connsiteX15" fmla="*/ 3001714 w 3904400"/>
                <a:gd name="connsiteY15" fmla="*/ 1855391 h 4760516"/>
                <a:gd name="connsiteX16" fmla="*/ 3058864 w 3904400"/>
                <a:gd name="connsiteY16" fmla="*/ 1598216 h 4760516"/>
                <a:gd name="connsiteX17" fmla="*/ 3063627 w 3904400"/>
                <a:gd name="connsiteY17" fmla="*/ 1483916 h 4760516"/>
                <a:gd name="connsiteX18" fmla="*/ 3011239 w 3904400"/>
                <a:gd name="connsiteY18" fmla="*/ 1379141 h 4760516"/>
                <a:gd name="connsiteX19" fmla="*/ 2958852 w 3904400"/>
                <a:gd name="connsiteY19" fmla="*/ 1331516 h 4760516"/>
                <a:gd name="connsiteX20" fmla="*/ 2949327 w 3904400"/>
                <a:gd name="connsiteY20" fmla="*/ 1236266 h 4760516"/>
                <a:gd name="connsiteX21" fmla="*/ 2958852 w 3904400"/>
                <a:gd name="connsiteY21" fmla="*/ 1121966 h 4760516"/>
                <a:gd name="connsiteX22" fmla="*/ 3006477 w 3904400"/>
                <a:gd name="connsiteY22" fmla="*/ 1050529 h 4760516"/>
                <a:gd name="connsiteX23" fmla="*/ 3062288 w 3904400"/>
                <a:gd name="connsiteY23" fmla="*/ 1005769 h 4760516"/>
                <a:gd name="connsiteX24" fmla="*/ 1814660 w 3904400"/>
                <a:gd name="connsiteY24" fmla="*/ 0 h 4760516"/>
                <a:gd name="connsiteX25" fmla="*/ 1957138 w 3904400"/>
                <a:gd name="connsiteY25" fmla="*/ 1191 h 4760516"/>
                <a:gd name="connsiteX26" fmla="*/ 2153988 w 3904400"/>
                <a:gd name="connsiteY26" fmla="*/ 20241 h 4760516"/>
                <a:gd name="connsiteX27" fmla="*/ 2382588 w 3904400"/>
                <a:gd name="connsiteY27" fmla="*/ 121841 h 4760516"/>
                <a:gd name="connsiteX28" fmla="*/ 2642938 w 3904400"/>
                <a:gd name="connsiteY28" fmla="*/ 331391 h 4760516"/>
                <a:gd name="connsiteX29" fmla="*/ 2947738 w 3904400"/>
                <a:gd name="connsiteY29" fmla="*/ 693341 h 4760516"/>
                <a:gd name="connsiteX30" fmla="*/ 3062038 w 3904400"/>
                <a:gd name="connsiteY30" fmla="*/ 883841 h 4760516"/>
                <a:gd name="connsiteX31" fmla="*/ 3011238 w 3904400"/>
                <a:gd name="connsiteY31" fmla="*/ 1004491 h 4760516"/>
                <a:gd name="connsiteX32" fmla="*/ 2903288 w 3904400"/>
                <a:gd name="connsiteY32" fmla="*/ 1061641 h 4760516"/>
                <a:gd name="connsiteX33" fmla="*/ 2827088 w 3904400"/>
                <a:gd name="connsiteY33" fmla="*/ 998141 h 4760516"/>
                <a:gd name="connsiteX34" fmla="*/ 2655638 w 3904400"/>
                <a:gd name="connsiteY34" fmla="*/ 820341 h 4760516"/>
                <a:gd name="connsiteX35" fmla="*/ 2350838 w 3904400"/>
                <a:gd name="connsiteY35" fmla="*/ 674291 h 4760516"/>
                <a:gd name="connsiteX36" fmla="*/ 2020638 w 3904400"/>
                <a:gd name="connsiteY36" fmla="*/ 674291 h 4760516"/>
                <a:gd name="connsiteX37" fmla="*/ 2344488 w 3904400"/>
                <a:gd name="connsiteY37" fmla="*/ 769541 h 4760516"/>
                <a:gd name="connsiteX38" fmla="*/ 2554038 w 3904400"/>
                <a:gd name="connsiteY38" fmla="*/ 909241 h 4760516"/>
                <a:gd name="connsiteX39" fmla="*/ 2630379 w 3904400"/>
                <a:gd name="connsiteY39" fmla="*/ 973620 h 4760516"/>
                <a:gd name="connsiteX40" fmla="*/ 2901551 w 3904400"/>
                <a:gd name="connsiteY40" fmla="*/ 1067700 h 4760516"/>
                <a:gd name="connsiteX41" fmla="*/ 2830884 w 3904400"/>
                <a:gd name="connsiteY41" fmla="*/ 1212445 h 4760516"/>
                <a:gd name="connsiteX42" fmla="*/ 2830884 w 3904400"/>
                <a:gd name="connsiteY42" fmla="*/ 1445256 h 4760516"/>
                <a:gd name="connsiteX43" fmla="*/ 2939795 w 3904400"/>
                <a:gd name="connsiteY43" fmla="*/ 1531580 h 4760516"/>
                <a:gd name="connsiteX44" fmla="*/ 2823781 w 3904400"/>
                <a:gd name="connsiteY44" fmla="*/ 2041674 h 4760516"/>
                <a:gd name="connsiteX45" fmla="*/ 2757487 w 3904400"/>
                <a:gd name="connsiteY45" fmla="*/ 2086142 h 4760516"/>
                <a:gd name="connsiteX46" fmla="*/ 2480886 w 3904400"/>
                <a:gd name="connsiteY46" fmla="*/ 2698176 h 4760516"/>
                <a:gd name="connsiteX47" fmla="*/ 2530227 w 3904400"/>
                <a:gd name="connsiteY47" fmla="*/ 2817416 h 4760516"/>
                <a:gd name="connsiteX48" fmla="*/ 2592139 w 3904400"/>
                <a:gd name="connsiteY48" fmla="*/ 2874566 h 4760516"/>
                <a:gd name="connsiteX49" fmla="*/ 2658814 w 3904400"/>
                <a:gd name="connsiteY49" fmla="*/ 2884091 h 4760516"/>
                <a:gd name="connsiteX50" fmla="*/ 2682627 w 3904400"/>
                <a:gd name="connsiteY50" fmla="*/ 2912666 h 4760516"/>
                <a:gd name="connsiteX51" fmla="*/ 2749302 w 3904400"/>
                <a:gd name="connsiteY51" fmla="*/ 3079354 h 4760516"/>
                <a:gd name="connsiteX52" fmla="*/ 2844552 w 3904400"/>
                <a:gd name="connsiteY52" fmla="*/ 3174604 h 4760516"/>
                <a:gd name="connsiteX53" fmla="*/ 2939802 w 3904400"/>
                <a:gd name="connsiteY53" fmla="*/ 3207941 h 4760516"/>
                <a:gd name="connsiteX54" fmla="*/ 3282702 w 3904400"/>
                <a:gd name="connsiteY54" fmla="*/ 3317479 h 4760516"/>
                <a:gd name="connsiteX55" fmla="*/ 3658939 w 3904400"/>
                <a:gd name="connsiteY55" fmla="*/ 3493691 h 4760516"/>
                <a:gd name="connsiteX56" fmla="*/ 3868489 w 3904400"/>
                <a:gd name="connsiteY56" fmla="*/ 3641329 h 4760516"/>
                <a:gd name="connsiteX57" fmla="*/ 3901827 w 3904400"/>
                <a:gd name="connsiteY57" fmla="*/ 3769916 h 4760516"/>
                <a:gd name="connsiteX58" fmla="*/ 3878014 w 3904400"/>
                <a:gd name="connsiteY58" fmla="*/ 4027091 h 4760516"/>
                <a:gd name="connsiteX59" fmla="*/ 3792289 w 3904400"/>
                <a:gd name="connsiteY59" fmla="*/ 4236641 h 4760516"/>
                <a:gd name="connsiteX60" fmla="*/ 3620839 w 3904400"/>
                <a:gd name="connsiteY60" fmla="*/ 4598591 h 4760516"/>
                <a:gd name="connsiteX61" fmla="*/ 3473202 w 3904400"/>
                <a:gd name="connsiteY61" fmla="*/ 4760516 h 4760516"/>
                <a:gd name="connsiteX62" fmla="*/ 339477 w 3904400"/>
                <a:gd name="connsiteY62" fmla="*/ 4760516 h 4760516"/>
                <a:gd name="connsiteX63" fmla="*/ 163264 w 3904400"/>
                <a:gd name="connsiteY63" fmla="*/ 4436666 h 4760516"/>
                <a:gd name="connsiteX64" fmla="*/ 58489 w 3904400"/>
                <a:gd name="connsiteY64" fmla="*/ 4141391 h 4760516"/>
                <a:gd name="connsiteX65" fmla="*/ 1339 w 3904400"/>
                <a:gd name="connsiteY65" fmla="*/ 3855641 h 4760516"/>
                <a:gd name="connsiteX66" fmla="*/ 25152 w 3904400"/>
                <a:gd name="connsiteY66" fmla="*/ 3703241 h 4760516"/>
                <a:gd name="connsiteX67" fmla="*/ 220414 w 3904400"/>
                <a:gd name="connsiteY67" fmla="*/ 3584179 h 4760516"/>
                <a:gd name="connsiteX68" fmla="*/ 534739 w 3904400"/>
                <a:gd name="connsiteY68" fmla="*/ 3450829 h 4760516"/>
                <a:gd name="connsiteX69" fmla="*/ 934789 w 3904400"/>
                <a:gd name="connsiteY69" fmla="*/ 3293666 h 4760516"/>
                <a:gd name="connsiteX70" fmla="*/ 1134814 w 3904400"/>
                <a:gd name="connsiteY70" fmla="*/ 3217466 h 4760516"/>
                <a:gd name="connsiteX71" fmla="*/ 1277689 w 3904400"/>
                <a:gd name="connsiteY71" fmla="*/ 2950766 h 4760516"/>
                <a:gd name="connsiteX72" fmla="*/ 1372939 w 3904400"/>
                <a:gd name="connsiteY72" fmla="*/ 2888854 h 4760516"/>
                <a:gd name="connsiteX73" fmla="*/ 1444377 w 3904400"/>
                <a:gd name="connsiteY73" fmla="*/ 2750741 h 4760516"/>
                <a:gd name="connsiteX74" fmla="*/ 1430089 w 3904400"/>
                <a:gd name="connsiteY74" fmla="*/ 2665016 h 4760516"/>
                <a:gd name="connsiteX75" fmla="*/ 1433678 w 3904400"/>
                <a:gd name="connsiteY75" fmla="*/ 2655556 h 4760516"/>
                <a:gd name="connsiteX76" fmla="*/ 1412671 w 3904400"/>
                <a:gd name="connsiteY76" fmla="*/ 2630242 h 4760516"/>
                <a:gd name="connsiteX77" fmla="*/ 1171172 w 3904400"/>
                <a:gd name="connsiteY77" fmla="*/ 2059985 h 4760516"/>
                <a:gd name="connsiteX78" fmla="*/ 977027 w 3904400"/>
                <a:gd name="connsiteY78" fmla="*/ 1612672 h 4760516"/>
                <a:gd name="connsiteX79" fmla="*/ 1052790 w 3904400"/>
                <a:gd name="connsiteY79" fmla="*/ 1487109 h 4760516"/>
                <a:gd name="connsiteX80" fmla="*/ 1018186 w 3904400"/>
                <a:gd name="connsiteY80" fmla="*/ 1277790 h 4760516"/>
                <a:gd name="connsiteX81" fmla="*/ 934788 w 3904400"/>
                <a:gd name="connsiteY81" fmla="*/ 1341041 h 4760516"/>
                <a:gd name="connsiteX82" fmla="*/ 883988 w 3904400"/>
                <a:gd name="connsiteY82" fmla="*/ 1404541 h 4760516"/>
                <a:gd name="connsiteX83" fmla="*/ 839538 w 3904400"/>
                <a:gd name="connsiteY83" fmla="*/ 1525191 h 4760516"/>
                <a:gd name="connsiteX84" fmla="*/ 858588 w 3904400"/>
                <a:gd name="connsiteY84" fmla="*/ 1645841 h 4760516"/>
                <a:gd name="connsiteX85" fmla="*/ 890338 w 3904400"/>
                <a:gd name="connsiteY85" fmla="*/ 1829991 h 4760516"/>
                <a:gd name="connsiteX86" fmla="*/ 966538 w 3904400"/>
                <a:gd name="connsiteY86" fmla="*/ 2128441 h 4760516"/>
                <a:gd name="connsiteX87" fmla="*/ 1049088 w 3904400"/>
                <a:gd name="connsiteY87" fmla="*/ 2198291 h 4760516"/>
                <a:gd name="connsiteX88" fmla="*/ 1099888 w 3904400"/>
                <a:gd name="connsiteY88" fmla="*/ 2331641 h 4760516"/>
                <a:gd name="connsiteX89" fmla="*/ 1220538 w 3904400"/>
                <a:gd name="connsiteY89" fmla="*/ 2566591 h 4760516"/>
                <a:gd name="connsiteX90" fmla="*/ 1271338 w 3904400"/>
                <a:gd name="connsiteY90" fmla="*/ 2712641 h 4760516"/>
                <a:gd name="connsiteX91" fmla="*/ 1131638 w 3904400"/>
                <a:gd name="connsiteY91" fmla="*/ 2750741 h 4760516"/>
                <a:gd name="connsiteX92" fmla="*/ 928438 w 3904400"/>
                <a:gd name="connsiteY92" fmla="*/ 2776141 h 4760516"/>
                <a:gd name="connsiteX93" fmla="*/ 744288 w 3904400"/>
                <a:gd name="connsiteY93" fmla="*/ 2731691 h 4760516"/>
                <a:gd name="connsiteX94" fmla="*/ 661738 w 3904400"/>
                <a:gd name="connsiteY94" fmla="*/ 2591991 h 4760516"/>
                <a:gd name="connsiteX95" fmla="*/ 623638 w 3904400"/>
                <a:gd name="connsiteY95" fmla="*/ 2344341 h 4760516"/>
                <a:gd name="connsiteX96" fmla="*/ 636338 w 3904400"/>
                <a:gd name="connsiteY96" fmla="*/ 2020491 h 4760516"/>
                <a:gd name="connsiteX97" fmla="*/ 737938 w 3904400"/>
                <a:gd name="connsiteY97" fmla="*/ 1328341 h 4760516"/>
                <a:gd name="connsiteX98" fmla="*/ 972888 w 3904400"/>
                <a:gd name="connsiteY98" fmla="*/ 623491 h 4760516"/>
                <a:gd name="connsiteX99" fmla="*/ 1169738 w 3904400"/>
                <a:gd name="connsiteY99" fmla="*/ 299641 h 4760516"/>
                <a:gd name="connsiteX100" fmla="*/ 1360238 w 3904400"/>
                <a:gd name="connsiteY100" fmla="*/ 140891 h 4760516"/>
                <a:gd name="connsiteX101" fmla="*/ 1531688 w 3904400"/>
                <a:gd name="connsiteY101" fmla="*/ 115491 h 4760516"/>
                <a:gd name="connsiteX102" fmla="*/ 1677738 w 3904400"/>
                <a:gd name="connsiteY102" fmla="*/ 13891 h 4760516"/>
                <a:gd name="connsiteX103" fmla="*/ 1814660 w 3904400"/>
                <a:gd name="connsiteY103" fmla="*/ 0 h 4760516"/>
                <a:gd name="connsiteX0" fmla="*/ 3062288 w 3904400"/>
                <a:gd name="connsiteY0" fmla="*/ 1005769 h 4810829"/>
                <a:gd name="connsiteX1" fmla="*/ 3082677 w 3904400"/>
                <a:gd name="connsiteY1" fmla="*/ 1026716 h 4810829"/>
                <a:gd name="connsiteX2" fmla="*/ 3168402 w 3904400"/>
                <a:gd name="connsiteY2" fmla="*/ 1369616 h 4810829"/>
                <a:gd name="connsiteX3" fmla="*/ 3254127 w 3904400"/>
                <a:gd name="connsiteY3" fmla="*/ 1822054 h 4810829"/>
                <a:gd name="connsiteX4" fmla="*/ 3282702 w 3904400"/>
                <a:gd name="connsiteY4" fmla="*/ 2255441 h 4810829"/>
                <a:gd name="connsiteX5" fmla="*/ 3273177 w 3904400"/>
                <a:gd name="connsiteY5" fmla="*/ 2526904 h 4810829"/>
                <a:gd name="connsiteX6" fmla="*/ 3192214 w 3904400"/>
                <a:gd name="connsiteY6" fmla="*/ 2722166 h 4810829"/>
                <a:gd name="connsiteX7" fmla="*/ 3044577 w 3904400"/>
                <a:gd name="connsiteY7" fmla="*/ 2750741 h 4810829"/>
                <a:gd name="connsiteX8" fmla="*/ 2811214 w 3904400"/>
                <a:gd name="connsiteY8" fmla="*/ 2731691 h 4810829"/>
                <a:gd name="connsiteX9" fmla="*/ 2635002 w 3904400"/>
                <a:gd name="connsiteY9" fmla="*/ 2669779 h 4810829"/>
                <a:gd name="connsiteX10" fmla="*/ 2658814 w 3904400"/>
                <a:gd name="connsiteY10" fmla="*/ 2603104 h 4810829"/>
                <a:gd name="connsiteX11" fmla="*/ 2754064 w 3904400"/>
                <a:gd name="connsiteY11" fmla="*/ 2474516 h 4810829"/>
                <a:gd name="connsiteX12" fmla="*/ 2844552 w 3904400"/>
                <a:gd name="connsiteY12" fmla="*/ 2255441 h 4810829"/>
                <a:gd name="connsiteX13" fmla="*/ 2863602 w 3904400"/>
                <a:gd name="connsiteY13" fmla="*/ 2160191 h 4810829"/>
                <a:gd name="connsiteX14" fmla="*/ 2920752 w 3904400"/>
                <a:gd name="connsiteY14" fmla="*/ 2098279 h 4810829"/>
                <a:gd name="connsiteX15" fmla="*/ 3001714 w 3904400"/>
                <a:gd name="connsiteY15" fmla="*/ 1855391 h 4810829"/>
                <a:gd name="connsiteX16" fmla="*/ 3058864 w 3904400"/>
                <a:gd name="connsiteY16" fmla="*/ 1598216 h 4810829"/>
                <a:gd name="connsiteX17" fmla="*/ 3063627 w 3904400"/>
                <a:gd name="connsiteY17" fmla="*/ 1483916 h 4810829"/>
                <a:gd name="connsiteX18" fmla="*/ 3011239 w 3904400"/>
                <a:gd name="connsiteY18" fmla="*/ 1379141 h 4810829"/>
                <a:gd name="connsiteX19" fmla="*/ 2958852 w 3904400"/>
                <a:gd name="connsiteY19" fmla="*/ 1331516 h 4810829"/>
                <a:gd name="connsiteX20" fmla="*/ 2949327 w 3904400"/>
                <a:gd name="connsiteY20" fmla="*/ 1236266 h 4810829"/>
                <a:gd name="connsiteX21" fmla="*/ 2958852 w 3904400"/>
                <a:gd name="connsiteY21" fmla="*/ 1121966 h 4810829"/>
                <a:gd name="connsiteX22" fmla="*/ 3006477 w 3904400"/>
                <a:gd name="connsiteY22" fmla="*/ 1050529 h 4810829"/>
                <a:gd name="connsiteX23" fmla="*/ 3062288 w 3904400"/>
                <a:gd name="connsiteY23" fmla="*/ 1005769 h 4810829"/>
                <a:gd name="connsiteX24" fmla="*/ 1814660 w 3904400"/>
                <a:gd name="connsiteY24" fmla="*/ 0 h 4810829"/>
                <a:gd name="connsiteX25" fmla="*/ 1957138 w 3904400"/>
                <a:gd name="connsiteY25" fmla="*/ 1191 h 4810829"/>
                <a:gd name="connsiteX26" fmla="*/ 2153988 w 3904400"/>
                <a:gd name="connsiteY26" fmla="*/ 20241 h 4810829"/>
                <a:gd name="connsiteX27" fmla="*/ 2382588 w 3904400"/>
                <a:gd name="connsiteY27" fmla="*/ 121841 h 4810829"/>
                <a:gd name="connsiteX28" fmla="*/ 2642938 w 3904400"/>
                <a:gd name="connsiteY28" fmla="*/ 331391 h 4810829"/>
                <a:gd name="connsiteX29" fmla="*/ 2947738 w 3904400"/>
                <a:gd name="connsiteY29" fmla="*/ 693341 h 4810829"/>
                <a:gd name="connsiteX30" fmla="*/ 3062038 w 3904400"/>
                <a:gd name="connsiteY30" fmla="*/ 883841 h 4810829"/>
                <a:gd name="connsiteX31" fmla="*/ 3011238 w 3904400"/>
                <a:gd name="connsiteY31" fmla="*/ 1004491 h 4810829"/>
                <a:gd name="connsiteX32" fmla="*/ 2903288 w 3904400"/>
                <a:gd name="connsiteY32" fmla="*/ 1061641 h 4810829"/>
                <a:gd name="connsiteX33" fmla="*/ 2827088 w 3904400"/>
                <a:gd name="connsiteY33" fmla="*/ 998141 h 4810829"/>
                <a:gd name="connsiteX34" fmla="*/ 2655638 w 3904400"/>
                <a:gd name="connsiteY34" fmla="*/ 820341 h 4810829"/>
                <a:gd name="connsiteX35" fmla="*/ 2350838 w 3904400"/>
                <a:gd name="connsiteY35" fmla="*/ 674291 h 4810829"/>
                <a:gd name="connsiteX36" fmla="*/ 2020638 w 3904400"/>
                <a:gd name="connsiteY36" fmla="*/ 674291 h 4810829"/>
                <a:gd name="connsiteX37" fmla="*/ 2344488 w 3904400"/>
                <a:gd name="connsiteY37" fmla="*/ 769541 h 4810829"/>
                <a:gd name="connsiteX38" fmla="*/ 2554038 w 3904400"/>
                <a:gd name="connsiteY38" fmla="*/ 909241 h 4810829"/>
                <a:gd name="connsiteX39" fmla="*/ 2630379 w 3904400"/>
                <a:gd name="connsiteY39" fmla="*/ 973620 h 4810829"/>
                <a:gd name="connsiteX40" fmla="*/ 2901551 w 3904400"/>
                <a:gd name="connsiteY40" fmla="*/ 1067700 h 4810829"/>
                <a:gd name="connsiteX41" fmla="*/ 2830884 w 3904400"/>
                <a:gd name="connsiteY41" fmla="*/ 1212445 h 4810829"/>
                <a:gd name="connsiteX42" fmla="*/ 2830884 w 3904400"/>
                <a:gd name="connsiteY42" fmla="*/ 1445256 h 4810829"/>
                <a:gd name="connsiteX43" fmla="*/ 2939795 w 3904400"/>
                <a:gd name="connsiteY43" fmla="*/ 1531580 h 4810829"/>
                <a:gd name="connsiteX44" fmla="*/ 2823781 w 3904400"/>
                <a:gd name="connsiteY44" fmla="*/ 2041674 h 4810829"/>
                <a:gd name="connsiteX45" fmla="*/ 2757487 w 3904400"/>
                <a:gd name="connsiteY45" fmla="*/ 2086142 h 4810829"/>
                <a:gd name="connsiteX46" fmla="*/ 2480886 w 3904400"/>
                <a:gd name="connsiteY46" fmla="*/ 2698176 h 4810829"/>
                <a:gd name="connsiteX47" fmla="*/ 2530227 w 3904400"/>
                <a:gd name="connsiteY47" fmla="*/ 2817416 h 4810829"/>
                <a:gd name="connsiteX48" fmla="*/ 2592139 w 3904400"/>
                <a:gd name="connsiteY48" fmla="*/ 2874566 h 4810829"/>
                <a:gd name="connsiteX49" fmla="*/ 2658814 w 3904400"/>
                <a:gd name="connsiteY49" fmla="*/ 2884091 h 4810829"/>
                <a:gd name="connsiteX50" fmla="*/ 2682627 w 3904400"/>
                <a:gd name="connsiteY50" fmla="*/ 2912666 h 4810829"/>
                <a:gd name="connsiteX51" fmla="*/ 2749302 w 3904400"/>
                <a:gd name="connsiteY51" fmla="*/ 3079354 h 4810829"/>
                <a:gd name="connsiteX52" fmla="*/ 2844552 w 3904400"/>
                <a:gd name="connsiteY52" fmla="*/ 3174604 h 4810829"/>
                <a:gd name="connsiteX53" fmla="*/ 2939802 w 3904400"/>
                <a:gd name="connsiteY53" fmla="*/ 3207941 h 4810829"/>
                <a:gd name="connsiteX54" fmla="*/ 3282702 w 3904400"/>
                <a:gd name="connsiteY54" fmla="*/ 3317479 h 4810829"/>
                <a:gd name="connsiteX55" fmla="*/ 3658939 w 3904400"/>
                <a:gd name="connsiteY55" fmla="*/ 3493691 h 4810829"/>
                <a:gd name="connsiteX56" fmla="*/ 3868489 w 3904400"/>
                <a:gd name="connsiteY56" fmla="*/ 3641329 h 4810829"/>
                <a:gd name="connsiteX57" fmla="*/ 3901827 w 3904400"/>
                <a:gd name="connsiteY57" fmla="*/ 3769916 h 4810829"/>
                <a:gd name="connsiteX58" fmla="*/ 3878014 w 3904400"/>
                <a:gd name="connsiteY58" fmla="*/ 4027091 h 4810829"/>
                <a:gd name="connsiteX59" fmla="*/ 3792289 w 3904400"/>
                <a:gd name="connsiteY59" fmla="*/ 4236641 h 4810829"/>
                <a:gd name="connsiteX60" fmla="*/ 3620839 w 3904400"/>
                <a:gd name="connsiteY60" fmla="*/ 4598591 h 4810829"/>
                <a:gd name="connsiteX61" fmla="*/ 3473202 w 3904400"/>
                <a:gd name="connsiteY61" fmla="*/ 4760516 h 4810829"/>
                <a:gd name="connsiteX62" fmla="*/ 339477 w 3904400"/>
                <a:gd name="connsiteY62" fmla="*/ 4760516 h 4810829"/>
                <a:gd name="connsiteX63" fmla="*/ 163264 w 3904400"/>
                <a:gd name="connsiteY63" fmla="*/ 4436666 h 4810829"/>
                <a:gd name="connsiteX64" fmla="*/ 58489 w 3904400"/>
                <a:gd name="connsiteY64" fmla="*/ 4141391 h 4810829"/>
                <a:gd name="connsiteX65" fmla="*/ 1339 w 3904400"/>
                <a:gd name="connsiteY65" fmla="*/ 3855641 h 4810829"/>
                <a:gd name="connsiteX66" fmla="*/ 25152 w 3904400"/>
                <a:gd name="connsiteY66" fmla="*/ 3703241 h 4810829"/>
                <a:gd name="connsiteX67" fmla="*/ 220414 w 3904400"/>
                <a:gd name="connsiteY67" fmla="*/ 3584179 h 4810829"/>
                <a:gd name="connsiteX68" fmla="*/ 534739 w 3904400"/>
                <a:gd name="connsiteY68" fmla="*/ 3450829 h 4810829"/>
                <a:gd name="connsiteX69" fmla="*/ 934789 w 3904400"/>
                <a:gd name="connsiteY69" fmla="*/ 3293666 h 4810829"/>
                <a:gd name="connsiteX70" fmla="*/ 1134814 w 3904400"/>
                <a:gd name="connsiteY70" fmla="*/ 3217466 h 4810829"/>
                <a:gd name="connsiteX71" fmla="*/ 1277689 w 3904400"/>
                <a:gd name="connsiteY71" fmla="*/ 2950766 h 4810829"/>
                <a:gd name="connsiteX72" fmla="*/ 1372939 w 3904400"/>
                <a:gd name="connsiteY72" fmla="*/ 2888854 h 4810829"/>
                <a:gd name="connsiteX73" fmla="*/ 1444377 w 3904400"/>
                <a:gd name="connsiteY73" fmla="*/ 2750741 h 4810829"/>
                <a:gd name="connsiteX74" fmla="*/ 1430089 w 3904400"/>
                <a:gd name="connsiteY74" fmla="*/ 2665016 h 4810829"/>
                <a:gd name="connsiteX75" fmla="*/ 1433678 w 3904400"/>
                <a:gd name="connsiteY75" fmla="*/ 2655556 h 4810829"/>
                <a:gd name="connsiteX76" fmla="*/ 1412671 w 3904400"/>
                <a:gd name="connsiteY76" fmla="*/ 2630242 h 4810829"/>
                <a:gd name="connsiteX77" fmla="*/ 1171172 w 3904400"/>
                <a:gd name="connsiteY77" fmla="*/ 2059985 h 4810829"/>
                <a:gd name="connsiteX78" fmla="*/ 977027 w 3904400"/>
                <a:gd name="connsiteY78" fmla="*/ 1612672 h 4810829"/>
                <a:gd name="connsiteX79" fmla="*/ 1052790 w 3904400"/>
                <a:gd name="connsiteY79" fmla="*/ 1487109 h 4810829"/>
                <a:gd name="connsiteX80" fmla="*/ 1018186 w 3904400"/>
                <a:gd name="connsiteY80" fmla="*/ 1277790 h 4810829"/>
                <a:gd name="connsiteX81" fmla="*/ 934788 w 3904400"/>
                <a:gd name="connsiteY81" fmla="*/ 1341041 h 4810829"/>
                <a:gd name="connsiteX82" fmla="*/ 883988 w 3904400"/>
                <a:gd name="connsiteY82" fmla="*/ 1404541 h 4810829"/>
                <a:gd name="connsiteX83" fmla="*/ 839538 w 3904400"/>
                <a:gd name="connsiteY83" fmla="*/ 1525191 h 4810829"/>
                <a:gd name="connsiteX84" fmla="*/ 858588 w 3904400"/>
                <a:gd name="connsiteY84" fmla="*/ 1645841 h 4810829"/>
                <a:gd name="connsiteX85" fmla="*/ 890338 w 3904400"/>
                <a:gd name="connsiteY85" fmla="*/ 1829991 h 4810829"/>
                <a:gd name="connsiteX86" fmla="*/ 966538 w 3904400"/>
                <a:gd name="connsiteY86" fmla="*/ 2128441 h 4810829"/>
                <a:gd name="connsiteX87" fmla="*/ 1049088 w 3904400"/>
                <a:gd name="connsiteY87" fmla="*/ 2198291 h 4810829"/>
                <a:gd name="connsiteX88" fmla="*/ 1099888 w 3904400"/>
                <a:gd name="connsiteY88" fmla="*/ 2331641 h 4810829"/>
                <a:gd name="connsiteX89" fmla="*/ 1220538 w 3904400"/>
                <a:gd name="connsiteY89" fmla="*/ 2566591 h 4810829"/>
                <a:gd name="connsiteX90" fmla="*/ 1271338 w 3904400"/>
                <a:gd name="connsiteY90" fmla="*/ 2712641 h 4810829"/>
                <a:gd name="connsiteX91" fmla="*/ 1131638 w 3904400"/>
                <a:gd name="connsiteY91" fmla="*/ 2750741 h 4810829"/>
                <a:gd name="connsiteX92" fmla="*/ 928438 w 3904400"/>
                <a:gd name="connsiteY92" fmla="*/ 2776141 h 4810829"/>
                <a:gd name="connsiteX93" fmla="*/ 744288 w 3904400"/>
                <a:gd name="connsiteY93" fmla="*/ 2731691 h 4810829"/>
                <a:gd name="connsiteX94" fmla="*/ 661738 w 3904400"/>
                <a:gd name="connsiteY94" fmla="*/ 2591991 h 4810829"/>
                <a:gd name="connsiteX95" fmla="*/ 623638 w 3904400"/>
                <a:gd name="connsiteY95" fmla="*/ 2344341 h 4810829"/>
                <a:gd name="connsiteX96" fmla="*/ 636338 w 3904400"/>
                <a:gd name="connsiteY96" fmla="*/ 2020491 h 4810829"/>
                <a:gd name="connsiteX97" fmla="*/ 737938 w 3904400"/>
                <a:gd name="connsiteY97" fmla="*/ 1328341 h 4810829"/>
                <a:gd name="connsiteX98" fmla="*/ 972888 w 3904400"/>
                <a:gd name="connsiteY98" fmla="*/ 623491 h 4810829"/>
                <a:gd name="connsiteX99" fmla="*/ 1169738 w 3904400"/>
                <a:gd name="connsiteY99" fmla="*/ 299641 h 4810829"/>
                <a:gd name="connsiteX100" fmla="*/ 1360238 w 3904400"/>
                <a:gd name="connsiteY100" fmla="*/ 140891 h 4810829"/>
                <a:gd name="connsiteX101" fmla="*/ 1531688 w 3904400"/>
                <a:gd name="connsiteY101" fmla="*/ 115491 h 4810829"/>
                <a:gd name="connsiteX102" fmla="*/ 1677738 w 3904400"/>
                <a:gd name="connsiteY102" fmla="*/ 13891 h 4810829"/>
                <a:gd name="connsiteX103" fmla="*/ 1814660 w 3904400"/>
                <a:gd name="connsiteY103" fmla="*/ 0 h 4810829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344488 w 3904400"/>
                <a:gd name="connsiteY37" fmla="*/ 769541 h 4848994"/>
                <a:gd name="connsiteX38" fmla="*/ 2554038 w 3904400"/>
                <a:gd name="connsiteY38" fmla="*/ 909241 h 4848994"/>
                <a:gd name="connsiteX39" fmla="*/ 2630379 w 3904400"/>
                <a:gd name="connsiteY39" fmla="*/ 973620 h 4848994"/>
                <a:gd name="connsiteX40" fmla="*/ 2901551 w 3904400"/>
                <a:gd name="connsiteY40" fmla="*/ 1067700 h 4848994"/>
                <a:gd name="connsiteX41" fmla="*/ 2830884 w 3904400"/>
                <a:gd name="connsiteY41" fmla="*/ 1212445 h 4848994"/>
                <a:gd name="connsiteX42" fmla="*/ 2830884 w 3904400"/>
                <a:gd name="connsiteY42" fmla="*/ 1445256 h 4848994"/>
                <a:gd name="connsiteX43" fmla="*/ 2939795 w 3904400"/>
                <a:gd name="connsiteY43" fmla="*/ 1531580 h 4848994"/>
                <a:gd name="connsiteX44" fmla="*/ 2823781 w 3904400"/>
                <a:gd name="connsiteY44" fmla="*/ 2041674 h 4848994"/>
                <a:gd name="connsiteX45" fmla="*/ 2757487 w 3904400"/>
                <a:gd name="connsiteY45" fmla="*/ 2086142 h 4848994"/>
                <a:gd name="connsiteX46" fmla="*/ 2480886 w 3904400"/>
                <a:gd name="connsiteY46" fmla="*/ 2698176 h 4848994"/>
                <a:gd name="connsiteX47" fmla="*/ 2530227 w 3904400"/>
                <a:gd name="connsiteY47" fmla="*/ 2817416 h 4848994"/>
                <a:gd name="connsiteX48" fmla="*/ 2592139 w 3904400"/>
                <a:gd name="connsiteY48" fmla="*/ 2874566 h 4848994"/>
                <a:gd name="connsiteX49" fmla="*/ 2658814 w 3904400"/>
                <a:gd name="connsiteY49" fmla="*/ 2884091 h 4848994"/>
                <a:gd name="connsiteX50" fmla="*/ 2682627 w 3904400"/>
                <a:gd name="connsiteY50" fmla="*/ 2912666 h 4848994"/>
                <a:gd name="connsiteX51" fmla="*/ 2749302 w 3904400"/>
                <a:gd name="connsiteY51" fmla="*/ 3079354 h 4848994"/>
                <a:gd name="connsiteX52" fmla="*/ 2844552 w 3904400"/>
                <a:gd name="connsiteY52" fmla="*/ 3174604 h 4848994"/>
                <a:gd name="connsiteX53" fmla="*/ 2939802 w 3904400"/>
                <a:gd name="connsiteY53" fmla="*/ 3207941 h 4848994"/>
                <a:gd name="connsiteX54" fmla="*/ 3282702 w 3904400"/>
                <a:gd name="connsiteY54" fmla="*/ 3317479 h 4848994"/>
                <a:gd name="connsiteX55" fmla="*/ 3658939 w 3904400"/>
                <a:gd name="connsiteY55" fmla="*/ 3493691 h 4848994"/>
                <a:gd name="connsiteX56" fmla="*/ 3868489 w 3904400"/>
                <a:gd name="connsiteY56" fmla="*/ 3641329 h 4848994"/>
                <a:gd name="connsiteX57" fmla="*/ 3901827 w 3904400"/>
                <a:gd name="connsiteY57" fmla="*/ 3769916 h 4848994"/>
                <a:gd name="connsiteX58" fmla="*/ 3878014 w 3904400"/>
                <a:gd name="connsiteY58" fmla="*/ 4027091 h 4848994"/>
                <a:gd name="connsiteX59" fmla="*/ 3792289 w 3904400"/>
                <a:gd name="connsiteY59" fmla="*/ 4236641 h 4848994"/>
                <a:gd name="connsiteX60" fmla="*/ 3620839 w 3904400"/>
                <a:gd name="connsiteY60" fmla="*/ 4598591 h 4848994"/>
                <a:gd name="connsiteX61" fmla="*/ 3473202 w 3904400"/>
                <a:gd name="connsiteY61" fmla="*/ 4760516 h 4848994"/>
                <a:gd name="connsiteX62" fmla="*/ 339477 w 3904400"/>
                <a:gd name="connsiteY62" fmla="*/ 4760516 h 4848994"/>
                <a:gd name="connsiteX63" fmla="*/ 163264 w 3904400"/>
                <a:gd name="connsiteY63" fmla="*/ 4436666 h 4848994"/>
                <a:gd name="connsiteX64" fmla="*/ 58489 w 3904400"/>
                <a:gd name="connsiteY64" fmla="*/ 4141391 h 4848994"/>
                <a:gd name="connsiteX65" fmla="*/ 1339 w 3904400"/>
                <a:gd name="connsiteY65" fmla="*/ 3855641 h 4848994"/>
                <a:gd name="connsiteX66" fmla="*/ 25152 w 3904400"/>
                <a:gd name="connsiteY66" fmla="*/ 3703241 h 4848994"/>
                <a:gd name="connsiteX67" fmla="*/ 220414 w 3904400"/>
                <a:gd name="connsiteY67" fmla="*/ 3584179 h 4848994"/>
                <a:gd name="connsiteX68" fmla="*/ 534739 w 3904400"/>
                <a:gd name="connsiteY68" fmla="*/ 3450829 h 4848994"/>
                <a:gd name="connsiteX69" fmla="*/ 934789 w 3904400"/>
                <a:gd name="connsiteY69" fmla="*/ 3293666 h 4848994"/>
                <a:gd name="connsiteX70" fmla="*/ 1134814 w 3904400"/>
                <a:gd name="connsiteY70" fmla="*/ 3217466 h 4848994"/>
                <a:gd name="connsiteX71" fmla="*/ 1277689 w 3904400"/>
                <a:gd name="connsiteY71" fmla="*/ 2950766 h 4848994"/>
                <a:gd name="connsiteX72" fmla="*/ 1372939 w 3904400"/>
                <a:gd name="connsiteY72" fmla="*/ 2888854 h 4848994"/>
                <a:gd name="connsiteX73" fmla="*/ 1444377 w 3904400"/>
                <a:gd name="connsiteY73" fmla="*/ 2750741 h 4848994"/>
                <a:gd name="connsiteX74" fmla="*/ 1430089 w 3904400"/>
                <a:gd name="connsiteY74" fmla="*/ 2665016 h 4848994"/>
                <a:gd name="connsiteX75" fmla="*/ 1433678 w 3904400"/>
                <a:gd name="connsiteY75" fmla="*/ 2655556 h 4848994"/>
                <a:gd name="connsiteX76" fmla="*/ 1412671 w 3904400"/>
                <a:gd name="connsiteY76" fmla="*/ 2630242 h 4848994"/>
                <a:gd name="connsiteX77" fmla="*/ 1171172 w 3904400"/>
                <a:gd name="connsiteY77" fmla="*/ 2059985 h 4848994"/>
                <a:gd name="connsiteX78" fmla="*/ 977027 w 3904400"/>
                <a:gd name="connsiteY78" fmla="*/ 1612672 h 4848994"/>
                <a:gd name="connsiteX79" fmla="*/ 1052790 w 3904400"/>
                <a:gd name="connsiteY79" fmla="*/ 1487109 h 4848994"/>
                <a:gd name="connsiteX80" fmla="*/ 1018186 w 3904400"/>
                <a:gd name="connsiteY80" fmla="*/ 1277790 h 4848994"/>
                <a:gd name="connsiteX81" fmla="*/ 934788 w 3904400"/>
                <a:gd name="connsiteY81" fmla="*/ 1341041 h 4848994"/>
                <a:gd name="connsiteX82" fmla="*/ 883988 w 3904400"/>
                <a:gd name="connsiteY82" fmla="*/ 1404541 h 4848994"/>
                <a:gd name="connsiteX83" fmla="*/ 839538 w 3904400"/>
                <a:gd name="connsiteY83" fmla="*/ 1525191 h 4848994"/>
                <a:gd name="connsiteX84" fmla="*/ 858588 w 3904400"/>
                <a:gd name="connsiteY84" fmla="*/ 1645841 h 4848994"/>
                <a:gd name="connsiteX85" fmla="*/ 890338 w 3904400"/>
                <a:gd name="connsiteY85" fmla="*/ 1829991 h 4848994"/>
                <a:gd name="connsiteX86" fmla="*/ 966538 w 3904400"/>
                <a:gd name="connsiteY86" fmla="*/ 2128441 h 4848994"/>
                <a:gd name="connsiteX87" fmla="*/ 1049088 w 3904400"/>
                <a:gd name="connsiteY87" fmla="*/ 2198291 h 4848994"/>
                <a:gd name="connsiteX88" fmla="*/ 1099888 w 3904400"/>
                <a:gd name="connsiteY88" fmla="*/ 2331641 h 4848994"/>
                <a:gd name="connsiteX89" fmla="*/ 1220538 w 3904400"/>
                <a:gd name="connsiteY89" fmla="*/ 2566591 h 4848994"/>
                <a:gd name="connsiteX90" fmla="*/ 1271338 w 3904400"/>
                <a:gd name="connsiteY90" fmla="*/ 2712641 h 4848994"/>
                <a:gd name="connsiteX91" fmla="*/ 1131638 w 3904400"/>
                <a:gd name="connsiteY91" fmla="*/ 2750741 h 4848994"/>
                <a:gd name="connsiteX92" fmla="*/ 928438 w 3904400"/>
                <a:gd name="connsiteY92" fmla="*/ 2776141 h 4848994"/>
                <a:gd name="connsiteX93" fmla="*/ 744288 w 3904400"/>
                <a:gd name="connsiteY93" fmla="*/ 2731691 h 4848994"/>
                <a:gd name="connsiteX94" fmla="*/ 661738 w 3904400"/>
                <a:gd name="connsiteY94" fmla="*/ 2591991 h 4848994"/>
                <a:gd name="connsiteX95" fmla="*/ 623638 w 3904400"/>
                <a:gd name="connsiteY95" fmla="*/ 2344341 h 4848994"/>
                <a:gd name="connsiteX96" fmla="*/ 636338 w 3904400"/>
                <a:gd name="connsiteY96" fmla="*/ 2020491 h 4848994"/>
                <a:gd name="connsiteX97" fmla="*/ 737938 w 3904400"/>
                <a:gd name="connsiteY97" fmla="*/ 1328341 h 4848994"/>
                <a:gd name="connsiteX98" fmla="*/ 972888 w 3904400"/>
                <a:gd name="connsiteY98" fmla="*/ 623491 h 4848994"/>
                <a:gd name="connsiteX99" fmla="*/ 1169738 w 3904400"/>
                <a:gd name="connsiteY99" fmla="*/ 299641 h 4848994"/>
                <a:gd name="connsiteX100" fmla="*/ 1360238 w 3904400"/>
                <a:gd name="connsiteY100" fmla="*/ 140891 h 4848994"/>
                <a:gd name="connsiteX101" fmla="*/ 1531688 w 3904400"/>
                <a:gd name="connsiteY101" fmla="*/ 115491 h 4848994"/>
                <a:gd name="connsiteX102" fmla="*/ 1677738 w 3904400"/>
                <a:gd name="connsiteY102" fmla="*/ 13891 h 4848994"/>
                <a:gd name="connsiteX103" fmla="*/ 1814660 w 3904400"/>
                <a:gd name="connsiteY103" fmla="*/ 0 h 4848994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344488 w 3904400"/>
                <a:gd name="connsiteY37" fmla="*/ 769541 h 4848994"/>
                <a:gd name="connsiteX38" fmla="*/ 2554038 w 3904400"/>
                <a:gd name="connsiteY38" fmla="*/ 909241 h 4848994"/>
                <a:gd name="connsiteX39" fmla="*/ 2901551 w 3904400"/>
                <a:gd name="connsiteY39" fmla="*/ 1067700 h 4848994"/>
                <a:gd name="connsiteX40" fmla="*/ 2830884 w 3904400"/>
                <a:gd name="connsiteY40" fmla="*/ 1212445 h 4848994"/>
                <a:gd name="connsiteX41" fmla="*/ 2830884 w 3904400"/>
                <a:gd name="connsiteY41" fmla="*/ 1445256 h 4848994"/>
                <a:gd name="connsiteX42" fmla="*/ 2939795 w 3904400"/>
                <a:gd name="connsiteY42" fmla="*/ 1531580 h 4848994"/>
                <a:gd name="connsiteX43" fmla="*/ 2823781 w 3904400"/>
                <a:gd name="connsiteY43" fmla="*/ 2041674 h 4848994"/>
                <a:gd name="connsiteX44" fmla="*/ 2757487 w 3904400"/>
                <a:gd name="connsiteY44" fmla="*/ 2086142 h 4848994"/>
                <a:gd name="connsiteX45" fmla="*/ 2480886 w 3904400"/>
                <a:gd name="connsiteY45" fmla="*/ 2698176 h 4848994"/>
                <a:gd name="connsiteX46" fmla="*/ 2530227 w 3904400"/>
                <a:gd name="connsiteY46" fmla="*/ 2817416 h 4848994"/>
                <a:gd name="connsiteX47" fmla="*/ 2592139 w 3904400"/>
                <a:gd name="connsiteY47" fmla="*/ 2874566 h 4848994"/>
                <a:gd name="connsiteX48" fmla="*/ 2658814 w 3904400"/>
                <a:gd name="connsiteY48" fmla="*/ 2884091 h 4848994"/>
                <a:gd name="connsiteX49" fmla="*/ 2682627 w 3904400"/>
                <a:gd name="connsiteY49" fmla="*/ 2912666 h 4848994"/>
                <a:gd name="connsiteX50" fmla="*/ 2749302 w 3904400"/>
                <a:gd name="connsiteY50" fmla="*/ 3079354 h 4848994"/>
                <a:gd name="connsiteX51" fmla="*/ 2844552 w 3904400"/>
                <a:gd name="connsiteY51" fmla="*/ 3174604 h 4848994"/>
                <a:gd name="connsiteX52" fmla="*/ 2939802 w 3904400"/>
                <a:gd name="connsiteY52" fmla="*/ 3207941 h 4848994"/>
                <a:gd name="connsiteX53" fmla="*/ 3282702 w 3904400"/>
                <a:gd name="connsiteY53" fmla="*/ 3317479 h 4848994"/>
                <a:gd name="connsiteX54" fmla="*/ 3658939 w 3904400"/>
                <a:gd name="connsiteY54" fmla="*/ 3493691 h 4848994"/>
                <a:gd name="connsiteX55" fmla="*/ 3868489 w 3904400"/>
                <a:gd name="connsiteY55" fmla="*/ 3641329 h 4848994"/>
                <a:gd name="connsiteX56" fmla="*/ 3901827 w 3904400"/>
                <a:gd name="connsiteY56" fmla="*/ 3769916 h 4848994"/>
                <a:gd name="connsiteX57" fmla="*/ 3878014 w 3904400"/>
                <a:gd name="connsiteY57" fmla="*/ 4027091 h 4848994"/>
                <a:gd name="connsiteX58" fmla="*/ 3792289 w 3904400"/>
                <a:gd name="connsiteY58" fmla="*/ 4236641 h 4848994"/>
                <a:gd name="connsiteX59" fmla="*/ 3620839 w 3904400"/>
                <a:gd name="connsiteY59" fmla="*/ 4598591 h 4848994"/>
                <a:gd name="connsiteX60" fmla="*/ 3473202 w 3904400"/>
                <a:gd name="connsiteY60" fmla="*/ 4760516 h 4848994"/>
                <a:gd name="connsiteX61" fmla="*/ 339477 w 3904400"/>
                <a:gd name="connsiteY61" fmla="*/ 4760516 h 4848994"/>
                <a:gd name="connsiteX62" fmla="*/ 163264 w 3904400"/>
                <a:gd name="connsiteY62" fmla="*/ 4436666 h 4848994"/>
                <a:gd name="connsiteX63" fmla="*/ 58489 w 3904400"/>
                <a:gd name="connsiteY63" fmla="*/ 4141391 h 4848994"/>
                <a:gd name="connsiteX64" fmla="*/ 1339 w 3904400"/>
                <a:gd name="connsiteY64" fmla="*/ 3855641 h 4848994"/>
                <a:gd name="connsiteX65" fmla="*/ 25152 w 3904400"/>
                <a:gd name="connsiteY65" fmla="*/ 3703241 h 4848994"/>
                <a:gd name="connsiteX66" fmla="*/ 220414 w 3904400"/>
                <a:gd name="connsiteY66" fmla="*/ 3584179 h 4848994"/>
                <a:gd name="connsiteX67" fmla="*/ 534739 w 3904400"/>
                <a:gd name="connsiteY67" fmla="*/ 3450829 h 4848994"/>
                <a:gd name="connsiteX68" fmla="*/ 934789 w 3904400"/>
                <a:gd name="connsiteY68" fmla="*/ 3293666 h 4848994"/>
                <a:gd name="connsiteX69" fmla="*/ 1134814 w 3904400"/>
                <a:gd name="connsiteY69" fmla="*/ 3217466 h 4848994"/>
                <a:gd name="connsiteX70" fmla="*/ 1277689 w 3904400"/>
                <a:gd name="connsiteY70" fmla="*/ 2950766 h 4848994"/>
                <a:gd name="connsiteX71" fmla="*/ 1372939 w 3904400"/>
                <a:gd name="connsiteY71" fmla="*/ 2888854 h 4848994"/>
                <a:gd name="connsiteX72" fmla="*/ 1444377 w 3904400"/>
                <a:gd name="connsiteY72" fmla="*/ 2750741 h 4848994"/>
                <a:gd name="connsiteX73" fmla="*/ 1430089 w 3904400"/>
                <a:gd name="connsiteY73" fmla="*/ 2665016 h 4848994"/>
                <a:gd name="connsiteX74" fmla="*/ 1433678 w 3904400"/>
                <a:gd name="connsiteY74" fmla="*/ 2655556 h 4848994"/>
                <a:gd name="connsiteX75" fmla="*/ 1412671 w 3904400"/>
                <a:gd name="connsiteY75" fmla="*/ 2630242 h 4848994"/>
                <a:gd name="connsiteX76" fmla="*/ 1171172 w 3904400"/>
                <a:gd name="connsiteY76" fmla="*/ 2059985 h 4848994"/>
                <a:gd name="connsiteX77" fmla="*/ 977027 w 3904400"/>
                <a:gd name="connsiteY77" fmla="*/ 1612672 h 4848994"/>
                <a:gd name="connsiteX78" fmla="*/ 1052790 w 3904400"/>
                <a:gd name="connsiteY78" fmla="*/ 1487109 h 4848994"/>
                <a:gd name="connsiteX79" fmla="*/ 1018186 w 3904400"/>
                <a:gd name="connsiteY79" fmla="*/ 1277790 h 4848994"/>
                <a:gd name="connsiteX80" fmla="*/ 934788 w 3904400"/>
                <a:gd name="connsiteY80" fmla="*/ 1341041 h 4848994"/>
                <a:gd name="connsiteX81" fmla="*/ 883988 w 3904400"/>
                <a:gd name="connsiteY81" fmla="*/ 1404541 h 4848994"/>
                <a:gd name="connsiteX82" fmla="*/ 839538 w 3904400"/>
                <a:gd name="connsiteY82" fmla="*/ 1525191 h 4848994"/>
                <a:gd name="connsiteX83" fmla="*/ 858588 w 3904400"/>
                <a:gd name="connsiteY83" fmla="*/ 1645841 h 4848994"/>
                <a:gd name="connsiteX84" fmla="*/ 890338 w 3904400"/>
                <a:gd name="connsiteY84" fmla="*/ 1829991 h 4848994"/>
                <a:gd name="connsiteX85" fmla="*/ 966538 w 3904400"/>
                <a:gd name="connsiteY85" fmla="*/ 2128441 h 4848994"/>
                <a:gd name="connsiteX86" fmla="*/ 1049088 w 3904400"/>
                <a:gd name="connsiteY86" fmla="*/ 2198291 h 4848994"/>
                <a:gd name="connsiteX87" fmla="*/ 1099888 w 3904400"/>
                <a:gd name="connsiteY87" fmla="*/ 2331641 h 4848994"/>
                <a:gd name="connsiteX88" fmla="*/ 1220538 w 3904400"/>
                <a:gd name="connsiteY88" fmla="*/ 2566591 h 4848994"/>
                <a:gd name="connsiteX89" fmla="*/ 1271338 w 3904400"/>
                <a:gd name="connsiteY89" fmla="*/ 2712641 h 4848994"/>
                <a:gd name="connsiteX90" fmla="*/ 1131638 w 3904400"/>
                <a:gd name="connsiteY90" fmla="*/ 2750741 h 4848994"/>
                <a:gd name="connsiteX91" fmla="*/ 928438 w 3904400"/>
                <a:gd name="connsiteY91" fmla="*/ 2776141 h 4848994"/>
                <a:gd name="connsiteX92" fmla="*/ 744288 w 3904400"/>
                <a:gd name="connsiteY92" fmla="*/ 2731691 h 4848994"/>
                <a:gd name="connsiteX93" fmla="*/ 661738 w 3904400"/>
                <a:gd name="connsiteY93" fmla="*/ 2591991 h 4848994"/>
                <a:gd name="connsiteX94" fmla="*/ 623638 w 3904400"/>
                <a:gd name="connsiteY94" fmla="*/ 2344341 h 4848994"/>
                <a:gd name="connsiteX95" fmla="*/ 636338 w 3904400"/>
                <a:gd name="connsiteY95" fmla="*/ 2020491 h 4848994"/>
                <a:gd name="connsiteX96" fmla="*/ 737938 w 3904400"/>
                <a:gd name="connsiteY96" fmla="*/ 1328341 h 4848994"/>
                <a:gd name="connsiteX97" fmla="*/ 972888 w 3904400"/>
                <a:gd name="connsiteY97" fmla="*/ 623491 h 4848994"/>
                <a:gd name="connsiteX98" fmla="*/ 1169738 w 3904400"/>
                <a:gd name="connsiteY98" fmla="*/ 299641 h 4848994"/>
                <a:gd name="connsiteX99" fmla="*/ 1360238 w 3904400"/>
                <a:gd name="connsiteY99" fmla="*/ 140891 h 4848994"/>
                <a:gd name="connsiteX100" fmla="*/ 1531688 w 3904400"/>
                <a:gd name="connsiteY100" fmla="*/ 115491 h 4848994"/>
                <a:gd name="connsiteX101" fmla="*/ 1677738 w 3904400"/>
                <a:gd name="connsiteY101" fmla="*/ 13891 h 4848994"/>
                <a:gd name="connsiteX102" fmla="*/ 1814660 w 3904400"/>
                <a:gd name="connsiteY102" fmla="*/ 0 h 4848994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344488 w 3904400"/>
                <a:gd name="connsiteY37" fmla="*/ 769541 h 4848994"/>
                <a:gd name="connsiteX38" fmla="*/ 2660171 w 3904400"/>
                <a:gd name="connsiteY38" fmla="*/ 895090 h 4848994"/>
                <a:gd name="connsiteX39" fmla="*/ 2901551 w 3904400"/>
                <a:gd name="connsiteY39" fmla="*/ 1067700 h 4848994"/>
                <a:gd name="connsiteX40" fmla="*/ 2830884 w 3904400"/>
                <a:gd name="connsiteY40" fmla="*/ 1212445 h 4848994"/>
                <a:gd name="connsiteX41" fmla="*/ 2830884 w 3904400"/>
                <a:gd name="connsiteY41" fmla="*/ 1445256 h 4848994"/>
                <a:gd name="connsiteX42" fmla="*/ 2939795 w 3904400"/>
                <a:gd name="connsiteY42" fmla="*/ 1531580 h 4848994"/>
                <a:gd name="connsiteX43" fmla="*/ 2823781 w 3904400"/>
                <a:gd name="connsiteY43" fmla="*/ 2041674 h 4848994"/>
                <a:gd name="connsiteX44" fmla="*/ 2757487 w 3904400"/>
                <a:gd name="connsiteY44" fmla="*/ 2086142 h 4848994"/>
                <a:gd name="connsiteX45" fmla="*/ 2480886 w 3904400"/>
                <a:gd name="connsiteY45" fmla="*/ 2698176 h 4848994"/>
                <a:gd name="connsiteX46" fmla="*/ 2530227 w 3904400"/>
                <a:gd name="connsiteY46" fmla="*/ 2817416 h 4848994"/>
                <a:gd name="connsiteX47" fmla="*/ 2592139 w 3904400"/>
                <a:gd name="connsiteY47" fmla="*/ 2874566 h 4848994"/>
                <a:gd name="connsiteX48" fmla="*/ 2658814 w 3904400"/>
                <a:gd name="connsiteY48" fmla="*/ 2884091 h 4848994"/>
                <a:gd name="connsiteX49" fmla="*/ 2682627 w 3904400"/>
                <a:gd name="connsiteY49" fmla="*/ 2912666 h 4848994"/>
                <a:gd name="connsiteX50" fmla="*/ 2749302 w 3904400"/>
                <a:gd name="connsiteY50" fmla="*/ 3079354 h 4848994"/>
                <a:gd name="connsiteX51" fmla="*/ 2844552 w 3904400"/>
                <a:gd name="connsiteY51" fmla="*/ 3174604 h 4848994"/>
                <a:gd name="connsiteX52" fmla="*/ 2939802 w 3904400"/>
                <a:gd name="connsiteY52" fmla="*/ 3207941 h 4848994"/>
                <a:gd name="connsiteX53" fmla="*/ 3282702 w 3904400"/>
                <a:gd name="connsiteY53" fmla="*/ 3317479 h 4848994"/>
                <a:gd name="connsiteX54" fmla="*/ 3658939 w 3904400"/>
                <a:gd name="connsiteY54" fmla="*/ 3493691 h 4848994"/>
                <a:gd name="connsiteX55" fmla="*/ 3868489 w 3904400"/>
                <a:gd name="connsiteY55" fmla="*/ 3641329 h 4848994"/>
                <a:gd name="connsiteX56" fmla="*/ 3901827 w 3904400"/>
                <a:gd name="connsiteY56" fmla="*/ 3769916 h 4848994"/>
                <a:gd name="connsiteX57" fmla="*/ 3878014 w 3904400"/>
                <a:gd name="connsiteY57" fmla="*/ 4027091 h 4848994"/>
                <a:gd name="connsiteX58" fmla="*/ 3792289 w 3904400"/>
                <a:gd name="connsiteY58" fmla="*/ 4236641 h 4848994"/>
                <a:gd name="connsiteX59" fmla="*/ 3620839 w 3904400"/>
                <a:gd name="connsiteY59" fmla="*/ 4598591 h 4848994"/>
                <a:gd name="connsiteX60" fmla="*/ 3473202 w 3904400"/>
                <a:gd name="connsiteY60" fmla="*/ 4760516 h 4848994"/>
                <a:gd name="connsiteX61" fmla="*/ 339477 w 3904400"/>
                <a:gd name="connsiteY61" fmla="*/ 4760516 h 4848994"/>
                <a:gd name="connsiteX62" fmla="*/ 163264 w 3904400"/>
                <a:gd name="connsiteY62" fmla="*/ 4436666 h 4848994"/>
                <a:gd name="connsiteX63" fmla="*/ 58489 w 3904400"/>
                <a:gd name="connsiteY63" fmla="*/ 4141391 h 4848994"/>
                <a:gd name="connsiteX64" fmla="*/ 1339 w 3904400"/>
                <a:gd name="connsiteY64" fmla="*/ 3855641 h 4848994"/>
                <a:gd name="connsiteX65" fmla="*/ 25152 w 3904400"/>
                <a:gd name="connsiteY65" fmla="*/ 3703241 h 4848994"/>
                <a:gd name="connsiteX66" fmla="*/ 220414 w 3904400"/>
                <a:gd name="connsiteY66" fmla="*/ 3584179 h 4848994"/>
                <a:gd name="connsiteX67" fmla="*/ 534739 w 3904400"/>
                <a:gd name="connsiteY67" fmla="*/ 3450829 h 4848994"/>
                <a:gd name="connsiteX68" fmla="*/ 934789 w 3904400"/>
                <a:gd name="connsiteY68" fmla="*/ 3293666 h 4848994"/>
                <a:gd name="connsiteX69" fmla="*/ 1134814 w 3904400"/>
                <a:gd name="connsiteY69" fmla="*/ 3217466 h 4848994"/>
                <a:gd name="connsiteX70" fmla="*/ 1277689 w 3904400"/>
                <a:gd name="connsiteY70" fmla="*/ 2950766 h 4848994"/>
                <a:gd name="connsiteX71" fmla="*/ 1372939 w 3904400"/>
                <a:gd name="connsiteY71" fmla="*/ 2888854 h 4848994"/>
                <a:gd name="connsiteX72" fmla="*/ 1444377 w 3904400"/>
                <a:gd name="connsiteY72" fmla="*/ 2750741 h 4848994"/>
                <a:gd name="connsiteX73" fmla="*/ 1430089 w 3904400"/>
                <a:gd name="connsiteY73" fmla="*/ 2665016 h 4848994"/>
                <a:gd name="connsiteX74" fmla="*/ 1433678 w 3904400"/>
                <a:gd name="connsiteY74" fmla="*/ 2655556 h 4848994"/>
                <a:gd name="connsiteX75" fmla="*/ 1412671 w 3904400"/>
                <a:gd name="connsiteY75" fmla="*/ 2630242 h 4848994"/>
                <a:gd name="connsiteX76" fmla="*/ 1171172 w 3904400"/>
                <a:gd name="connsiteY76" fmla="*/ 2059985 h 4848994"/>
                <a:gd name="connsiteX77" fmla="*/ 977027 w 3904400"/>
                <a:gd name="connsiteY77" fmla="*/ 1612672 h 4848994"/>
                <a:gd name="connsiteX78" fmla="*/ 1052790 w 3904400"/>
                <a:gd name="connsiteY78" fmla="*/ 1487109 h 4848994"/>
                <a:gd name="connsiteX79" fmla="*/ 1018186 w 3904400"/>
                <a:gd name="connsiteY79" fmla="*/ 1277790 h 4848994"/>
                <a:gd name="connsiteX80" fmla="*/ 934788 w 3904400"/>
                <a:gd name="connsiteY80" fmla="*/ 1341041 h 4848994"/>
                <a:gd name="connsiteX81" fmla="*/ 883988 w 3904400"/>
                <a:gd name="connsiteY81" fmla="*/ 1404541 h 4848994"/>
                <a:gd name="connsiteX82" fmla="*/ 839538 w 3904400"/>
                <a:gd name="connsiteY82" fmla="*/ 1525191 h 4848994"/>
                <a:gd name="connsiteX83" fmla="*/ 858588 w 3904400"/>
                <a:gd name="connsiteY83" fmla="*/ 1645841 h 4848994"/>
                <a:gd name="connsiteX84" fmla="*/ 890338 w 3904400"/>
                <a:gd name="connsiteY84" fmla="*/ 1829991 h 4848994"/>
                <a:gd name="connsiteX85" fmla="*/ 966538 w 3904400"/>
                <a:gd name="connsiteY85" fmla="*/ 2128441 h 4848994"/>
                <a:gd name="connsiteX86" fmla="*/ 1049088 w 3904400"/>
                <a:gd name="connsiteY86" fmla="*/ 2198291 h 4848994"/>
                <a:gd name="connsiteX87" fmla="*/ 1099888 w 3904400"/>
                <a:gd name="connsiteY87" fmla="*/ 2331641 h 4848994"/>
                <a:gd name="connsiteX88" fmla="*/ 1220538 w 3904400"/>
                <a:gd name="connsiteY88" fmla="*/ 2566591 h 4848994"/>
                <a:gd name="connsiteX89" fmla="*/ 1271338 w 3904400"/>
                <a:gd name="connsiteY89" fmla="*/ 2712641 h 4848994"/>
                <a:gd name="connsiteX90" fmla="*/ 1131638 w 3904400"/>
                <a:gd name="connsiteY90" fmla="*/ 2750741 h 4848994"/>
                <a:gd name="connsiteX91" fmla="*/ 928438 w 3904400"/>
                <a:gd name="connsiteY91" fmla="*/ 2776141 h 4848994"/>
                <a:gd name="connsiteX92" fmla="*/ 744288 w 3904400"/>
                <a:gd name="connsiteY92" fmla="*/ 2731691 h 4848994"/>
                <a:gd name="connsiteX93" fmla="*/ 661738 w 3904400"/>
                <a:gd name="connsiteY93" fmla="*/ 2591991 h 4848994"/>
                <a:gd name="connsiteX94" fmla="*/ 623638 w 3904400"/>
                <a:gd name="connsiteY94" fmla="*/ 2344341 h 4848994"/>
                <a:gd name="connsiteX95" fmla="*/ 636338 w 3904400"/>
                <a:gd name="connsiteY95" fmla="*/ 2020491 h 4848994"/>
                <a:gd name="connsiteX96" fmla="*/ 737938 w 3904400"/>
                <a:gd name="connsiteY96" fmla="*/ 1328341 h 4848994"/>
                <a:gd name="connsiteX97" fmla="*/ 972888 w 3904400"/>
                <a:gd name="connsiteY97" fmla="*/ 623491 h 4848994"/>
                <a:gd name="connsiteX98" fmla="*/ 1169738 w 3904400"/>
                <a:gd name="connsiteY98" fmla="*/ 299641 h 4848994"/>
                <a:gd name="connsiteX99" fmla="*/ 1360238 w 3904400"/>
                <a:gd name="connsiteY99" fmla="*/ 140891 h 4848994"/>
                <a:gd name="connsiteX100" fmla="*/ 1531688 w 3904400"/>
                <a:gd name="connsiteY100" fmla="*/ 115491 h 4848994"/>
                <a:gd name="connsiteX101" fmla="*/ 1677738 w 3904400"/>
                <a:gd name="connsiteY101" fmla="*/ 13891 h 4848994"/>
                <a:gd name="connsiteX102" fmla="*/ 1814660 w 3904400"/>
                <a:gd name="connsiteY102" fmla="*/ 0 h 4848994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450619 w 3904400"/>
                <a:gd name="connsiteY37" fmla="*/ 769542 h 4848994"/>
                <a:gd name="connsiteX38" fmla="*/ 2660171 w 3904400"/>
                <a:gd name="connsiteY38" fmla="*/ 895090 h 4848994"/>
                <a:gd name="connsiteX39" fmla="*/ 2901551 w 3904400"/>
                <a:gd name="connsiteY39" fmla="*/ 1067700 h 4848994"/>
                <a:gd name="connsiteX40" fmla="*/ 2830884 w 3904400"/>
                <a:gd name="connsiteY40" fmla="*/ 1212445 h 4848994"/>
                <a:gd name="connsiteX41" fmla="*/ 2830884 w 3904400"/>
                <a:gd name="connsiteY41" fmla="*/ 1445256 h 4848994"/>
                <a:gd name="connsiteX42" fmla="*/ 2939795 w 3904400"/>
                <a:gd name="connsiteY42" fmla="*/ 1531580 h 4848994"/>
                <a:gd name="connsiteX43" fmla="*/ 2823781 w 3904400"/>
                <a:gd name="connsiteY43" fmla="*/ 2041674 h 4848994"/>
                <a:gd name="connsiteX44" fmla="*/ 2757487 w 3904400"/>
                <a:gd name="connsiteY44" fmla="*/ 2086142 h 4848994"/>
                <a:gd name="connsiteX45" fmla="*/ 2480886 w 3904400"/>
                <a:gd name="connsiteY45" fmla="*/ 2698176 h 4848994"/>
                <a:gd name="connsiteX46" fmla="*/ 2530227 w 3904400"/>
                <a:gd name="connsiteY46" fmla="*/ 2817416 h 4848994"/>
                <a:gd name="connsiteX47" fmla="*/ 2592139 w 3904400"/>
                <a:gd name="connsiteY47" fmla="*/ 2874566 h 4848994"/>
                <a:gd name="connsiteX48" fmla="*/ 2658814 w 3904400"/>
                <a:gd name="connsiteY48" fmla="*/ 2884091 h 4848994"/>
                <a:gd name="connsiteX49" fmla="*/ 2682627 w 3904400"/>
                <a:gd name="connsiteY49" fmla="*/ 2912666 h 4848994"/>
                <a:gd name="connsiteX50" fmla="*/ 2749302 w 3904400"/>
                <a:gd name="connsiteY50" fmla="*/ 3079354 h 4848994"/>
                <a:gd name="connsiteX51" fmla="*/ 2844552 w 3904400"/>
                <a:gd name="connsiteY51" fmla="*/ 3174604 h 4848994"/>
                <a:gd name="connsiteX52" fmla="*/ 2939802 w 3904400"/>
                <a:gd name="connsiteY52" fmla="*/ 3207941 h 4848994"/>
                <a:gd name="connsiteX53" fmla="*/ 3282702 w 3904400"/>
                <a:gd name="connsiteY53" fmla="*/ 3317479 h 4848994"/>
                <a:gd name="connsiteX54" fmla="*/ 3658939 w 3904400"/>
                <a:gd name="connsiteY54" fmla="*/ 3493691 h 4848994"/>
                <a:gd name="connsiteX55" fmla="*/ 3868489 w 3904400"/>
                <a:gd name="connsiteY55" fmla="*/ 3641329 h 4848994"/>
                <a:gd name="connsiteX56" fmla="*/ 3901827 w 3904400"/>
                <a:gd name="connsiteY56" fmla="*/ 3769916 h 4848994"/>
                <a:gd name="connsiteX57" fmla="*/ 3878014 w 3904400"/>
                <a:gd name="connsiteY57" fmla="*/ 4027091 h 4848994"/>
                <a:gd name="connsiteX58" fmla="*/ 3792289 w 3904400"/>
                <a:gd name="connsiteY58" fmla="*/ 4236641 h 4848994"/>
                <a:gd name="connsiteX59" fmla="*/ 3620839 w 3904400"/>
                <a:gd name="connsiteY59" fmla="*/ 4598591 h 4848994"/>
                <a:gd name="connsiteX60" fmla="*/ 3473202 w 3904400"/>
                <a:gd name="connsiteY60" fmla="*/ 4760516 h 4848994"/>
                <a:gd name="connsiteX61" fmla="*/ 339477 w 3904400"/>
                <a:gd name="connsiteY61" fmla="*/ 4760516 h 4848994"/>
                <a:gd name="connsiteX62" fmla="*/ 163264 w 3904400"/>
                <a:gd name="connsiteY62" fmla="*/ 4436666 h 4848994"/>
                <a:gd name="connsiteX63" fmla="*/ 58489 w 3904400"/>
                <a:gd name="connsiteY63" fmla="*/ 4141391 h 4848994"/>
                <a:gd name="connsiteX64" fmla="*/ 1339 w 3904400"/>
                <a:gd name="connsiteY64" fmla="*/ 3855641 h 4848994"/>
                <a:gd name="connsiteX65" fmla="*/ 25152 w 3904400"/>
                <a:gd name="connsiteY65" fmla="*/ 3703241 h 4848994"/>
                <a:gd name="connsiteX66" fmla="*/ 220414 w 3904400"/>
                <a:gd name="connsiteY66" fmla="*/ 3584179 h 4848994"/>
                <a:gd name="connsiteX67" fmla="*/ 534739 w 3904400"/>
                <a:gd name="connsiteY67" fmla="*/ 3450829 h 4848994"/>
                <a:gd name="connsiteX68" fmla="*/ 934789 w 3904400"/>
                <a:gd name="connsiteY68" fmla="*/ 3293666 h 4848994"/>
                <a:gd name="connsiteX69" fmla="*/ 1134814 w 3904400"/>
                <a:gd name="connsiteY69" fmla="*/ 3217466 h 4848994"/>
                <a:gd name="connsiteX70" fmla="*/ 1277689 w 3904400"/>
                <a:gd name="connsiteY70" fmla="*/ 2950766 h 4848994"/>
                <a:gd name="connsiteX71" fmla="*/ 1372939 w 3904400"/>
                <a:gd name="connsiteY71" fmla="*/ 2888854 h 4848994"/>
                <a:gd name="connsiteX72" fmla="*/ 1444377 w 3904400"/>
                <a:gd name="connsiteY72" fmla="*/ 2750741 h 4848994"/>
                <a:gd name="connsiteX73" fmla="*/ 1430089 w 3904400"/>
                <a:gd name="connsiteY73" fmla="*/ 2665016 h 4848994"/>
                <a:gd name="connsiteX74" fmla="*/ 1433678 w 3904400"/>
                <a:gd name="connsiteY74" fmla="*/ 2655556 h 4848994"/>
                <a:gd name="connsiteX75" fmla="*/ 1412671 w 3904400"/>
                <a:gd name="connsiteY75" fmla="*/ 2630242 h 4848994"/>
                <a:gd name="connsiteX76" fmla="*/ 1171172 w 3904400"/>
                <a:gd name="connsiteY76" fmla="*/ 2059985 h 4848994"/>
                <a:gd name="connsiteX77" fmla="*/ 977027 w 3904400"/>
                <a:gd name="connsiteY77" fmla="*/ 1612672 h 4848994"/>
                <a:gd name="connsiteX78" fmla="*/ 1052790 w 3904400"/>
                <a:gd name="connsiteY78" fmla="*/ 1487109 h 4848994"/>
                <a:gd name="connsiteX79" fmla="*/ 1018186 w 3904400"/>
                <a:gd name="connsiteY79" fmla="*/ 1277790 h 4848994"/>
                <a:gd name="connsiteX80" fmla="*/ 934788 w 3904400"/>
                <a:gd name="connsiteY80" fmla="*/ 1341041 h 4848994"/>
                <a:gd name="connsiteX81" fmla="*/ 883988 w 3904400"/>
                <a:gd name="connsiteY81" fmla="*/ 1404541 h 4848994"/>
                <a:gd name="connsiteX82" fmla="*/ 839538 w 3904400"/>
                <a:gd name="connsiteY82" fmla="*/ 1525191 h 4848994"/>
                <a:gd name="connsiteX83" fmla="*/ 858588 w 3904400"/>
                <a:gd name="connsiteY83" fmla="*/ 1645841 h 4848994"/>
                <a:gd name="connsiteX84" fmla="*/ 890338 w 3904400"/>
                <a:gd name="connsiteY84" fmla="*/ 1829991 h 4848994"/>
                <a:gd name="connsiteX85" fmla="*/ 966538 w 3904400"/>
                <a:gd name="connsiteY85" fmla="*/ 2128441 h 4848994"/>
                <a:gd name="connsiteX86" fmla="*/ 1049088 w 3904400"/>
                <a:gd name="connsiteY86" fmla="*/ 2198291 h 4848994"/>
                <a:gd name="connsiteX87" fmla="*/ 1099888 w 3904400"/>
                <a:gd name="connsiteY87" fmla="*/ 2331641 h 4848994"/>
                <a:gd name="connsiteX88" fmla="*/ 1220538 w 3904400"/>
                <a:gd name="connsiteY88" fmla="*/ 2566591 h 4848994"/>
                <a:gd name="connsiteX89" fmla="*/ 1271338 w 3904400"/>
                <a:gd name="connsiteY89" fmla="*/ 2712641 h 4848994"/>
                <a:gd name="connsiteX90" fmla="*/ 1131638 w 3904400"/>
                <a:gd name="connsiteY90" fmla="*/ 2750741 h 4848994"/>
                <a:gd name="connsiteX91" fmla="*/ 928438 w 3904400"/>
                <a:gd name="connsiteY91" fmla="*/ 2776141 h 4848994"/>
                <a:gd name="connsiteX92" fmla="*/ 744288 w 3904400"/>
                <a:gd name="connsiteY92" fmla="*/ 2731691 h 4848994"/>
                <a:gd name="connsiteX93" fmla="*/ 661738 w 3904400"/>
                <a:gd name="connsiteY93" fmla="*/ 2591991 h 4848994"/>
                <a:gd name="connsiteX94" fmla="*/ 623638 w 3904400"/>
                <a:gd name="connsiteY94" fmla="*/ 2344341 h 4848994"/>
                <a:gd name="connsiteX95" fmla="*/ 636338 w 3904400"/>
                <a:gd name="connsiteY95" fmla="*/ 2020491 h 4848994"/>
                <a:gd name="connsiteX96" fmla="*/ 737938 w 3904400"/>
                <a:gd name="connsiteY96" fmla="*/ 1328341 h 4848994"/>
                <a:gd name="connsiteX97" fmla="*/ 972888 w 3904400"/>
                <a:gd name="connsiteY97" fmla="*/ 623491 h 4848994"/>
                <a:gd name="connsiteX98" fmla="*/ 1169738 w 3904400"/>
                <a:gd name="connsiteY98" fmla="*/ 299641 h 4848994"/>
                <a:gd name="connsiteX99" fmla="*/ 1360238 w 3904400"/>
                <a:gd name="connsiteY99" fmla="*/ 140891 h 4848994"/>
                <a:gd name="connsiteX100" fmla="*/ 1531688 w 3904400"/>
                <a:gd name="connsiteY100" fmla="*/ 115491 h 4848994"/>
                <a:gd name="connsiteX101" fmla="*/ 1677738 w 3904400"/>
                <a:gd name="connsiteY101" fmla="*/ 13891 h 4848994"/>
                <a:gd name="connsiteX102" fmla="*/ 1814660 w 3904400"/>
                <a:gd name="connsiteY102" fmla="*/ 0 h 4848994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450619 w 3904400"/>
                <a:gd name="connsiteY37" fmla="*/ 769542 h 4848994"/>
                <a:gd name="connsiteX38" fmla="*/ 2660171 w 3904400"/>
                <a:gd name="connsiteY38" fmla="*/ 895090 h 4848994"/>
                <a:gd name="connsiteX39" fmla="*/ 2901551 w 3904400"/>
                <a:gd name="connsiteY39" fmla="*/ 1067700 h 4848994"/>
                <a:gd name="connsiteX40" fmla="*/ 2830884 w 3904400"/>
                <a:gd name="connsiteY40" fmla="*/ 1212445 h 4848994"/>
                <a:gd name="connsiteX41" fmla="*/ 2830884 w 3904400"/>
                <a:gd name="connsiteY41" fmla="*/ 1445256 h 4848994"/>
                <a:gd name="connsiteX42" fmla="*/ 2939795 w 3904400"/>
                <a:gd name="connsiteY42" fmla="*/ 1531580 h 4848994"/>
                <a:gd name="connsiteX43" fmla="*/ 2823781 w 3904400"/>
                <a:gd name="connsiteY43" fmla="*/ 2041674 h 4848994"/>
                <a:gd name="connsiteX44" fmla="*/ 2757487 w 3904400"/>
                <a:gd name="connsiteY44" fmla="*/ 2086142 h 4848994"/>
                <a:gd name="connsiteX45" fmla="*/ 2480886 w 3904400"/>
                <a:gd name="connsiteY45" fmla="*/ 2698176 h 4848994"/>
                <a:gd name="connsiteX46" fmla="*/ 2530227 w 3904400"/>
                <a:gd name="connsiteY46" fmla="*/ 2817416 h 4848994"/>
                <a:gd name="connsiteX47" fmla="*/ 2592139 w 3904400"/>
                <a:gd name="connsiteY47" fmla="*/ 2874566 h 4848994"/>
                <a:gd name="connsiteX48" fmla="*/ 2658814 w 3904400"/>
                <a:gd name="connsiteY48" fmla="*/ 2884091 h 4848994"/>
                <a:gd name="connsiteX49" fmla="*/ 2682627 w 3904400"/>
                <a:gd name="connsiteY49" fmla="*/ 2912666 h 4848994"/>
                <a:gd name="connsiteX50" fmla="*/ 2749302 w 3904400"/>
                <a:gd name="connsiteY50" fmla="*/ 3079354 h 4848994"/>
                <a:gd name="connsiteX51" fmla="*/ 2844552 w 3904400"/>
                <a:gd name="connsiteY51" fmla="*/ 3174604 h 4848994"/>
                <a:gd name="connsiteX52" fmla="*/ 2939802 w 3904400"/>
                <a:gd name="connsiteY52" fmla="*/ 3207941 h 4848994"/>
                <a:gd name="connsiteX53" fmla="*/ 3282702 w 3904400"/>
                <a:gd name="connsiteY53" fmla="*/ 3317479 h 4848994"/>
                <a:gd name="connsiteX54" fmla="*/ 3658939 w 3904400"/>
                <a:gd name="connsiteY54" fmla="*/ 3493691 h 4848994"/>
                <a:gd name="connsiteX55" fmla="*/ 3868489 w 3904400"/>
                <a:gd name="connsiteY55" fmla="*/ 3641329 h 4848994"/>
                <a:gd name="connsiteX56" fmla="*/ 3901827 w 3904400"/>
                <a:gd name="connsiteY56" fmla="*/ 3769916 h 4848994"/>
                <a:gd name="connsiteX57" fmla="*/ 3878014 w 3904400"/>
                <a:gd name="connsiteY57" fmla="*/ 4027091 h 4848994"/>
                <a:gd name="connsiteX58" fmla="*/ 3792289 w 3904400"/>
                <a:gd name="connsiteY58" fmla="*/ 4236641 h 4848994"/>
                <a:gd name="connsiteX59" fmla="*/ 3620839 w 3904400"/>
                <a:gd name="connsiteY59" fmla="*/ 4598591 h 4848994"/>
                <a:gd name="connsiteX60" fmla="*/ 3473202 w 3904400"/>
                <a:gd name="connsiteY60" fmla="*/ 4760516 h 4848994"/>
                <a:gd name="connsiteX61" fmla="*/ 339477 w 3904400"/>
                <a:gd name="connsiteY61" fmla="*/ 4760516 h 4848994"/>
                <a:gd name="connsiteX62" fmla="*/ 163264 w 3904400"/>
                <a:gd name="connsiteY62" fmla="*/ 4436666 h 4848994"/>
                <a:gd name="connsiteX63" fmla="*/ 58489 w 3904400"/>
                <a:gd name="connsiteY63" fmla="*/ 4141391 h 4848994"/>
                <a:gd name="connsiteX64" fmla="*/ 1339 w 3904400"/>
                <a:gd name="connsiteY64" fmla="*/ 3855641 h 4848994"/>
                <a:gd name="connsiteX65" fmla="*/ 25152 w 3904400"/>
                <a:gd name="connsiteY65" fmla="*/ 3703241 h 4848994"/>
                <a:gd name="connsiteX66" fmla="*/ 220414 w 3904400"/>
                <a:gd name="connsiteY66" fmla="*/ 3584179 h 4848994"/>
                <a:gd name="connsiteX67" fmla="*/ 534739 w 3904400"/>
                <a:gd name="connsiteY67" fmla="*/ 3450829 h 4848994"/>
                <a:gd name="connsiteX68" fmla="*/ 934789 w 3904400"/>
                <a:gd name="connsiteY68" fmla="*/ 3293666 h 4848994"/>
                <a:gd name="connsiteX69" fmla="*/ 1134814 w 3904400"/>
                <a:gd name="connsiteY69" fmla="*/ 3217466 h 4848994"/>
                <a:gd name="connsiteX70" fmla="*/ 1277689 w 3904400"/>
                <a:gd name="connsiteY70" fmla="*/ 2950766 h 4848994"/>
                <a:gd name="connsiteX71" fmla="*/ 1372939 w 3904400"/>
                <a:gd name="connsiteY71" fmla="*/ 2888854 h 4848994"/>
                <a:gd name="connsiteX72" fmla="*/ 1444377 w 3904400"/>
                <a:gd name="connsiteY72" fmla="*/ 2750741 h 4848994"/>
                <a:gd name="connsiteX73" fmla="*/ 1430089 w 3904400"/>
                <a:gd name="connsiteY73" fmla="*/ 2665016 h 4848994"/>
                <a:gd name="connsiteX74" fmla="*/ 1433678 w 3904400"/>
                <a:gd name="connsiteY74" fmla="*/ 2655556 h 4848994"/>
                <a:gd name="connsiteX75" fmla="*/ 1412671 w 3904400"/>
                <a:gd name="connsiteY75" fmla="*/ 2630242 h 4848994"/>
                <a:gd name="connsiteX76" fmla="*/ 1171172 w 3904400"/>
                <a:gd name="connsiteY76" fmla="*/ 2059985 h 4848994"/>
                <a:gd name="connsiteX77" fmla="*/ 977027 w 3904400"/>
                <a:gd name="connsiteY77" fmla="*/ 1612672 h 4848994"/>
                <a:gd name="connsiteX78" fmla="*/ 1052790 w 3904400"/>
                <a:gd name="connsiteY78" fmla="*/ 1487109 h 4848994"/>
                <a:gd name="connsiteX79" fmla="*/ 1018186 w 3904400"/>
                <a:gd name="connsiteY79" fmla="*/ 1277790 h 4848994"/>
                <a:gd name="connsiteX80" fmla="*/ 934788 w 3904400"/>
                <a:gd name="connsiteY80" fmla="*/ 1341041 h 4848994"/>
                <a:gd name="connsiteX81" fmla="*/ 883988 w 3904400"/>
                <a:gd name="connsiteY81" fmla="*/ 1404541 h 4848994"/>
                <a:gd name="connsiteX82" fmla="*/ 839538 w 3904400"/>
                <a:gd name="connsiteY82" fmla="*/ 1525191 h 4848994"/>
                <a:gd name="connsiteX83" fmla="*/ 858588 w 3904400"/>
                <a:gd name="connsiteY83" fmla="*/ 1645841 h 4848994"/>
                <a:gd name="connsiteX84" fmla="*/ 890338 w 3904400"/>
                <a:gd name="connsiteY84" fmla="*/ 1829991 h 4848994"/>
                <a:gd name="connsiteX85" fmla="*/ 966538 w 3904400"/>
                <a:gd name="connsiteY85" fmla="*/ 2128441 h 4848994"/>
                <a:gd name="connsiteX86" fmla="*/ 1049088 w 3904400"/>
                <a:gd name="connsiteY86" fmla="*/ 2198291 h 4848994"/>
                <a:gd name="connsiteX87" fmla="*/ 1099888 w 3904400"/>
                <a:gd name="connsiteY87" fmla="*/ 2331641 h 4848994"/>
                <a:gd name="connsiteX88" fmla="*/ 1220538 w 3904400"/>
                <a:gd name="connsiteY88" fmla="*/ 2566591 h 4848994"/>
                <a:gd name="connsiteX89" fmla="*/ 1271338 w 3904400"/>
                <a:gd name="connsiteY89" fmla="*/ 2712641 h 4848994"/>
                <a:gd name="connsiteX90" fmla="*/ 1131638 w 3904400"/>
                <a:gd name="connsiteY90" fmla="*/ 2750741 h 4848994"/>
                <a:gd name="connsiteX91" fmla="*/ 928438 w 3904400"/>
                <a:gd name="connsiteY91" fmla="*/ 2776141 h 4848994"/>
                <a:gd name="connsiteX92" fmla="*/ 744288 w 3904400"/>
                <a:gd name="connsiteY92" fmla="*/ 2731691 h 4848994"/>
                <a:gd name="connsiteX93" fmla="*/ 661738 w 3904400"/>
                <a:gd name="connsiteY93" fmla="*/ 2591991 h 4848994"/>
                <a:gd name="connsiteX94" fmla="*/ 623638 w 3904400"/>
                <a:gd name="connsiteY94" fmla="*/ 2344341 h 4848994"/>
                <a:gd name="connsiteX95" fmla="*/ 636338 w 3904400"/>
                <a:gd name="connsiteY95" fmla="*/ 2020491 h 4848994"/>
                <a:gd name="connsiteX96" fmla="*/ 737938 w 3904400"/>
                <a:gd name="connsiteY96" fmla="*/ 1328341 h 4848994"/>
                <a:gd name="connsiteX97" fmla="*/ 972888 w 3904400"/>
                <a:gd name="connsiteY97" fmla="*/ 623491 h 4848994"/>
                <a:gd name="connsiteX98" fmla="*/ 1169738 w 3904400"/>
                <a:gd name="connsiteY98" fmla="*/ 299641 h 4848994"/>
                <a:gd name="connsiteX99" fmla="*/ 1360238 w 3904400"/>
                <a:gd name="connsiteY99" fmla="*/ 140891 h 4848994"/>
                <a:gd name="connsiteX100" fmla="*/ 1531688 w 3904400"/>
                <a:gd name="connsiteY100" fmla="*/ 115491 h 4848994"/>
                <a:gd name="connsiteX101" fmla="*/ 1677738 w 3904400"/>
                <a:gd name="connsiteY101" fmla="*/ 13891 h 4848994"/>
                <a:gd name="connsiteX102" fmla="*/ 1814660 w 3904400"/>
                <a:gd name="connsiteY102" fmla="*/ 0 h 4848994"/>
                <a:gd name="connsiteX0" fmla="*/ 3062288 w 3904400"/>
                <a:gd name="connsiteY0" fmla="*/ 1005769 h 4848994"/>
                <a:gd name="connsiteX1" fmla="*/ 3082677 w 3904400"/>
                <a:gd name="connsiteY1" fmla="*/ 1026716 h 4848994"/>
                <a:gd name="connsiteX2" fmla="*/ 3168402 w 3904400"/>
                <a:gd name="connsiteY2" fmla="*/ 1369616 h 4848994"/>
                <a:gd name="connsiteX3" fmla="*/ 3254127 w 3904400"/>
                <a:gd name="connsiteY3" fmla="*/ 1822054 h 4848994"/>
                <a:gd name="connsiteX4" fmla="*/ 3282702 w 3904400"/>
                <a:gd name="connsiteY4" fmla="*/ 2255441 h 4848994"/>
                <a:gd name="connsiteX5" fmla="*/ 3273177 w 3904400"/>
                <a:gd name="connsiteY5" fmla="*/ 2526904 h 4848994"/>
                <a:gd name="connsiteX6" fmla="*/ 3192214 w 3904400"/>
                <a:gd name="connsiteY6" fmla="*/ 2722166 h 4848994"/>
                <a:gd name="connsiteX7" fmla="*/ 3044577 w 3904400"/>
                <a:gd name="connsiteY7" fmla="*/ 2750741 h 4848994"/>
                <a:gd name="connsiteX8" fmla="*/ 2811214 w 3904400"/>
                <a:gd name="connsiteY8" fmla="*/ 2731691 h 4848994"/>
                <a:gd name="connsiteX9" fmla="*/ 2635002 w 3904400"/>
                <a:gd name="connsiteY9" fmla="*/ 2669779 h 4848994"/>
                <a:gd name="connsiteX10" fmla="*/ 2658814 w 3904400"/>
                <a:gd name="connsiteY10" fmla="*/ 2603104 h 4848994"/>
                <a:gd name="connsiteX11" fmla="*/ 2754064 w 3904400"/>
                <a:gd name="connsiteY11" fmla="*/ 2474516 h 4848994"/>
                <a:gd name="connsiteX12" fmla="*/ 2844552 w 3904400"/>
                <a:gd name="connsiteY12" fmla="*/ 2255441 h 4848994"/>
                <a:gd name="connsiteX13" fmla="*/ 2863602 w 3904400"/>
                <a:gd name="connsiteY13" fmla="*/ 2160191 h 4848994"/>
                <a:gd name="connsiteX14" fmla="*/ 2920752 w 3904400"/>
                <a:gd name="connsiteY14" fmla="*/ 2098279 h 4848994"/>
                <a:gd name="connsiteX15" fmla="*/ 3001714 w 3904400"/>
                <a:gd name="connsiteY15" fmla="*/ 1855391 h 4848994"/>
                <a:gd name="connsiteX16" fmla="*/ 3058864 w 3904400"/>
                <a:gd name="connsiteY16" fmla="*/ 1598216 h 4848994"/>
                <a:gd name="connsiteX17" fmla="*/ 3063627 w 3904400"/>
                <a:gd name="connsiteY17" fmla="*/ 1483916 h 4848994"/>
                <a:gd name="connsiteX18" fmla="*/ 3011239 w 3904400"/>
                <a:gd name="connsiteY18" fmla="*/ 1379141 h 4848994"/>
                <a:gd name="connsiteX19" fmla="*/ 2958852 w 3904400"/>
                <a:gd name="connsiteY19" fmla="*/ 1331516 h 4848994"/>
                <a:gd name="connsiteX20" fmla="*/ 2949327 w 3904400"/>
                <a:gd name="connsiteY20" fmla="*/ 1236266 h 4848994"/>
                <a:gd name="connsiteX21" fmla="*/ 2958852 w 3904400"/>
                <a:gd name="connsiteY21" fmla="*/ 1121966 h 4848994"/>
                <a:gd name="connsiteX22" fmla="*/ 3006477 w 3904400"/>
                <a:gd name="connsiteY22" fmla="*/ 1050529 h 4848994"/>
                <a:gd name="connsiteX23" fmla="*/ 3062288 w 3904400"/>
                <a:gd name="connsiteY23" fmla="*/ 1005769 h 4848994"/>
                <a:gd name="connsiteX24" fmla="*/ 1814660 w 3904400"/>
                <a:gd name="connsiteY24" fmla="*/ 0 h 4848994"/>
                <a:gd name="connsiteX25" fmla="*/ 1957138 w 3904400"/>
                <a:gd name="connsiteY25" fmla="*/ 1191 h 4848994"/>
                <a:gd name="connsiteX26" fmla="*/ 2153988 w 3904400"/>
                <a:gd name="connsiteY26" fmla="*/ 20241 h 4848994"/>
                <a:gd name="connsiteX27" fmla="*/ 2382588 w 3904400"/>
                <a:gd name="connsiteY27" fmla="*/ 121841 h 4848994"/>
                <a:gd name="connsiteX28" fmla="*/ 2642938 w 3904400"/>
                <a:gd name="connsiteY28" fmla="*/ 331391 h 4848994"/>
                <a:gd name="connsiteX29" fmla="*/ 2947738 w 3904400"/>
                <a:gd name="connsiteY29" fmla="*/ 693341 h 4848994"/>
                <a:gd name="connsiteX30" fmla="*/ 3062038 w 3904400"/>
                <a:gd name="connsiteY30" fmla="*/ 883841 h 4848994"/>
                <a:gd name="connsiteX31" fmla="*/ 3011238 w 3904400"/>
                <a:gd name="connsiteY31" fmla="*/ 1004491 h 4848994"/>
                <a:gd name="connsiteX32" fmla="*/ 2903288 w 3904400"/>
                <a:gd name="connsiteY32" fmla="*/ 1061641 h 4848994"/>
                <a:gd name="connsiteX33" fmla="*/ 2827088 w 3904400"/>
                <a:gd name="connsiteY33" fmla="*/ 998141 h 4848994"/>
                <a:gd name="connsiteX34" fmla="*/ 2655638 w 3904400"/>
                <a:gd name="connsiteY34" fmla="*/ 820341 h 4848994"/>
                <a:gd name="connsiteX35" fmla="*/ 2350838 w 3904400"/>
                <a:gd name="connsiteY35" fmla="*/ 674291 h 4848994"/>
                <a:gd name="connsiteX36" fmla="*/ 2020638 w 3904400"/>
                <a:gd name="connsiteY36" fmla="*/ 674291 h 4848994"/>
                <a:gd name="connsiteX37" fmla="*/ 2450619 w 3904400"/>
                <a:gd name="connsiteY37" fmla="*/ 769542 h 4848994"/>
                <a:gd name="connsiteX38" fmla="*/ 2660171 w 3904400"/>
                <a:gd name="connsiteY38" fmla="*/ 895090 h 4848994"/>
                <a:gd name="connsiteX39" fmla="*/ 2859098 w 3904400"/>
                <a:gd name="connsiteY39" fmla="*/ 1103077 h 4848994"/>
                <a:gd name="connsiteX40" fmla="*/ 2830884 w 3904400"/>
                <a:gd name="connsiteY40" fmla="*/ 1212445 h 4848994"/>
                <a:gd name="connsiteX41" fmla="*/ 2830884 w 3904400"/>
                <a:gd name="connsiteY41" fmla="*/ 1445256 h 4848994"/>
                <a:gd name="connsiteX42" fmla="*/ 2939795 w 3904400"/>
                <a:gd name="connsiteY42" fmla="*/ 1531580 h 4848994"/>
                <a:gd name="connsiteX43" fmla="*/ 2823781 w 3904400"/>
                <a:gd name="connsiteY43" fmla="*/ 2041674 h 4848994"/>
                <a:gd name="connsiteX44" fmla="*/ 2757487 w 3904400"/>
                <a:gd name="connsiteY44" fmla="*/ 2086142 h 4848994"/>
                <a:gd name="connsiteX45" fmla="*/ 2480886 w 3904400"/>
                <a:gd name="connsiteY45" fmla="*/ 2698176 h 4848994"/>
                <a:gd name="connsiteX46" fmla="*/ 2530227 w 3904400"/>
                <a:gd name="connsiteY46" fmla="*/ 2817416 h 4848994"/>
                <a:gd name="connsiteX47" fmla="*/ 2592139 w 3904400"/>
                <a:gd name="connsiteY47" fmla="*/ 2874566 h 4848994"/>
                <a:gd name="connsiteX48" fmla="*/ 2658814 w 3904400"/>
                <a:gd name="connsiteY48" fmla="*/ 2884091 h 4848994"/>
                <a:gd name="connsiteX49" fmla="*/ 2682627 w 3904400"/>
                <a:gd name="connsiteY49" fmla="*/ 2912666 h 4848994"/>
                <a:gd name="connsiteX50" fmla="*/ 2749302 w 3904400"/>
                <a:gd name="connsiteY50" fmla="*/ 3079354 h 4848994"/>
                <a:gd name="connsiteX51" fmla="*/ 2844552 w 3904400"/>
                <a:gd name="connsiteY51" fmla="*/ 3174604 h 4848994"/>
                <a:gd name="connsiteX52" fmla="*/ 2939802 w 3904400"/>
                <a:gd name="connsiteY52" fmla="*/ 3207941 h 4848994"/>
                <a:gd name="connsiteX53" fmla="*/ 3282702 w 3904400"/>
                <a:gd name="connsiteY53" fmla="*/ 3317479 h 4848994"/>
                <a:gd name="connsiteX54" fmla="*/ 3658939 w 3904400"/>
                <a:gd name="connsiteY54" fmla="*/ 3493691 h 4848994"/>
                <a:gd name="connsiteX55" fmla="*/ 3868489 w 3904400"/>
                <a:gd name="connsiteY55" fmla="*/ 3641329 h 4848994"/>
                <a:gd name="connsiteX56" fmla="*/ 3901827 w 3904400"/>
                <a:gd name="connsiteY56" fmla="*/ 3769916 h 4848994"/>
                <a:gd name="connsiteX57" fmla="*/ 3878014 w 3904400"/>
                <a:gd name="connsiteY57" fmla="*/ 4027091 h 4848994"/>
                <a:gd name="connsiteX58" fmla="*/ 3792289 w 3904400"/>
                <a:gd name="connsiteY58" fmla="*/ 4236641 h 4848994"/>
                <a:gd name="connsiteX59" fmla="*/ 3620839 w 3904400"/>
                <a:gd name="connsiteY59" fmla="*/ 4598591 h 4848994"/>
                <a:gd name="connsiteX60" fmla="*/ 3473202 w 3904400"/>
                <a:gd name="connsiteY60" fmla="*/ 4760516 h 4848994"/>
                <a:gd name="connsiteX61" fmla="*/ 339477 w 3904400"/>
                <a:gd name="connsiteY61" fmla="*/ 4760516 h 4848994"/>
                <a:gd name="connsiteX62" fmla="*/ 163264 w 3904400"/>
                <a:gd name="connsiteY62" fmla="*/ 4436666 h 4848994"/>
                <a:gd name="connsiteX63" fmla="*/ 58489 w 3904400"/>
                <a:gd name="connsiteY63" fmla="*/ 4141391 h 4848994"/>
                <a:gd name="connsiteX64" fmla="*/ 1339 w 3904400"/>
                <a:gd name="connsiteY64" fmla="*/ 3855641 h 4848994"/>
                <a:gd name="connsiteX65" fmla="*/ 25152 w 3904400"/>
                <a:gd name="connsiteY65" fmla="*/ 3703241 h 4848994"/>
                <a:gd name="connsiteX66" fmla="*/ 220414 w 3904400"/>
                <a:gd name="connsiteY66" fmla="*/ 3584179 h 4848994"/>
                <a:gd name="connsiteX67" fmla="*/ 534739 w 3904400"/>
                <a:gd name="connsiteY67" fmla="*/ 3450829 h 4848994"/>
                <a:gd name="connsiteX68" fmla="*/ 934789 w 3904400"/>
                <a:gd name="connsiteY68" fmla="*/ 3293666 h 4848994"/>
                <a:gd name="connsiteX69" fmla="*/ 1134814 w 3904400"/>
                <a:gd name="connsiteY69" fmla="*/ 3217466 h 4848994"/>
                <a:gd name="connsiteX70" fmla="*/ 1277689 w 3904400"/>
                <a:gd name="connsiteY70" fmla="*/ 2950766 h 4848994"/>
                <a:gd name="connsiteX71" fmla="*/ 1372939 w 3904400"/>
                <a:gd name="connsiteY71" fmla="*/ 2888854 h 4848994"/>
                <a:gd name="connsiteX72" fmla="*/ 1444377 w 3904400"/>
                <a:gd name="connsiteY72" fmla="*/ 2750741 h 4848994"/>
                <a:gd name="connsiteX73" fmla="*/ 1430089 w 3904400"/>
                <a:gd name="connsiteY73" fmla="*/ 2665016 h 4848994"/>
                <a:gd name="connsiteX74" fmla="*/ 1433678 w 3904400"/>
                <a:gd name="connsiteY74" fmla="*/ 2655556 h 4848994"/>
                <a:gd name="connsiteX75" fmla="*/ 1412671 w 3904400"/>
                <a:gd name="connsiteY75" fmla="*/ 2630242 h 4848994"/>
                <a:gd name="connsiteX76" fmla="*/ 1171172 w 3904400"/>
                <a:gd name="connsiteY76" fmla="*/ 2059985 h 4848994"/>
                <a:gd name="connsiteX77" fmla="*/ 977027 w 3904400"/>
                <a:gd name="connsiteY77" fmla="*/ 1612672 h 4848994"/>
                <a:gd name="connsiteX78" fmla="*/ 1052790 w 3904400"/>
                <a:gd name="connsiteY78" fmla="*/ 1487109 h 4848994"/>
                <a:gd name="connsiteX79" fmla="*/ 1018186 w 3904400"/>
                <a:gd name="connsiteY79" fmla="*/ 1277790 h 4848994"/>
                <a:gd name="connsiteX80" fmla="*/ 934788 w 3904400"/>
                <a:gd name="connsiteY80" fmla="*/ 1341041 h 4848994"/>
                <a:gd name="connsiteX81" fmla="*/ 883988 w 3904400"/>
                <a:gd name="connsiteY81" fmla="*/ 1404541 h 4848994"/>
                <a:gd name="connsiteX82" fmla="*/ 839538 w 3904400"/>
                <a:gd name="connsiteY82" fmla="*/ 1525191 h 4848994"/>
                <a:gd name="connsiteX83" fmla="*/ 858588 w 3904400"/>
                <a:gd name="connsiteY83" fmla="*/ 1645841 h 4848994"/>
                <a:gd name="connsiteX84" fmla="*/ 890338 w 3904400"/>
                <a:gd name="connsiteY84" fmla="*/ 1829991 h 4848994"/>
                <a:gd name="connsiteX85" fmla="*/ 966538 w 3904400"/>
                <a:gd name="connsiteY85" fmla="*/ 2128441 h 4848994"/>
                <a:gd name="connsiteX86" fmla="*/ 1049088 w 3904400"/>
                <a:gd name="connsiteY86" fmla="*/ 2198291 h 4848994"/>
                <a:gd name="connsiteX87" fmla="*/ 1099888 w 3904400"/>
                <a:gd name="connsiteY87" fmla="*/ 2331641 h 4848994"/>
                <a:gd name="connsiteX88" fmla="*/ 1220538 w 3904400"/>
                <a:gd name="connsiteY88" fmla="*/ 2566591 h 4848994"/>
                <a:gd name="connsiteX89" fmla="*/ 1271338 w 3904400"/>
                <a:gd name="connsiteY89" fmla="*/ 2712641 h 4848994"/>
                <a:gd name="connsiteX90" fmla="*/ 1131638 w 3904400"/>
                <a:gd name="connsiteY90" fmla="*/ 2750741 h 4848994"/>
                <a:gd name="connsiteX91" fmla="*/ 928438 w 3904400"/>
                <a:gd name="connsiteY91" fmla="*/ 2776141 h 4848994"/>
                <a:gd name="connsiteX92" fmla="*/ 744288 w 3904400"/>
                <a:gd name="connsiteY92" fmla="*/ 2731691 h 4848994"/>
                <a:gd name="connsiteX93" fmla="*/ 661738 w 3904400"/>
                <a:gd name="connsiteY93" fmla="*/ 2591991 h 4848994"/>
                <a:gd name="connsiteX94" fmla="*/ 623638 w 3904400"/>
                <a:gd name="connsiteY94" fmla="*/ 2344341 h 4848994"/>
                <a:gd name="connsiteX95" fmla="*/ 636338 w 3904400"/>
                <a:gd name="connsiteY95" fmla="*/ 2020491 h 4848994"/>
                <a:gd name="connsiteX96" fmla="*/ 737938 w 3904400"/>
                <a:gd name="connsiteY96" fmla="*/ 1328341 h 4848994"/>
                <a:gd name="connsiteX97" fmla="*/ 972888 w 3904400"/>
                <a:gd name="connsiteY97" fmla="*/ 623491 h 4848994"/>
                <a:gd name="connsiteX98" fmla="*/ 1169738 w 3904400"/>
                <a:gd name="connsiteY98" fmla="*/ 299641 h 4848994"/>
                <a:gd name="connsiteX99" fmla="*/ 1360238 w 3904400"/>
                <a:gd name="connsiteY99" fmla="*/ 140891 h 4848994"/>
                <a:gd name="connsiteX100" fmla="*/ 1531688 w 3904400"/>
                <a:gd name="connsiteY100" fmla="*/ 115491 h 4848994"/>
                <a:gd name="connsiteX101" fmla="*/ 1677738 w 3904400"/>
                <a:gd name="connsiteY101" fmla="*/ 13891 h 4848994"/>
                <a:gd name="connsiteX102" fmla="*/ 1814660 w 3904400"/>
                <a:gd name="connsiteY102" fmla="*/ 0 h 48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904400" h="4848994">
                  <a:moveTo>
                    <a:pt x="3062288" y="1005769"/>
                  </a:moveTo>
                  <a:lnTo>
                    <a:pt x="3082677" y="1026716"/>
                  </a:lnTo>
                  <a:cubicBezTo>
                    <a:pt x="3109664" y="1079897"/>
                    <a:pt x="3139827" y="1237060"/>
                    <a:pt x="3168402" y="1369616"/>
                  </a:cubicBezTo>
                  <a:cubicBezTo>
                    <a:pt x="3196977" y="1502172"/>
                    <a:pt x="3235077" y="1674417"/>
                    <a:pt x="3254127" y="1822054"/>
                  </a:cubicBezTo>
                  <a:cubicBezTo>
                    <a:pt x="3273177" y="1969691"/>
                    <a:pt x="3279527" y="2137966"/>
                    <a:pt x="3282702" y="2255441"/>
                  </a:cubicBezTo>
                  <a:cubicBezTo>
                    <a:pt x="3285877" y="2372916"/>
                    <a:pt x="3288258" y="2449116"/>
                    <a:pt x="3273177" y="2526904"/>
                  </a:cubicBezTo>
                  <a:cubicBezTo>
                    <a:pt x="3258096" y="2604692"/>
                    <a:pt x="3230314" y="2684860"/>
                    <a:pt x="3192214" y="2722166"/>
                  </a:cubicBezTo>
                  <a:cubicBezTo>
                    <a:pt x="3154114" y="2759472"/>
                    <a:pt x="3108077" y="2749154"/>
                    <a:pt x="3044577" y="2750741"/>
                  </a:cubicBezTo>
                  <a:cubicBezTo>
                    <a:pt x="2981077" y="2752328"/>
                    <a:pt x="2879476" y="2745185"/>
                    <a:pt x="2811214" y="2731691"/>
                  </a:cubicBezTo>
                  <a:cubicBezTo>
                    <a:pt x="2742952" y="2718197"/>
                    <a:pt x="2660402" y="2691210"/>
                    <a:pt x="2635002" y="2669779"/>
                  </a:cubicBezTo>
                  <a:cubicBezTo>
                    <a:pt x="2609602" y="2648348"/>
                    <a:pt x="2638970" y="2635648"/>
                    <a:pt x="2658814" y="2603104"/>
                  </a:cubicBezTo>
                  <a:cubicBezTo>
                    <a:pt x="2678658" y="2570560"/>
                    <a:pt x="2723108" y="2532460"/>
                    <a:pt x="2754064" y="2474516"/>
                  </a:cubicBezTo>
                  <a:cubicBezTo>
                    <a:pt x="2785020" y="2416572"/>
                    <a:pt x="2826296" y="2307828"/>
                    <a:pt x="2844552" y="2255441"/>
                  </a:cubicBezTo>
                  <a:cubicBezTo>
                    <a:pt x="2862808" y="2203054"/>
                    <a:pt x="2850902" y="2186385"/>
                    <a:pt x="2863602" y="2160191"/>
                  </a:cubicBezTo>
                  <a:cubicBezTo>
                    <a:pt x="2876302" y="2133997"/>
                    <a:pt x="2897733" y="2149079"/>
                    <a:pt x="2920752" y="2098279"/>
                  </a:cubicBezTo>
                  <a:cubicBezTo>
                    <a:pt x="2943771" y="2047479"/>
                    <a:pt x="2978695" y="1938735"/>
                    <a:pt x="3001714" y="1855391"/>
                  </a:cubicBezTo>
                  <a:cubicBezTo>
                    <a:pt x="3024733" y="1772047"/>
                    <a:pt x="3048545" y="1660129"/>
                    <a:pt x="3058864" y="1598216"/>
                  </a:cubicBezTo>
                  <a:cubicBezTo>
                    <a:pt x="3069183" y="1536303"/>
                    <a:pt x="3071564" y="1520428"/>
                    <a:pt x="3063627" y="1483916"/>
                  </a:cubicBezTo>
                  <a:cubicBezTo>
                    <a:pt x="3055690" y="1447404"/>
                    <a:pt x="3028702" y="1404541"/>
                    <a:pt x="3011239" y="1379141"/>
                  </a:cubicBezTo>
                  <a:cubicBezTo>
                    <a:pt x="2993776" y="1353741"/>
                    <a:pt x="2969171" y="1355329"/>
                    <a:pt x="2958852" y="1331516"/>
                  </a:cubicBezTo>
                  <a:cubicBezTo>
                    <a:pt x="2948533" y="1307704"/>
                    <a:pt x="2949327" y="1271191"/>
                    <a:pt x="2949327" y="1236266"/>
                  </a:cubicBezTo>
                  <a:cubicBezTo>
                    <a:pt x="2949327" y="1201341"/>
                    <a:pt x="2949327" y="1152922"/>
                    <a:pt x="2958852" y="1121966"/>
                  </a:cubicBezTo>
                  <a:cubicBezTo>
                    <a:pt x="2968377" y="1091010"/>
                    <a:pt x="2985839" y="1066404"/>
                    <a:pt x="3006477" y="1050529"/>
                  </a:cubicBezTo>
                  <a:cubicBezTo>
                    <a:pt x="3021955" y="1038623"/>
                    <a:pt x="3041898" y="1001267"/>
                    <a:pt x="3062288" y="1005769"/>
                  </a:cubicBezTo>
                  <a:close/>
                  <a:moveTo>
                    <a:pt x="1814660" y="0"/>
                  </a:moveTo>
                  <a:lnTo>
                    <a:pt x="1957138" y="1191"/>
                  </a:lnTo>
                  <a:cubicBezTo>
                    <a:pt x="2036513" y="2249"/>
                    <a:pt x="2083080" y="133"/>
                    <a:pt x="2153988" y="20241"/>
                  </a:cubicBezTo>
                  <a:cubicBezTo>
                    <a:pt x="2224896" y="40349"/>
                    <a:pt x="2301096" y="69983"/>
                    <a:pt x="2382588" y="121841"/>
                  </a:cubicBezTo>
                  <a:cubicBezTo>
                    <a:pt x="2464080" y="173699"/>
                    <a:pt x="2548747" y="236141"/>
                    <a:pt x="2642938" y="331391"/>
                  </a:cubicBezTo>
                  <a:cubicBezTo>
                    <a:pt x="2737129" y="426641"/>
                    <a:pt x="2877888" y="601266"/>
                    <a:pt x="2947738" y="693341"/>
                  </a:cubicBezTo>
                  <a:cubicBezTo>
                    <a:pt x="3017588" y="785416"/>
                    <a:pt x="3051455" y="831983"/>
                    <a:pt x="3062038" y="883841"/>
                  </a:cubicBezTo>
                  <a:cubicBezTo>
                    <a:pt x="3072621" y="935699"/>
                    <a:pt x="3037696" y="974858"/>
                    <a:pt x="3011238" y="1004491"/>
                  </a:cubicBezTo>
                  <a:cubicBezTo>
                    <a:pt x="2984780" y="1034124"/>
                    <a:pt x="2933980" y="1062699"/>
                    <a:pt x="2903288" y="1061641"/>
                  </a:cubicBezTo>
                  <a:cubicBezTo>
                    <a:pt x="2872596" y="1060583"/>
                    <a:pt x="2868363" y="1038358"/>
                    <a:pt x="2827088" y="998141"/>
                  </a:cubicBezTo>
                  <a:cubicBezTo>
                    <a:pt x="2785813" y="957924"/>
                    <a:pt x="2735013" y="874316"/>
                    <a:pt x="2655638" y="820341"/>
                  </a:cubicBezTo>
                  <a:cubicBezTo>
                    <a:pt x="2576263" y="766366"/>
                    <a:pt x="2456671" y="698633"/>
                    <a:pt x="2350838" y="674291"/>
                  </a:cubicBezTo>
                  <a:cubicBezTo>
                    <a:pt x="2245005" y="649949"/>
                    <a:pt x="2004008" y="658416"/>
                    <a:pt x="2020638" y="674291"/>
                  </a:cubicBezTo>
                  <a:cubicBezTo>
                    <a:pt x="2037268" y="690166"/>
                    <a:pt x="2322805" y="697365"/>
                    <a:pt x="2450619" y="769542"/>
                  </a:cubicBezTo>
                  <a:cubicBezTo>
                    <a:pt x="2578433" y="841719"/>
                    <a:pt x="2592091" y="839501"/>
                    <a:pt x="2660171" y="895090"/>
                  </a:cubicBezTo>
                  <a:cubicBezTo>
                    <a:pt x="2728251" y="950679"/>
                    <a:pt x="2812957" y="1052543"/>
                    <a:pt x="2859098" y="1103077"/>
                  </a:cubicBezTo>
                  <a:cubicBezTo>
                    <a:pt x="2840639" y="1173982"/>
                    <a:pt x="2842709" y="1151206"/>
                    <a:pt x="2830884" y="1212445"/>
                  </a:cubicBezTo>
                  <a:cubicBezTo>
                    <a:pt x="2856921" y="1275211"/>
                    <a:pt x="2830896" y="1445184"/>
                    <a:pt x="2830884" y="1445256"/>
                  </a:cubicBezTo>
                  <a:cubicBezTo>
                    <a:pt x="2830987" y="1445263"/>
                    <a:pt x="2939795" y="1453141"/>
                    <a:pt x="2939795" y="1531580"/>
                  </a:cubicBezTo>
                  <a:cubicBezTo>
                    <a:pt x="2939795" y="1610041"/>
                    <a:pt x="2823824" y="2041512"/>
                    <a:pt x="2823781" y="2041674"/>
                  </a:cubicBezTo>
                  <a:cubicBezTo>
                    <a:pt x="2823748" y="2041731"/>
                    <a:pt x="2792983" y="2093987"/>
                    <a:pt x="2757487" y="2086142"/>
                  </a:cubicBezTo>
                  <a:cubicBezTo>
                    <a:pt x="2719935" y="2402501"/>
                    <a:pt x="2591644" y="2600616"/>
                    <a:pt x="2480886" y="2698176"/>
                  </a:cubicBezTo>
                  <a:cubicBezTo>
                    <a:pt x="2497333" y="2737923"/>
                    <a:pt x="2509017" y="2787194"/>
                    <a:pt x="2530227" y="2817416"/>
                  </a:cubicBezTo>
                  <a:lnTo>
                    <a:pt x="2592139" y="2874566"/>
                  </a:lnTo>
                  <a:lnTo>
                    <a:pt x="2658814" y="2884091"/>
                  </a:lnTo>
                  <a:lnTo>
                    <a:pt x="2682627" y="2912666"/>
                  </a:lnTo>
                  <a:lnTo>
                    <a:pt x="2749302" y="3079354"/>
                  </a:lnTo>
                  <a:lnTo>
                    <a:pt x="2844552" y="3174604"/>
                  </a:lnTo>
                  <a:lnTo>
                    <a:pt x="2939802" y="3207941"/>
                  </a:lnTo>
                  <a:lnTo>
                    <a:pt x="3282702" y="3317479"/>
                  </a:lnTo>
                  <a:lnTo>
                    <a:pt x="3658939" y="3493691"/>
                  </a:lnTo>
                  <a:lnTo>
                    <a:pt x="3868489" y="3641329"/>
                  </a:lnTo>
                  <a:cubicBezTo>
                    <a:pt x="3879602" y="3684191"/>
                    <a:pt x="3906589" y="3708004"/>
                    <a:pt x="3901827" y="3769916"/>
                  </a:cubicBezTo>
                  <a:cubicBezTo>
                    <a:pt x="3909764" y="3830241"/>
                    <a:pt x="3898652" y="3938191"/>
                    <a:pt x="3878014" y="4027091"/>
                  </a:cubicBezTo>
                  <a:cubicBezTo>
                    <a:pt x="3855789" y="4119166"/>
                    <a:pt x="3820864" y="4166791"/>
                    <a:pt x="3792289" y="4236641"/>
                  </a:cubicBezTo>
                  <a:lnTo>
                    <a:pt x="3620839" y="4598591"/>
                  </a:lnTo>
                  <a:lnTo>
                    <a:pt x="3473202" y="4760516"/>
                  </a:lnTo>
                  <a:cubicBezTo>
                    <a:pt x="2419193" y="4883157"/>
                    <a:pt x="1553862" y="4873723"/>
                    <a:pt x="339477" y="4760516"/>
                  </a:cubicBezTo>
                  <a:lnTo>
                    <a:pt x="163264" y="4436666"/>
                  </a:lnTo>
                  <a:lnTo>
                    <a:pt x="58489" y="4141391"/>
                  </a:lnTo>
                  <a:cubicBezTo>
                    <a:pt x="39439" y="4046141"/>
                    <a:pt x="14039" y="3992166"/>
                    <a:pt x="1339" y="3855641"/>
                  </a:cubicBezTo>
                  <a:cubicBezTo>
                    <a:pt x="-3423" y="3795316"/>
                    <a:pt x="4514" y="3744516"/>
                    <a:pt x="25152" y="3703241"/>
                  </a:cubicBezTo>
                  <a:lnTo>
                    <a:pt x="220414" y="3584179"/>
                  </a:lnTo>
                  <a:lnTo>
                    <a:pt x="534739" y="3450829"/>
                  </a:lnTo>
                  <a:lnTo>
                    <a:pt x="934789" y="3293666"/>
                  </a:lnTo>
                  <a:lnTo>
                    <a:pt x="1134814" y="3217466"/>
                  </a:lnTo>
                  <a:cubicBezTo>
                    <a:pt x="1234827" y="3090466"/>
                    <a:pt x="1241971" y="3068241"/>
                    <a:pt x="1277689" y="2950766"/>
                  </a:cubicBezTo>
                  <a:lnTo>
                    <a:pt x="1372939" y="2888854"/>
                  </a:lnTo>
                  <a:lnTo>
                    <a:pt x="1444377" y="2750741"/>
                  </a:lnTo>
                  <a:lnTo>
                    <a:pt x="1430089" y="2665016"/>
                  </a:lnTo>
                  <a:lnTo>
                    <a:pt x="1433678" y="2655556"/>
                  </a:lnTo>
                  <a:cubicBezTo>
                    <a:pt x="1422983" y="2644679"/>
                    <a:pt x="1415776" y="2635961"/>
                    <a:pt x="1412671" y="2630242"/>
                  </a:cubicBezTo>
                  <a:cubicBezTo>
                    <a:pt x="1381893" y="2577926"/>
                    <a:pt x="1178275" y="2345112"/>
                    <a:pt x="1171172" y="2059985"/>
                  </a:cubicBezTo>
                  <a:cubicBezTo>
                    <a:pt x="1071731" y="2052136"/>
                    <a:pt x="1014908" y="1764391"/>
                    <a:pt x="977027" y="1612672"/>
                  </a:cubicBezTo>
                  <a:cubicBezTo>
                    <a:pt x="946258" y="1484545"/>
                    <a:pt x="1052708" y="1487108"/>
                    <a:pt x="1052790" y="1487109"/>
                  </a:cubicBezTo>
                  <a:cubicBezTo>
                    <a:pt x="1052758" y="1487025"/>
                    <a:pt x="992834" y="1362590"/>
                    <a:pt x="1018186" y="1277790"/>
                  </a:cubicBezTo>
                  <a:cubicBezTo>
                    <a:pt x="962383" y="1308036"/>
                    <a:pt x="957154" y="1319916"/>
                    <a:pt x="934788" y="1341041"/>
                  </a:cubicBezTo>
                  <a:cubicBezTo>
                    <a:pt x="912422" y="1362166"/>
                    <a:pt x="899863" y="1373849"/>
                    <a:pt x="883988" y="1404541"/>
                  </a:cubicBezTo>
                  <a:cubicBezTo>
                    <a:pt x="868113" y="1435233"/>
                    <a:pt x="843771" y="1484974"/>
                    <a:pt x="839538" y="1525191"/>
                  </a:cubicBezTo>
                  <a:cubicBezTo>
                    <a:pt x="835305" y="1565408"/>
                    <a:pt x="850121" y="1595041"/>
                    <a:pt x="858588" y="1645841"/>
                  </a:cubicBezTo>
                  <a:cubicBezTo>
                    <a:pt x="867055" y="1696641"/>
                    <a:pt x="872346" y="1749558"/>
                    <a:pt x="890338" y="1829991"/>
                  </a:cubicBezTo>
                  <a:cubicBezTo>
                    <a:pt x="908330" y="1910424"/>
                    <a:pt x="940080" y="2067058"/>
                    <a:pt x="966538" y="2128441"/>
                  </a:cubicBezTo>
                  <a:cubicBezTo>
                    <a:pt x="992996" y="2189824"/>
                    <a:pt x="1026863" y="2164424"/>
                    <a:pt x="1049088" y="2198291"/>
                  </a:cubicBezTo>
                  <a:cubicBezTo>
                    <a:pt x="1071313" y="2232158"/>
                    <a:pt x="1071313" y="2270258"/>
                    <a:pt x="1099888" y="2331641"/>
                  </a:cubicBezTo>
                  <a:cubicBezTo>
                    <a:pt x="1128463" y="2393024"/>
                    <a:pt x="1191963" y="2503091"/>
                    <a:pt x="1220538" y="2566591"/>
                  </a:cubicBezTo>
                  <a:cubicBezTo>
                    <a:pt x="1249113" y="2630091"/>
                    <a:pt x="1286155" y="2681949"/>
                    <a:pt x="1271338" y="2712641"/>
                  </a:cubicBezTo>
                  <a:cubicBezTo>
                    <a:pt x="1256521" y="2743333"/>
                    <a:pt x="1188788" y="2740158"/>
                    <a:pt x="1131638" y="2750741"/>
                  </a:cubicBezTo>
                  <a:cubicBezTo>
                    <a:pt x="1074488" y="2761324"/>
                    <a:pt x="992996" y="2779316"/>
                    <a:pt x="928438" y="2776141"/>
                  </a:cubicBezTo>
                  <a:cubicBezTo>
                    <a:pt x="863880" y="2772966"/>
                    <a:pt x="788738" y="2762383"/>
                    <a:pt x="744288" y="2731691"/>
                  </a:cubicBezTo>
                  <a:cubicBezTo>
                    <a:pt x="699838" y="2700999"/>
                    <a:pt x="681846" y="2656549"/>
                    <a:pt x="661738" y="2591991"/>
                  </a:cubicBezTo>
                  <a:cubicBezTo>
                    <a:pt x="641630" y="2527433"/>
                    <a:pt x="627871" y="2439591"/>
                    <a:pt x="623638" y="2344341"/>
                  </a:cubicBezTo>
                  <a:cubicBezTo>
                    <a:pt x="619405" y="2249091"/>
                    <a:pt x="617288" y="2189824"/>
                    <a:pt x="636338" y="2020491"/>
                  </a:cubicBezTo>
                  <a:cubicBezTo>
                    <a:pt x="655388" y="1851158"/>
                    <a:pt x="681846" y="1561174"/>
                    <a:pt x="737938" y="1328341"/>
                  </a:cubicBezTo>
                  <a:cubicBezTo>
                    <a:pt x="794030" y="1095508"/>
                    <a:pt x="900921" y="794941"/>
                    <a:pt x="972888" y="623491"/>
                  </a:cubicBezTo>
                  <a:cubicBezTo>
                    <a:pt x="1044855" y="452041"/>
                    <a:pt x="1105180" y="380074"/>
                    <a:pt x="1169738" y="299641"/>
                  </a:cubicBezTo>
                  <a:cubicBezTo>
                    <a:pt x="1234296" y="219208"/>
                    <a:pt x="1299913" y="171583"/>
                    <a:pt x="1360238" y="140891"/>
                  </a:cubicBezTo>
                  <a:cubicBezTo>
                    <a:pt x="1420563" y="110199"/>
                    <a:pt x="1478771" y="136658"/>
                    <a:pt x="1531688" y="115491"/>
                  </a:cubicBezTo>
                  <a:cubicBezTo>
                    <a:pt x="1584605" y="94324"/>
                    <a:pt x="1605771" y="32941"/>
                    <a:pt x="1677738" y="13891"/>
                  </a:cubicBezTo>
                  <a:cubicBezTo>
                    <a:pt x="1713722" y="4366"/>
                    <a:pt x="1763728" y="926"/>
                    <a:pt x="18146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Man's Body"/>
            <p:cNvSpPr>
              <a:spLocks/>
            </p:cNvSpPr>
            <p:nvPr/>
          </p:nvSpPr>
          <p:spPr bwMode="auto">
            <a:xfrm>
              <a:off x="4505541" y="4582208"/>
              <a:ext cx="477421" cy="649057"/>
            </a:xfrm>
            <a:custGeom>
              <a:avLst/>
              <a:gdLst/>
              <a:ahLst/>
              <a:cxnLst/>
              <a:rect l="l" t="t" r="r" b="b"/>
              <a:pathLst>
                <a:path w="633506" h="861255">
                  <a:moveTo>
                    <a:pt x="256453" y="499120"/>
                  </a:moveTo>
                  <a:cubicBezTo>
                    <a:pt x="264130" y="497298"/>
                    <a:pt x="328774" y="557407"/>
                    <a:pt x="356248" y="556496"/>
                  </a:cubicBezTo>
                  <a:cubicBezTo>
                    <a:pt x="430185" y="553308"/>
                    <a:pt x="464124" y="497754"/>
                    <a:pt x="471396" y="500486"/>
                  </a:cubicBezTo>
                  <a:cubicBezTo>
                    <a:pt x="479073" y="502763"/>
                    <a:pt x="493618" y="566058"/>
                    <a:pt x="510183" y="570612"/>
                  </a:cubicBezTo>
                  <a:cubicBezTo>
                    <a:pt x="536065" y="577458"/>
                    <a:pt x="592849" y="597925"/>
                    <a:pt x="633506" y="619705"/>
                  </a:cubicBezTo>
                  <a:lnTo>
                    <a:pt x="550184" y="652623"/>
                  </a:lnTo>
                  <a:cubicBezTo>
                    <a:pt x="519221" y="665299"/>
                    <a:pt x="483687" y="676104"/>
                    <a:pt x="465400" y="688780"/>
                  </a:cubicBezTo>
                  <a:cubicBezTo>
                    <a:pt x="447113" y="701456"/>
                    <a:pt x="443581" y="714132"/>
                    <a:pt x="440464" y="728678"/>
                  </a:cubicBezTo>
                  <a:cubicBezTo>
                    <a:pt x="437347" y="743225"/>
                    <a:pt x="442334" y="758187"/>
                    <a:pt x="446698" y="776058"/>
                  </a:cubicBezTo>
                  <a:cubicBezTo>
                    <a:pt x="451062" y="793928"/>
                    <a:pt x="460621" y="816995"/>
                    <a:pt x="466647" y="835905"/>
                  </a:cubicBezTo>
                  <a:cubicBezTo>
                    <a:pt x="469140" y="843728"/>
                    <a:pt x="476257" y="851480"/>
                    <a:pt x="482013" y="859117"/>
                  </a:cubicBezTo>
                  <a:cubicBezTo>
                    <a:pt x="426772" y="861357"/>
                    <a:pt x="383089" y="861398"/>
                    <a:pt x="360693" y="861135"/>
                  </a:cubicBezTo>
                  <a:cubicBezTo>
                    <a:pt x="343764" y="861357"/>
                    <a:pt x="314272" y="861362"/>
                    <a:pt x="276708" y="860129"/>
                  </a:cubicBezTo>
                  <a:lnTo>
                    <a:pt x="188866" y="861175"/>
                  </a:lnTo>
                  <a:cubicBezTo>
                    <a:pt x="188860" y="861202"/>
                    <a:pt x="188850" y="861228"/>
                    <a:pt x="188840" y="861255"/>
                  </a:cubicBezTo>
                  <a:lnTo>
                    <a:pt x="187817" y="861195"/>
                  </a:lnTo>
                  <a:lnTo>
                    <a:pt x="184667" y="861255"/>
                  </a:lnTo>
                  <a:cubicBezTo>
                    <a:pt x="184542" y="861199"/>
                    <a:pt x="184417" y="861141"/>
                    <a:pt x="184346" y="860989"/>
                  </a:cubicBezTo>
                  <a:cubicBezTo>
                    <a:pt x="158819" y="859923"/>
                    <a:pt x="131391" y="858325"/>
                    <a:pt x="102874" y="856167"/>
                  </a:cubicBezTo>
                  <a:cubicBezTo>
                    <a:pt x="103285" y="827813"/>
                    <a:pt x="98437" y="820353"/>
                    <a:pt x="110792" y="795487"/>
                  </a:cubicBezTo>
                  <a:cubicBezTo>
                    <a:pt x="101321" y="801159"/>
                    <a:pt x="76929" y="802075"/>
                    <a:pt x="69103" y="853550"/>
                  </a:cubicBezTo>
                  <a:cubicBezTo>
                    <a:pt x="-5028" y="764123"/>
                    <a:pt x="-8734" y="692582"/>
                    <a:pt x="8563" y="664664"/>
                  </a:cubicBezTo>
                  <a:cubicBezTo>
                    <a:pt x="20163" y="645783"/>
                    <a:pt x="80944" y="618255"/>
                    <a:pt x="121197" y="603911"/>
                  </a:cubicBezTo>
                  <a:lnTo>
                    <a:pt x="125773" y="602177"/>
                  </a:lnTo>
                  <a:cubicBezTo>
                    <a:pt x="125566" y="601954"/>
                    <a:pt x="125310" y="601813"/>
                    <a:pt x="125052" y="601673"/>
                  </a:cubicBezTo>
                  <a:cubicBezTo>
                    <a:pt x="155803" y="587721"/>
                    <a:pt x="184426" y="577739"/>
                    <a:pt x="188981" y="578809"/>
                  </a:cubicBezTo>
                  <a:cubicBezTo>
                    <a:pt x="198677" y="580630"/>
                    <a:pt x="258473" y="648935"/>
                    <a:pt x="347764" y="647569"/>
                  </a:cubicBezTo>
                  <a:cubicBezTo>
                    <a:pt x="435010" y="646203"/>
                    <a:pt x="453609" y="597050"/>
                    <a:pt x="453619" y="597023"/>
                  </a:cubicBezTo>
                  <a:cubicBezTo>
                    <a:pt x="453602" y="597053"/>
                    <a:pt x="437815" y="624344"/>
                    <a:pt x="352612" y="622524"/>
                  </a:cubicBezTo>
                  <a:cubicBezTo>
                    <a:pt x="292412" y="621613"/>
                    <a:pt x="229384" y="568791"/>
                    <a:pt x="228171" y="558317"/>
                  </a:cubicBezTo>
                  <a:cubicBezTo>
                    <a:pt x="226959" y="547388"/>
                    <a:pt x="248373" y="500486"/>
                    <a:pt x="256453" y="499120"/>
                  </a:cubicBezTo>
                  <a:close/>
                  <a:moveTo>
                    <a:pt x="348425" y="167"/>
                  </a:moveTo>
                  <a:cubicBezTo>
                    <a:pt x="388302" y="2218"/>
                    <a:pt x="446273" y="21312"/>
                    <a:pt x="475280" y="42250"/>
                  </a:cubicBezTo>
                  <a:cubicBezTo>
                    <a:pt x="504286" y="63189"/>
                    <a:pt x="523678" y="113952"/>
                    <a:pt x="522466" y="125796"/>
                  </a:cubicBezTo>
                  <a:cubicBezTo>
                    <a:pt x="521254" y="137186"/>
                    <a:pt x="520089" y="171360"/>
                    <a:pt x="517028" y="186030"/>
                  </a:cubicBezTo>
                  <a:cubicBezTo>
                    <a:pt x="513968" y="200701"/>
                    <a:pt x="506256" y="202430"/>
                    <a:pt x="504101" y="213819"/>
                  </a:cubicBezTo>
                  <a:cubicBezTo>
                    <a:pt x="508544" y="224750"/>
                    <a:pt x="504103" y="254352"/>
                    <a:pt x="504101" y="254364"/>
                  </a:cubicBezTo>
                  <a:cubicBezTo>
                    <a:pt x="504124" y="254366"/>
                    <a:pt x="522684" y="255739"/>
                    <a:pt x="522684" y="269398"/>
                  </a:cubicBezTo>
                  <a:cubicBezTo>
                    <a:pt x="522684" y="283062"/>
                    <a:pt x="502897" y="358204"/>
                    <a:pt x="502889" y="358232"/>
                  </a:cubicBezTo>
                  <a:cubicBezTo>
                    <a:pt x="502878" y="358251"/>
                    <a:pt x="497631" y="367342"/>
                    <a:pt x="491577" y="365977"/>
                  </a:cubicBezTo>
                  <a:cubicBezTo>
                    <a:pt x="485114" y="421555"/>
                    <a:pt x="462894" y="456178"/>
                    <a:pt x="443907" y="473034"/>
                  </a:cubicBezTo>
                  <a:cubicBezTo>
                    <a:pt x="425324" y="489434"/>
                    <a:pt x="382097" y="522690"/>
                    <a:pt x="356242" y="522690"/>
                  </a:cubicBezTo>
                  <a:cubicBezTo>
                    <a:pt x="330387" y="522690"/>
                    <a:pt x="266961" y="469845"/>
                    <a:pt x="262114" y="460734"/>
                  </a:cubicBezTo>
                  <a:cubicBezTo>
                    <a:pt x="256862" y="451623"/>
                    <a:pt x="222119" y="411077"/>
                    <a:pt x="220907" y="361421"/>
                  </a:cubicBezTo>
                  <a:cubicBezTo>
                    <a:pt x="203940" y="360054"/>
                    <a:pt x="194244" y="309943"/>
                    <a:pt x="187780" y="283520"/>
                  </a:cubicBezTo>
                  <a:cubicBezTo>
                    <a:pt x="182530" y="261207"/>
                    <a:pt x="200694" y="261653"/>
                    <a:pt x="200708" y="261653"/>
                  </a:cubicBezTo>
                  <a:cubicBezTo>
                    <a:pt x="200692" y="261612"/>
                    <a:pt x="175256" y="191494"/>
                    <a:pt x="173237" y="181930"/>
                  </a:cubicBezTo>
                  <a:cubicBezTo>
                    <a:pt x="171621" y="172819"/>
                    <a:pt x="154653" y="11550"/>
                    <a:pt x="283121" y="17472"/>
                  </a:cubicBezTo>
                  <a:cubicBezTo>
                    <a:pt x="301906" y="4488"/>
                    <a:pt x="324498" y="-1064"/>
                    <a:pt x="348425" y="167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03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Man's Body"/>
            <p:cNvSpPr>
              <a:spLocks/>
            </p:cNvSpPr>
            <p:nvPr/>
          </p:nvSpPr>
          <p:spPr bwMode="auto">
            <a:xfrm flipH="1">
              <a:off x="5866956" y="4584474"/>
              <a:ext cx="459357" cy="646628"/>
            </a:xfrm>
            <a:custGeom>
              <a:avLst/>
              <a:gdLst>
                <a:gd name="connsiteX0" fmla="*/ 452684 w 609536"/>
                <a:gd name="connsiteY0" fmla="*/ 499119 h 858034"/>
                <a:gd name="connsiteX1" fmla="*/ 364244 w 609536"/>
                <a:gd name="connsiteY1" fmla="*/ 552651 h 858034"/>
                <a:gd name="connsiteX2" fmla="*/ 303255 w 609536"/>
                <a:gd name="connsiteY2" fmla="*/ 763544 h 858034"/>
                <a:gd name="connsiteX3" fmla="*/ 343737 w 609536"/>
                <a:gd name="connsiteY3" fmla="*/ 794501 h 858034"/>
                <a:gd name="connsiteX4" fmla="*/ 367549 w 609536"/>
                <a:gd name="connsiteY4" fmla="*/ 777832 h 858034"/>
                <a:gd name="connsiteX5" fmla="*/ 362787 w 609536"/>
                <a:gd name="connsiteY5" fmla="*/ 754019 h 858034"/>
                <a:gd name="connsiteX6" fmla="*/ 386599 w 609536"/>
                <a:gd name="connsiteY6" fmla="*/ 746876 h 858034"/>
                <a:gd name="connsiteX7" fmla="*/ 398506 w 609536"/>
                <a:gd name="connsiteY7" fmla="*/ 777832 h 858034"/>
                <a:gd name="connsiteX8" fmla="*/ 343737 w 609536"/>
                <a:gd name="connsiteY8" fmla="*/ 815932 h 858034"/>
                <a:gd name="connsiteX9" fmla="*/ 279443 w 609536"/>
                <a:gd name="connsiteY9" fmla="*/ 773069 h 858034"/>
                <a:gd name="connsiteX10" fmla="*/ 331831 w 609536"/>
                <a:gd name="connsiteY10" fmla="*/ 577807 h 858034"/>
                <a:gd name="connsiteX11" fmla="*/ 305637 w 609536"/>
                <a:gd name="connsiteY11" fmla="*/ 563519 h 858034"/>
                <a:gd name="connsiteX12" fmla="*/ 311779 w 609536"/>
                <a:gd name="connsiteY12" fmla="*/ 547549 h 858034"/>
                <a:gd name="connsiteX13" fmla="*/ 237741 w 609536"/>
                <a:gd name="connsiteY13" fmla="*/ 500485 h 858034"/>
                <a:gd name="connsiteX14" fmla="*/ 224038 w 609536"/>
                <a:gd name="connsiteY14" fmla="*/ 528452 h 858034"/>
                <a:gd name="connsiteX15" fmla="*/ 153447 w 609536"/>
                <a:gd name="connsiteY15" fmla="*/ 578809 h 858034"/>
                <a:gd name="connsiteX16" fmla="*/ 8401 w 609536"/>
                <a:gd name="connsiteY16" fmla="*/ 653033 h 858034"/>
                <a:gd name="connsiteX17" fmla="*/ 67793 w 609536"/>
                <a:gd name="connsiteY17" fmla="*/ 850206 h 858034"/>
                <a:gd name="connsiteX18" fmla="*/ 124357 w 609536"/>
                <a:gd name="connsiteY18" fmla="*/ 749115 h 858034"/>
                <a:gd name="connsiteX19" fmla="*/ 100924 w 609536"/>
                <a:gd name="connsiteY19" fmla="*/ 852938 h 858034"/>
                <a:gd name="connsiteX20" fmla="*/ 480551 w 609536"/>
                <a:gd name="connsiteY20" fmla="*/ 858034 h 858034"/>
                <a:gd name="connsiteX21" fmla="*/ 451681 w 609536"/>
                <a:gd name="connsiteY21" fmla="*/ 791472 h 858034"/>
                <a:gd name="connsiteX22" fmla="*/ 442156 w 609536"/>
                <a:gd name="connsiteY22" fmla="*/ 731940 h 858034"/>
                <a:gd name="connsiteX23" fmla="*/ 449300 w 609536"/>
                <a:gd name="connsiteY23" fmla="*/ 691459 h 858034"/>
                <a:gd name="connsiteX24" fmla="*/ 527881 w 609536"/>
                <a:gd name="connsiteY24" fmla="*/ 643834 h 858034"/>
                <a:gd name="connsiteX25" fmla="*/ 609536 w 609536"/>
                <a:gd name="connsiteY25" fmla="*/ 614300 h 858034"/>
                <a:gd name="connsiteX26" fmla="*/ 520157 w 609536"/>
                <a:gd name="connsiteY26" fmla="*/ 578809 h 858034"/>
                <a:gd name="connsiteX27" fmla="*/ 416545 w 609536"/>
                <a:gd name="connsiteY27" fmla="*/ 619374 h 858034"/>
                <a:gd name="connsiteX28" fmla="*/ 402735 w 609536"/>
                <a:gd name="connsiteY28" fmla="*/ 611762 h 858034"/>
                <a:gd name="connsiteX29" fmla="*/ 480966 w 609536"/>
                <a:gd name="connsiteY29" fmla="*/ 558317 h 858034"/>
                <a:gd name="connsiteX30" fmla="*/ 452684 w 609536"/>
                <a:gd name="connsiteY30" fmla="*/ 499119 h 858034"/>
                <a:gd name="connsiteX31" fmla="*/ 360713 w 609536"/>
                <a:gd name="connsiteY31" fmla="*/ 167 h 858034"/>
                <a:gd name="connsiteX32" fmla="*/ 241395 w 609536"/>
                <a:gd name="connsiteY32" fmla="*/ 59839 h 858034"/>
                <a:gd name="connsiteX33" fmla="*/ 169081 w 609536"/>
                <a:gd name="connsiteY33" fmla="*/ 160974 h 858034"/>
                <a:gd name="connsiteX34" fmla="*/ 192109 w 609536"/>
                <a:gd name="connsiteY34" fmla="*/ 186030 h 858034"/>
                <a:gd name="connsiteX35" fmla="*/ 209480 w 609536"/>
                <a:gd name="connsiteY35" fmla="*/ 168263 h 858034"/>
                <a:gd name="connsiteX36" fmla="*/ 352895 w 609536"/>
                <a:gd name="connsiteY36" fmla="*/ 122251 h 858034"/>
                <a:gd name="connsiteX37" fmla="*/ 205036 w 609536"/>
                <a:gd name="connsiteY37" fmla="*/ 213819 h 858034"/>
                <a:gd name="connsiteX38" fmla="*/ 205036 w 609536"/>
                <a:gd name="connsiteY38" fmla="*/ 254364 h 858034"/>
                <a:gd name="connsiteX39" fmla="*/ 186453 w 609536"/>
                <a:gd name="connsiteY39" fmla="*/ 269397 h 858034"/>
                <a:gd name="connsiteX40" fmla="*/ 206248 w 609536"/>
                <a:gd name="connsiteY40" fmla="*/ 358232 h 858034"/>
                <a:gd name="connsiteX41" fmla="*/ 217560 w 609536"/>
                <a:gd name="connsiteY41" fmla="*/ 365976 h 858034"/>
                <a:gd name="connsiteX42" fmla="*/ 265230 w 609536"/>
                <a:gd name="connsiteY42" fmla="*/ 473033 h 858034"/>
                <a:gd name="connsiteX43" fmla="*/ 352895 w 609536"/>
                <a:gd name="connsiteY43" fmla="*/ 522690 h 858034"/>
                <a:gd name="connsiteX44" fmla="*/ 447024 w 609536"/>
                <a:gd name="connsiteY44" fmla="*/ 460733 h 858034"/>
                <a:gd name="connsiteX45" fmla="*/ 488231 w 609536"/>
                <a:gd name="connsiteY45" fmla="*/ 361421 h 858034"/>
                <a:gd name="connsiteX46" fmla="*/ 521357 w 609536"/>
                <a:gd name="connsiteY46" fmla="*/ 283520 h 858034"/>
                <a:gd name="connsiteX47" fmla="*/ 508430 w 609536"/>
                <a:gd name="connsiteY47" fmla="*/ 261653 h 858034"/>
                <a:gd name="connsiteX48" fmla="*/ 535901 w 609536"/>
                <a:gd name="connsiteY48" fmla="*/ 181930 h 858034"/>
                <a:gd name="connsiteX49" fmla="*/ 426016 w 609536"/>
                <a:gd name="connsiteY49" fmla="*/ 17472 h 858034"/>
                <a:gd name="connsiteX50" fmla="*/ 360713 w 609536"/>
                <a:gd name="connsiteY50" fmla="*/ 167 h 85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536" h="858034">
                  <a:moveTo>
                    <a:pt x="452684" y="499119"/>
                  </a:moveTo>
                  <a:cubicBezTo>
                    <a:pt x="445971" y="497526"/>
                    <a:pt x="395679" y="543306"/>
                    <a:pt x="364244" y="552651"/>
                  </a:cubicBezTo>
                  <a:lnTo>
                    <a:pt x="303255" y="763544"/>
                  </a:lnTo>
                  <a:lnTo>
                    <a:pt x="343737" y="794501"/>
                  </a:lnTo>
                  <a:lnTo>
                    <a:pt x="367549" y="777832"/>
                  </a:lnTo>
                  <a:lnTo>
                    <a:pt x="362787" y="754019"/>
                  </a:lnTo>
                  <a:lnTo>
                    <a:pt x="386599" y="746876"/>
                  </a:lnTo>
                  <a:lnTo>
                    <a:pt x="398506" y="777832"/>
                  </a:lnTo>
                  <a:lnTo>
                    <a:pt x="343737" y="815932"/>
                  </a:lnTo>
                  <a:lnTo>
                    <a:pt x="279443" y="773069"/>
                  </a:lnTo>
                  <a:lnTo>
                    <a:pt x="331831" y="577807"/>
                  </a:lnTo>
                  <a:lnTo>
                    <a:pt x="305637" y="563519"/>
                  </a:lnTo>
                  <a:lnTo>
                    <a:pt x="311779" y="547549"/>
                  </a:lnTo>
                  <a:cubicBezTo>
                    <a:pt x="265856" y="532518"/>
                    <a:pt x="243484" y="498328"/>
                    <a:pt x="237741" y="500485"/>
                  </a:cubicBezTo>
                  <a:cubicBezTo>
                    <a:pt x="234382" y="501482"/>
                    <a:pt x="229709" y="514159"/>
                    <a:pt x="224038" y="528452"/>
                  </a:cubicBezTo>
                  <a:cubicBezTo>
                    <a:pt x="205457" y="548836"/>
                    <a:pt x="184781" y="572298"/>
                    <a:pt x="153447" y="578809"/>
                  </a:cubicBezTo>
                  <a:cubicBezTo>
                    <a:pt x="143751" y="576532"/>
                    <a:pt x="24966" y="624345"/>
                    <a:pt x="8401" y="653033"/>
                  </a:cubicBezTo>
                  <a:cubicBezTo>
                    <a:pt x="-8568" y="682176"/>
                    <a:pt x="-4932" y="756856"/>
                    <a:pt x="67793" y="850206"/>
                  </a:cubicBezTo>
                  <a:cubicBezTo>
                    <a:pt x="75470" y="796473"/>
                    <a:pt x="115065" y="755035"/>
                    <a:pt x="124357" y="749115"/>
                  </a:cubicBezTo>
                  <a:cubicBezTo>
                    <a:pt x="112236" y="775071"/>
                    <a:pt x="101328" y="823340"/>
                    <a:pt x="100924" y="852938"/>
                  </a:cubicBezTo>
                  <a:cubicBezTo>
                    <a:pt x="128188" y="855133"/>
                    <a:pt x="414548" y="856773"/>
                    <a:pt x="480551" y="858034"/>
                  </a:cubicBezTo>
                  <a:cubicBezTo>
                    <a:pt x="466924" y="834305"/>
                    <a:pt x="458117" y="810194"/>
                    <a:pt x="451681" y="791472"/>
                  </a:cubicBezTo>
                  <a:cubicBezTo>
                    <a:pt x="442950" y="766072"/>
                    <a:pt x="442553" y="748609"/>
                    <a:pt x="442156" y="731940"/>
                  </a:cubicBezTo>
                  <a:cubicBezTo>
                    <a:pt x="441759" y="715271"/>
                    <a:pt x="435012" y="706143"/>
                    <a:pt x="449300" y="691459"/>
                  </a:cubicBezTo>
                  <a:cubicBezTo>
                    <a:pt x="463587" y="676775"/>
                    <a:pt x="501175" y="656694"/>
                    <a:pt x="527881" y="643834"/>
                  </a:cubicBezTo>
                  <a:cubicBezTo>
                    <a:pt x="554587" y="630974"/>
                    <a:pt x="583785" y="620160"/>
                    <a:pt x="609536" y="614300"/>
                  </a:cubicBezTo>
                  <a:cubicBezTo>
                    <a:pt x="573506" y="596277"/>
                    <a:pt x="525501" y="577554"/>
                    <a:pt x="520157" y="578809"/>
                  </a:cubicBezTo>
                  <a:cubicBezTo>
                    <a:pt x="513668" y="580027"/>
                    <a:pt x="471919" y="609413"/>
                    <a:pt x="416545" y="619374"/>
                  </a:cubicBezTo>
                  <a:cubicBezTo>
                    <a:pt x="412236" y="616547"/>
                    <a:pt x="407719" y="613840"/>
                    <a:pt x="402735" y="611762"/>
                  </a:cubicBezTo>
                  <a:cubicBezTo>
                    <a:pt x="445434" y="596908"/>
                    <a:pt x="480070" y="566055"/>
                    <a:pt x="480966" y="558317"/>
                  </a:cubicBezTo>
                  <a:cubicBezTo>
                    <a:pt x="482178" y="547388"/>
                    <a:pt x="460765" y="500485"/>
                    <a:pt x="452684" y="499119"/>
                  </a:cubicBezTo>
                  <a:close/>
                  <a:moveTo>
                    <a:pt x="360713" y="167"/>
                  </a:moveTo>
                  <a:cubicBezTo>
                    <a:pt x="320835" y="2218"/>
                    <a:pt x="277249" y="23109"/>
                    <a:pt x="241395" y="59839"/>
                  </a:cubicBezTo>
                  <a:cubicBezTo>
                    <a:pt x="184029" y="118607"/>
                    <a:pt x="167869" y="149129"/>
                    <a:pt x="169081" y="160974"/>
                  </a:cubicBezTo>
                  <a:cubicBezTo>
                    <a:pt x="170294" y="172363"/>
                    <a:pt x="182009" y="188307"/>
                    <a:pt x="192109" y="186030"/>
                  </a:cubicBezTo>
                  <a:cubicBezTo>
                    <a:pt x="202612" y="183752"/>
                    <a:pt x="203824" y="173729"/>
                    <a:pt x="209480" y="168263"/>
                  </a:cubicBezTo>
                  <a:cubicBezTo>
                    <a:pt x="276542" y="104484"/>
                    <a:pt x="330676" y="114506"/>
                    <a:pt x="352895" y="122251"/>
                  </a:cubicBezTo>
                  <a:cubicBezTo>
                    <a:pt x="266442" y="130451"/>
                    <a:pt x="209480" y="202430"/>
                    <a:pt x="205036" y="213819"/>
                  </a:cubicBezTo>
                  <a:cubicBezTo>
                    <a:pt x="200593" y="224750"/>
                    <a:pt x="205034" y="254351"/>
                    <a:pt x="205036" y="254364"/>
                  </a:cubicBezTo>
                  <a:cubicBezTo>
                    <a:pt x="204990" y="254368"/>
                    <a:pt x="186453" y="255747"/>
                    <a:pt x="186453" y="269397"/>
                  </a:cubicBezTo>
                  <a:cubicBezTo>
                    <a:pt x="186453" y="283062"/>
                    <a:pt x="206241" y="358204"/>
                    <a:pt x="206248" y="358232"/>
                  </a:cubicBezTo>
                  <a:cubicBezTo>
                    <a:pt x="206265" y="358260"/>
                    <a:pt x="211510" y="367342"/>
                    <a:pt x="217560" y="365976"/>
                  </a:cubicBezTo>
                  <a:cubicBezTo>
                    <a:pt x="224023" y="421555"/>
                    <a:pt x="246243" y="456178"/>
                    <a:pt x="265230" y="473033"/>
                  </a:cubicBezTo>
                  <a:cubicBezTo>
                    <a:pt x="283813" y="489434"/>
                    <a:pt x="327040" y="522690"/>
                    <a:pt x="352895" y="522690"/>
                  </a:cubicBezTo>
                  <a:cubicBezTo>
                    <a:pt x="378750" y="522690"/>
                    <a:pt x="442176" y="469844"/>
                    <a:pt x="447024" y="460733"/>
                  </a:cubicBezTo>
                  <a:cubicBezTo>
                    <a:pt x="452275" y="451622"/>
                    <a:pt x="487018" y="411077"/>
                    <a:pt x="488231" y="361421"/>
                  </a:cubicBezTo>
                  <a:cubicBezTo>
                    <a:pt x="505198" y="360054"/>
                    <a:pt x="514894" y="309942"/>
                    <a:pt x="521357" y="283520"/>
                  </a:cubicBezTo>
                  <a:cubicBezTo>
                    <a:pt x="526607" y="261206"/>
                    <a:pt x="508444" y="261652"/>
                    <a:pt x="508430" y="261653"/>
                  </a:cubicBezTo>
                  <a:cubicBezTo>
                    <a:pt x="508451" y="261595"/>
                    <a:pt x="533882" y="191493"/>
                    <a:pt x="535901" y="181930"/>
                  </a:cubicBezTo>
                  <a:cubicBezTo>
                    <a:pt x="537517" y="172818"/>
                    <a:pt x="554484" y="11549"/>
                    <a:pt x="426016" y="17472"/>
                  </a:cubicBezTo>
                  <a:cubicBezTo>
                    <a:pt x="407231" y="4488"/>
                    <a:pt x="384639" y="-1064"/>
                    <a:pt x="360713" y="167"/>
                  </a:cubicBez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803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Овал 56"/>
          <p:cNvSpPr/>
          <p:nvPr/>
        </p:nvSpPr>
        <p:spPr>
          <a:xfrm flipH="1">
            <a:off x="5487439" y="1249998"/>
            <a:ext cx="1216457" cy="1156856"/>
          </a:xfrm>
          <a:prstGeom prst="ellipse">
            <a:avLst/>
          </a:prstGeom>
          <a:solidFill>
            <a:srgbClr val="E3B82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833648" y="1348854"/>
            <a:ext cx="76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Segoe UI Light" panose="020B0502040204020203" pitchFamily="34" charset="0"/>
              </a:rPr>
              <a:t>1</a:t>
            </a:r>
            <a:endParaRPr lang="ru-RU" sz="2400" dirty="0">
              <a:latin typeface="Segoe UI Light" panose="020B0502040204020203" pitchFamily="34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5223891" y="481798"/>
            <a:ext cx="2217459" cy="1119856"/>
          </a:xfrm>
          <a:custGeom>
            <a:avLst/>
            <a:gdLst>
              <a:gd name="connsiteX0" fmla="*/ 0 w 1421036"/>
              <a:gd name="connsiteY0" fmla="*/ 0 h 1027393"/>
              <a:gd name="connsiteX1" fmla="*/ 1421036 w 1421036"/>
              <a:gd name="connsiteY1" fmla="*/ 0 h 1027393"/>
              <a:gd name="connsiteX2" fmla="*/ 1421036 w 1421036"/>
              <a:gd name="connsiteY2" fmla="*/ 1027393 h 1027393"/>
              <a:gd name="connsiteX3" fmla="*/ 0 w 1421036"/>
              <a:gd name="connsiteY3" fmla="*/ 1027393 h 1027393"/>
              <a:gd name="connsiteX4" fmla="*/ 0 w 1421036"/>
              <a:gd name="connsiteY4" fmla="*/ 0 h 102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036" h="1027393">
                <a:moveTo>
                  <a:pt x="0" y="0"/>
                </a:moveTo>
                <a:lnTo>
                  <a:pt x="1421036" y="0"/>
                </a:lnTo>
                <a:lnTo>
                  <a:pt x="1421036" y="1027393"/>
                </a:lnTo>
                <a:lnTo>
                  <a:pt x="0" y="10273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sz="2200" dirty="0">
                <a:latin typeface="Segoe UI Light" panose="020B0502040204020203" pitchFamily="34" charset="0"/>
              </a:rPr>
              <a:t> </a:t>
            </a:r>
            <a:r>
              <a:rPr lang="en-US" sz="2200" dirty="0" smtClean="0">
                <a:latin typeface="Segoe UI Light" panose="020B0502040204020203" pitchFamily="34" charset="0"/>
              </a:rPr>
              <a:t>Sale manager</a:t>
            </a:r>
            <a:endParaRPr lang="ru-RU" sz="2200" b="0" kern="1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16080" y="5416968"/>
            <a:ext cx="10660765" cy="8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https://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www.facebook.com/juliya.erina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807968" y="1844824"/>
            <a:ext cx="6747292" cy="230425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Задавайте вопросы, добавляйтесь в друзья, </a:t>
            </a:r>
            <a:r>
              <a:rPr lang="ru-RU" sz="2400" strike="sngStrike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ставьте лайки за доклад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!  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5301208"/>
            <a:ext cx="771983" cy="7719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493336"/>
            <a:ext cx="10972800" cy="1143000"/>
          </a:xfrm>
        </p:spPr>
        <p:txBody>
          <a:bodyPr/>
          <a:lstStyle/>
          <a:p>
            <a:r>
              <a:rPr lang="ru-RU" dirty="0" smtClean="0"/>
              <a:t>Всё! Спасибо за внимание!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624592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854850"/>
            <a:ext cx="10297144" cy="6003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1544" y="1268760"/>
            <a:ext cx="5184576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1544" y="5733256"/>
            <a:ext cx="8424936" cy="1124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0"/>
            <a:ext cx="3365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40768"/>
            <a:ext cx="11595100" cy="3797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2144" y="1700808"/>
            <a:ext cx="3888432" cy="3312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7448" y="3356992"/>
            <a:ext cx="6120680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2400"/>
            <a:ext cx="11531600" cy="6553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448" y="152400"/>
            <a:ext cx="6840760" cy="6372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36" y="4789764"/>
            <a:ext cx="34290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42" y="-857504"/>
            <a:ext cx="12851704" cy="903903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41394C83-A750-4EFA-90FE-284A8AF520AB}"/>
              </a:ext>
            </a:extLst>
          </p:cNvPr>
          <p:cNvSpPr txBox="1">
            <a:spLocks/>
          </p:cNvSpPr>
          <p:nvPr/>
        </p:nvSpPr>
        <p:spPr>
          <a:xfrm>
            <a:off x="118382" y="3942566"/>
            <a:ext cx="12000656" cy="20578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365760" tIns="137160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2190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06" y="3942566"/>
            <a:ext cx="11784632" cy="20162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Каждый доклад, который я видела, был так или иначе про людей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5226562"/>
            <a:ext cx="5185530" cy="1057854"/>
          </a:xfrm>
        </p:spPr>
        <p:txBody>
          <a:bodyPr wrap="square">
            <a:spAutoFit/>
          </a:bodyPr>
          <a:lstStyle/>
          <a:p>
            <a:r>
              <a:rPr lang="ru-RU" sz="313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Как не выгореть, когда все меняется?</a:t>
            </a:r>
            <a:endParaRPr lang="ru-RU" sz="3137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Times New Roman" charset="0"/>
              <a:cs typeface="Segoe UI Light" panose="020B0502040204020203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 txBox="1">
            <a:spLocks/>
          </p:cNvSpPr>
          <p:nvPr/>
        </p:nvSpPr>
        <p:spPr bwMode="auto">
          <a:xfrm>
            <a:off x="-30487" y="692696"/>
            <a:ext cx="5904656" cy="105785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137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Как делать проекты в </a:t>
            </a:r>
            <a:r>
              <a:rPr lang="en-US" dirty="0"/>
              <a:t>VUCA </a:t>
            </a:r>
            <a:r>
              <a:rPr lang="ru-RU" dirty="0"/>
              <a:t>мире?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 txBox="1">
            <a:spLocks/>
          </p:cNvSpPr>
          <p:nvPr/>
        </p:nvSpPr>
        <p:spPr bwMode="auto">
          <a:xfrm>
            <a:off x="-240704" y="2527639"/>
            <a:ext cx="4654439" cy="105785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3137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Как </a:t>
            </a:r>
            <a:r>
              <a:rPr lang="ru-RU"/>
              <a:t>поменяется профессия </a:t>
            </a:r>
            <a:r>
              <a:rPr lang="ru-RU" dirty="0"/>
              <a:t>аналитика?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72ACCCA-9E90-4710-873A-1EEFC9CBBD83}"/>
              </a:ext>
            </a:extLst>
          </p:cNvPr>
          <p:cNvSpPr txBox="1">
            <a:spLocks/>
          </p:cNvSpPr>
          <p:nvPr/>
        </p:nvSpPr>
        <p:spPr bwMode="auto">
          <a:xfrm>
            <a:off x="6240016" y="-97807"/>
            <a:ext cx="53285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/>
              <a:t>Аналитик в условиях меняющегося бизнеса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66900"/>
            <a:ext cx="3111500" cy="3111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44408" y="2332986"/>
            <a:ext cx="3828256" cy="202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Решать проблемы заказчиков – основная задача </a:t>
            </a:r>
            <a:r>
              <a:rPr lang="ru-RU" sz="313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аналитика</a:t>
            </a:r>
            <a:r>
              <a:rPr lang="is-IS" sz="313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…</a:t>
            </a:r>
            <a:endParaRPr lang="ru-RU" sz="3137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Times New Roman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179512"/>
            <a:ext cx="13152784" cy="877478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83F703-0FD2-4A95-BEAA-68A470B4A0A9}"/>
              </a:ext>
            </a:extLst>
          </p:cNvPr>
          <p:cNvSpPr txBox="1">
            <a:spLocks/>
          </p:cNvSpPr>
          <p:nvPr/>
        </p:nvSpPr>
        <p:spPr>
          <a:xfrm>
            <a:off x="407368" y="260648"/>
            <a:ext cx="13584832" cy="8352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highlight>
                  <a:srgbClr val="000000"/>
                </a:highligh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latin typeface="Calibri" pitchFamily="34" charset="0"/>
              </a:defRPr>
            </a:lvl9pPr>
          </a:lstStyle>
          <a:p>
            <a:endParaRPr lang="en-US" b="0" dirty="0"/>
          </a:p>
          <a:p>
            <a:r>
              <a:rPr lang="ru-RU" dirty="0"/>
              <a:t>ВО ВСЕ ТЯЖКИЕ:</a:t>
            </a:r>
          </a:p>
          <a:p>
            <a:r>
              <a:rPr lang="ru-RU" dirty="0"/>
              <a:t>КТО, ПОЧЕМУ, </a:t>
            </a:r>
          </a:p>
          <a:p>
            <a:r>
              <a:rPr lang="ru-RU" dirty="0"/>
              <a:t>КУДА И ЗАЧЕМ </a:t>
            </a:r>
          </a:p>
          <a:p>
            <a:r>
              <a:rPr lang="ru-RU" dirty="0"/>
              <a:t>УХОДИТ ИЗ </a:t>
            </a:r>
          </a:p>
          <a:p>
            <a:r>
              <a:rPr lang="ru-RU" dirty="0"/>
              <a:t>АНАЛИТИКИ</a:t>
            </a:r>
            <a:r>
              <a:rPr lang="is-IS" dirty="0"/>
              <a:t>…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 УХОДИТ ЛИ? </a:t>
            </a:r>
          </a:p>
          <a:p>
            <a:endParaRPr lang="en-US" b="0" dirty="0"/>
          </a:p>
          <a:p>
            <a:endParaRPr lang="en-US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919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36" y="67408"/>
            <a:ext cx="11728225" cy="941386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ru-RU" sz="4705" spc="-100" dirty="0">
                <a:ln w="3175">
                  <a:noFill/>
                </a:ln>
                <a:gradFill>
                  <a:gsLst>
                    <a:gs pos="9646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Цифровая революция</a:t>
            </a:r>
            <a:endParaRPr lang="ru-RU" sz="4705" spc="-100" dirty="0">
              <a:ln w="3175">
                <a:noFill/>
              </a:ln>
              <a:gradFill>
                <a:gsLst>
                  <a:gs pos="96460">
                    <a:schemeClr val="tx1"/>
                  </a:gs>
                  <a:gs pos="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849" y="1187939"/>
            <a:ext cx="2838679" cy="1821039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150961" y="1240319"/>
            <a:ext cx="6721630" cy="20215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Слияние </a:t>
            </a:r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технологий и </a:t>
            </a:r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стирание </a:t>
            </a:r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граней между физическими, цифровыми и биологическими </a:t>
            </a:r>
            <a:r>
              <a:rPr lang="ru-RU" sz="3137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Times New Roman" charset="0"/>
                <a:cs typeface="Segoe UI Light" panose="020B0502040204020203" pitchFamily="34" charset="0"/>
              </a:rPr>
              <a:t>сферами</a:t>
            </a:r>
            <a:endParaRPr lang="en-US" sz="3137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Times New Roman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20" y="3802511"/>
            <a:ext cx="777994" cy="763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770" y="3877211"/>
            <a:ext cx="3926528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Скорость изменений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67420" y="4715502"/>
            <a:ext cx="777994" cy="791323"/>
            <a:chOff x="6959349" y="2814817"/>
            <a:chExt cx="1005840" cy="1005840"/>
          </a:xfrm>
        </p:grpSpPr>
        <p:sp>
          <p:nvSpPr>
            <p:cNvPr id="15" name="Oval 55"/>
            <p:cNvSpPr/>
            <p:nvPr/>
          </p:nvSpPr>
          <p:spPr bwMode="auto">
            <a:xfrm>
              <a:off x="6959349" y="2814817"/>
              <a:ext cx="1005840" cy="100584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71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2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6" name="Group 115"/>
            <p:cNvGrpSpPr/>
            <p:nvPr/>
          </p:nvGrpSpPr>
          <p:grpSpPr>
            <a:xfrm>
              <a:off x="7206111" y="3061581"/>
              <a:ext cx="512313" cy="512313"/>
              <a:chOff x="7053711" y="3061581"/>
              <a:chExt cx="512313" cy="512313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7363776" y="3449176"/>
                <a:ext cx="17102" cy="37340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7238858" y="3152692"/>
                <a:ext cx="17102" cy="33607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7242575" y="3449176"/>
                <a:ext cx="13384" cy="37340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7363776" y="3152692"/>
                <a:ext cx="13384" cy="33607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7053711" y="3061581"/>
                <a:ext cx="340550" cy="489162"/>
              </a:xfrm>
              <a:custGeom>
                <a:avLst/>
                <a:gdLst>
                  <a:gd name="T0" fmla="*/ 101 w 101"/>
                  <a:gd name="T1" fmla="*/ 4 h 145"/>
                  <a:gd name="T2" fmla="*/ 76 w 101"/>
                  <a:gd name="T3" fmla="*/ 0 h 145"/>
                  <a:gd name="T4" fmla="*/ 0 w 101"/>
                  <a:gd name="T5" fmla="*/ 76 h 145"/>
                  <a:gd name="T6" fmla="*/ 43 w 101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45">
                    <a:moveTo>
                      <a:pt x="101" y="4"/>
                    </a:moveTo>
                    <a:cubicBezTo>
                      <a:pt x="93" y="2"/>
                      <a:pt x="85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6"/>
                      <a:pt x="18" y="132"/>
                      <a:pt x="43" y="145"/>
                    </a:cubicBezTo>
                  </a:path>
                </a:pathLst>
              </a:cu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7441106" y="3371508"/>
                <a:ext cx="37178" cy="17177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141452" y="3250524"/>
                <a:ext cx="37178" cy="13443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7441106" y="3250524"/>
                <a:ext cx="37178" cy="13443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flipV="1">
                <a:off x="7141452" y="3371508"/>
                <a:ext cx="37178" cy="17177"/>
              </a:xfrm>
              <a:prstGeom prst="lin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7421030" y="3088467"/>
                <a:ext cx="121201" cy="120983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28" y="20"/>
                      <a:pt x="15" y="7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7225474" y="3233347"/>
                <a:ext cx="340550" cy="340547"/>
              </a:xfrm>
              <a:custGeom>
                <a:avLst/>
                <a:gdLst>
                  <a:gd name="T0" fmla="*/ 0 w 101"/>
                  <a:gd name="T1" fmla="*/ 97 h 101"/>
                  <a:gd name="T2" fmla="*/ 25 w 101"/>
                  <a:gd name="T3" fmla="*/ 101 h 101"/>
                  <a:gd name="T4" fmla="*/ 101 w 101"/>
                  <a:gd name="T5" fmla="*/ 25 h 101"/>
                  <a:gd name="T6" fmla="*/ 97 w 10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01">
                    <a:moveTo>
                      <a:pt x="0" y="97"/>
                    </a:moveTo>
                    <a:cubicBezTo>
                      <a:pt x="8" y="99"/>
                      <a:pt x="16" y="101"/>
                      <a:pt x="25" y="101"/>
                    </a:cubicBezTo>
                    <a:cubicBezTo>
                      <a:pt x="67" y="101"/>
                      <a:pt x="101" y="67"/>
                      <a:pt x="101" y="25"/>
                    </a:cubicBezTo>
                    <a:cubicBezTo>
                      <a:pt x="101" y="16"/>
                      <a:pt x="99" y="8"/>
                      <a:pt x="97" y="0"/>
                    </a:cubicBezTo>
                  </a:path>
                </a:pathLst>
              </a:cu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auto">
              <a:xfrm>
                <a:off x="7171937" y="3179577"/>
                <a:ext cx="275861" cy="276321"/>
              </a:xfrm>
              <a:prstGeom prst="ellipse">
                <a:avLst/>
              </a:prstGeom>
              <a:noFill/>
              <a:ln w="19050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86">
                  <a:defRPr/>
                </a:pPr>
                <a:endParaRPr lang="en-US" sz="1765" kern="0">
                  <a:solidFill>
                    <a:srgbClr val="505050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389770" y="4790203"/>
            <a:ext cx="3926528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Размах изменений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68048" y="5715217"/>
            <a:ext cx="777367" cy="718432"/>
            <a:chOff x="441324" y="5819880"/>
            <a:chExt cx="1005840" cy="1005840"/>
          </a:xfrm>
        </p:grpSpPr>
        <p:sp>
          <p:nvSpPr>
            <p:cNvPr id="31" name="Oval 51"/>
            <p:cNvSpPr/>
            <p:nvPr/>
          </p:nvSpPr>
          <p:spPr bwMode="auto">
            <a:xfrm>
              <a:off x="441324" y="5819880"/>
              <a:ext cx="1005840" cy="100584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71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2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2" name="Group 94"/>
            <p:cNvGrpSpPr/>
            <p:nvPr/>
          </p:nvGrpSpPr>
          <p:grpSpPr>
            <a:xfrm>
              <a:off x="790688" y="6105001"/>
              <a:ext cx="307111" cy="435598"/>
              <a:chOff x="6141433" y="2184400"/>
              <a:chExt cx="1838910" cy="2608262"/>
            </a:xfrm>
          </p:grpSpPr>
          <p:sp>
            <p:nvSpPr>
              <p:cNvPr id="33" name="Freeform 95"/>
              <p:cNvSpPr/>
              <p:nvPr/>
            </p:nvSpPr>
            <p:spPr bwMode="auto">
              <a:xfrm>
                <a:off x="7107219" y="2184400"/>
                <a:ext cx="873124" cy="2608262"/>
              </a:xfrm>
              <a:custGeom>
                <a:avLst/>
                <a:gdLst>
                  <a:gd name="connsiteX0" fmla="*/ 436562 w 873124"/>
                  <a:gd name="connsiteY0" fmla="*/ 0 h 2608262"/>
                  <a:gd name="connsiteX1" fmla="*/ 873124 w 873124"/>
                  <a:gd name="connsiteY1" fmla="*/ 436562 h 2608262"/>
                  <a:gd name="connsiteX2" fmla="*/ 680648 w 873124"/>
                  <a:gd name="connsiteY2" fmla="*/ 798566 h 2608262"/>
                  <a:gd name="connsiteX3" fmla="*/ 627062 w 873124"/>
                  <a:gd name="connsiteY3" fmla="*/ 827652 h 2608262"/>
                  <a:gd name="connsiteX4" fmla="*/ 627062 w 873124"/>
                  <a:gd name="connsiteY4" fmla="*/ 2417762 h 2608262"/>
                  <a:gd name="connsiteX5" fmla="*/ 436562 w 873124"/>
                  <a:gd name="connsiteY5" fmla="*/ 2608262 h 2608262"/>
                  <a:gd name="connsiteX6" fmla="*/ 246062 w 873124"/>
                  <a:gd name="connsiteY6" fmla="*/ 2417762 h 2608262"/>
                  <a:gd name="connsiteX7" fmla="*/ 246062 w 873124"/>
                  <a:gd name="connsiteY7" fmla="*/ 827652 h 2608262"/>
                  <a:gd name="connsiteX8" fmla="*/ 192476 w 873124"/>
                  <a:gd name="connsiteY8" fmla="*/ 798566 h 2608262"/>
                  <a:gd name="connsiteX9" fmla="*/ 0 w 873124"/>
                  <a:gd name="connsiteY9" fmla="*/ 436562 h 2608262"/>
                  <a:gd name="connsiteX10" fmla="*/ 436562 w 873124"/>
                  <a:gd name="connsiteY10" fmla="*/ 0 h 260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124" h="2608262">
                    <a:moveTo>
                      <a:pt x="436562" y="0"/>
                    </a:moveTo>
                    <a:cubicBezTo>
                      <a:pt x="677669" y="0"/>
                      <a:pt x="873124" y="195455"/>
                      <a:pt x="873124" y="436562"/>
                    </a:cubicBezTo>
                    <a:cubicBezTo>
                      <a:pt x="873124" y="587254"/>
                      <a:pt x="796775" y="720113"/>
                      <a:pt x="680648" y="798566"/>
                    </a:cubicBezTo>
                    <a:lnTo>
                      <a:pt x="627062" y="827652"/>
                    </a:lnTo>
                    <a:lnTo>
                      <a:pt x="627062" y="2417762"/>
                    </a:lnTo>
                    <a:cubicBezTo>
                      <a:pt x="627062" y="2522972"/>
                      <a:pt x="541772" y="2608262"/>
                      <a:pt x="436562" y="2608262"/>
                    </a:cubicBezTo>
                    <a:cubicBezTo>
                      <a:pt x="331352" y="2608262"/>
                      <a:pt x="246062" y="2522972"/>
                      <a:pt x="246062" y="2417762"/>
                    </a:cubicBezTo>
                    <a:lnTo>
                      <a:pt x="246062" y="827652"/>
                    </a:lnTo>
                    <a:lnTo>
                      <a:pt x="192476" y="798566"/>
                    </a:lnTo>
                    <a:cubicBezTo>
                      <a:pt x="76349" y="720113"/>
                      <a:pt x="0" y="587254"/>
                      <a:pt x="0" y="436562"/>
                    </a:cubicBezTo>
                    <a:cubicBezTo>
                      <a:pt x="0" y="195455"/>
                      <a:pt x="195455" y="0"/>
                      <a:pt x="436562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2F2F2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Freeform 96"/>
              <p:cNvSpPr/>
              <p:nvPr/>
            </p:nvSpPr>
            <p:spPr bwMode="auto">
              <a:xfrm rot="10800000">
                <a:off x="6141433" y="3573462"/>
                <a:ext cx="381000" cy="1219200"/>
              </a:xfrm>
              <a:custGeom>
                <a:avLst/>
                <a:gdLst>
                  <a:gd name="connsiteX0" fmla="*/ 381000 w 381000"/>
                  <a:gd name="connsiteY0" fmla="*/ 1219200 h 1219200"/>
                  <a:gd name="connsiteX1" fmla="*/ 190500 w 381000"/>
                  <a:gd name="connsiteY1" fmla="*/ 1219200 h 1219200"/>
                  <a:gd name="connsiteX2" fmla="*/ 0 w 381000"/>
                  <a:gd name="connsiteY2" fmla="*/ 1219200 h 1219200"/>
                  <a:gd name="connsiteX3" fmla="*/ 0 w 381000"/>
                  <a:gd name="connsiteY3" fmla="*/ 1028700 h 1219200"/>
                  <a:gd name="connsiteX4" fmla="*/ 0 w 381000"/>
                  <a:gd name="connsiteY4" fmla="*/ 533400 h 1219200"/>
                  <a:gd name="connsiteX5" fmla="*/ 0 w 381000"/>
                  <a:gd name="connsiteY5" fmla="*/ 190500 h 1219200"/>
                  <a:gd name="connsiteX6" fmla="*/ 190500 w 381000"/>
                  <a:gd name="connsiteY6" fmla="*/ 0 h 1219200"/>
                  <a:gd name="connsiteX7" fmla="*/ 381000 w 381000"/>
                  <a:gd name="connsiteY7" fmla="*/ 190500 h 1219200"/>
                  <a:gd name="connsiteX8" fmla="*/ 381000 w 381000"/>
                  <a:gd name="connsiteY8" fmla="*/ 533400 h 1219200"/>
                  <a:gd name="connsiteX9" fmla="*/ 381000 w 381000"/>
                  <a:gd name="connsiteY9" fmla="*/ 10287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19200">
                    <a:moveTo>
                      <a:pt x="381000" y="1219200"/>
                    </a:moveTo>
                    <a:lnTo>
                      <a:pt x="190500" y="1219200"/>
                    </a:lnTo>
                    <a:lnTo>
                      <a:pt x="0" y="1219200"/>
                    </a:lnTo>
                    <a:lnTo>
                      <a:pt x="0" y="1028700"/>
                    </a:lnTo>
                    <a:lnTo>
                      <a:pt x="0" y="533400"/>
                    </a:lnTo>
                    <a:lnTo>
                      <a:pt x="0" y="190500"/>
                    </a:lnTo>
                    <a:cubicBezTo>
                      <a:pt x="0" y="85290"/>
                      <a:pt x="85290" y="0"/>
                      <a:pt x="190500" y="0"/>
                    </a:cubicBezTo>
                    <a:cubicBezTo>
                      <a:pt x="295710" y="0"/>
                      <a:pt x="381000" y="85290"/>
                      <a:pt x="381000" y="190500"/>
                    </a:cubicBezTo>
                    <a:lnTo>
                      <a:pt x="381000" y="533400"/>
                    </a:lnTo>
                    <a:lnTo>
                      <a:pt x="381000" y="1028700"/>
                    </a:lnTo>
                    <a:close/>
                  </a:path>
                </a:pathLst>
              </a:custGeom>
              <a:noFill/>
              <a:ln w="19050">
                <a:solidFill>
                  <a:srgbClr val="F2F2F2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Pentagon 97"/>
              <p:cNvSpPr/>
              <p:nvPr/>
            </p:nvSpPr>
            <p:spPr bwMode="auto">
              <a:xfrm rot="5400000">
                <a:off x="6083488" y="2251077"/>
                <a:ext cx="496889" cy="363539"/>
              </a:xfrm>
              <a:prstGeom prst="homePlate">
                <a:avLst/>
              </a:prstGeom>
              <a:noFill/>
              <a:ln w="19050">
                <a:solidFill>
                  <a:srgbClr val="F2F2F2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36" name="Straight Connector 98"/>
              <p:cNvCxnSpPr>
                <a:stCxn id="35" idx="3"/>
                <a:endCxn id="34" idx="1"/>
              </p:cNvCxnSpPr>
              <p:nvPr/>
            </p:nvCxnSpPr>
            <p:spPr>
              <a:xfrm>
                <a:off x="6331932" y="2681291"/>
                <a:ext cx="1" cy="892171"/>
              </a:xfrm>
              <a:prstGeom prst="line">
                <a:avLst/>
              </a:prstGeom>
              <a:noFill/>
              <a:ln w="19050">
                <a:solidFill>
                  <a:srgbClr val="F2F2F2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99"/>
              <p:cNvCxnSpPr>
                <a:stCxn id="33" idx="0"/>
              </p:cNvCxnSpPr>
              <p:nvPr/>
            </p:nvCxnSpPr>
            <p:spPr>
              <a:xfrm>
                <a:off x="7543781" y="2184400"/>
                <a:ext cx="1" cy="418531"/>
              </a:xfrm>
              <a:prstGeom prst="line">
                <a:avLst/>
              </a:prstGeom>
              <a:noFill/>
              <a:ln w="19050">
                <a:solidFill>
                  <a:srgbClr val="F2F2F2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1401763" y="5766671"/>
            <a:ext cx="4993046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Системный характер последствий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72591" y="3934009"/>
            <a:ext cx="4631528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Новая </a:t>
            </a:r>
            <a:r>
              <a:rPr lang="ru-RU" sz="235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темпоральность</a:t>
            </a:r>
            <a:endParaRPr lang="ru-RU" sz="2353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2591" y="4531626"/>
            <a:ext cx="5199576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Пространство потоков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84584" y="5203944"/>
            <a:ext cx="5187583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Глобальная деревня</a:t>
            </a:r>
            <a:endParaRPr lang="ru-RU" sz="2353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4584" y="5801561"/>
            <a:ext cx="5187583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ru-RU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Длинный хвост</a:t>
            </a:r>
            <a:endParaRPr lang="ru-RU" sz="2353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5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I-sys Presentation Template 2014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4">
            <a:alpha val="60000"/>
          </a:schemeClr>
        </a:solidFill>
        <a:effectLst>
          <a:outerShdw blurRad="50800" dist="50800" dir="5400000" algn="ctr" rotWithShape="0">
            <a:srgbClr val="000000">
              <a:alpha val="0"/>
            </a:srgbClr>
          </a:outerShdw>
        </a:effectLst>
      </a:spPr>
      <a:bodyPr vert="horz" lIns="365760" tIns="1371600" rIns="91440" bIns="45720" rtlCol="0" anchor="ctr"/>
      <a:lstStyle>
        <a:defPPr>
          <a:defRPr sz="6000" dirty="0">
            <a:solidFill>
              <a:schemeClr val="bg1"/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-sys Presentation Template 2014" id="{968677C6-1D04-4407-882D-5B42C31F842A}" vid="{10F21BDF-96F7-441D-A3D8-BE7A133051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ooMee">
      <a:majorFont>
        <a:latin typeface="Trebuchet MS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717F85FB2E304C808BA95B2C2F0106" ma:contentTypeVersion="1" ma:contentTypeDescription="Создание документа." ma:contentTypeScope="" ma:versionID="ee758bb9606371fed6bd69a413a5071a">
  <xsd:schema xmlns:xsd="http://www.w3.org/2001/XMLSchema" xmlns:xs="http://www.w3.org/2001/XMLSchema" xmlns:p="http://schemas.microsoft.com/office/2006/metadata/properties" xmlns:ns2="55762e00-ff54-4481-b50e-b24a7d280fa8" targetNamespace="http://schemas.microsoft.com/office/2006/metadata/properties" ma:root="true" ma:fieldsID="286b120ef14901210e49d28b14e21b24" ns2:_="">
    <xsd:import namespace="55762e00-ff54-4481-b50e-b24a7d280fa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62e00-ff54-4481-b50e-b24a7d280f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03A3AD-80F7-46A3-A12D-F6A50AB30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2FD59-5D84-4E6B-8F3F-0DA3589CD888}">
  <ds:schemaRefs>
    <ds:schemaRef ds:uri="http://www.w3.org/XML/1998/namespace"/>
    <ds:schemaRef ds:uri="55762e00-ff54-4481-b50e-b24a7d280fa8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DA45BC-2485-4E0F-B9DD-63E5EE80B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62e00-ff54-4481-b50e-b24a7d280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I-sys Presentation Template 2014</Template>
  <TotalTime>19427</TotalTime>
  <Words>492</Words>
  <Application>Microsoft Macintosh PowerPoint</Application>
  <PresentationFormat>Широкоэкранный</PresentationFormat>
  <Paragraphs>123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Calibri</vt:lpstr>
      <vt:lpstr>Segoe UI</vt:lpstr>
      <vt:lpstr>Segoe UI Light</vt:lpstr>
      <vt:lpstr>Times New Roman</vt:lpstr>
      <vt:lpstr>Trebuchet MS</vt:lpstr>
      <vt:lpstr>Verdana</vt:lpstr>
      <vt:lpstr>Arial</vt:lpstr>
      <vt:lpstr>I-sys Presentation Template 2014</vt:lpstr>
      <vt:lpstr>Тема Office</vt:lpstr>
      <vt:lpstr>Anалитик в отделе   Prодаж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доклад, который я видела, был так или иначе про людей</vt:lpstr>
      <vt:lpstr>Как не выгореть, когда все меняется?</vt:lpstr>
      <vt:lpstr>Презентация PowerPoint</vt:lpstr>
      <vt:lpstr>Презентация PowerPoint</vt:lpstr>
      <vt:lpstr>Презентация PowerPoint</vt:lpstr>
      <vt:lpstr>Презентация PowerPoint</vt:lpstr>
      <vt:lpstr> Лучше всего продают люди, которые умеют грамотно говорить, при этом создают впечатление людей, которые знают, о чем они говорят.   </vt:lpstr>
      <vt:lpstr>Старый подход к продажам</vt:lpstr>
      <vt:lpstr>Как мы поменяли процесс продаж </vt:lpstr>
      <vt:lpstr> Определить стейкхолдера, цели, задачи акценты, боль, границы – это про продажи. Не про аналитику.    </vt:lpstr>
      <vt:lpstr>Презентация PowerPoint</vt:lpstr>
      <vt:lpstr>Конверсия продаж, в которых не участвуют аналитики – 2%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имеем сейчас</vt:lpstr>
      <vt:lpstr>Всё! Спасибо за внимание!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DocTrix Product Line</dc:title>
  <dc:creator>Arkadiy Zolotovitskiy</dc:creator>
  <cp:lastModifiedBy>Юлия Ерина</cp:lastModifiedBy>
  <cp:revision>326</cp:revision>
  <dcterms:created xsi:type="dcterms:W3CDTF">2012-12-27T08:54:21Z</dcterms:created>
  <dcterms:modified xsi:type="dcterms:W3CDTF">2018-04-28T13:58:01Z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0x01010096717F85FB2E304C808BA95B2C2F0106</vt:lpwstr>
  </property>
</Properties>
</file>