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7" r:id="rId6"/>
    <p:sldId id="268" r:id="rId7"/>
    <p:sldId id="258" r:id="rId8"/>
    <p:sldId id="264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Драфт доклада" id="{5E161CDA-457A-471C-8DD9-8FA778DDA0EC}">
          <p14:sldIdLst>
            <p14:sldId id="256"/>
            <p14:sldId id="257"/>
            <p14:sldId id="259"/>
            <p14:sldId id="261"/>
            <p14:sldId id="267"/>
            <p14:sldId id="268"/>
            <p14:sldId id="258"/>
            <p14:sldId id="264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100" d="100"/>
          <a:sy n="100" d="100"/>
        </p:scale>
        <p:origin x="70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6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65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5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03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95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98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10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54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90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74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68DB-C761-4C59-96C3-E55B5ABE3BBB}" type="datetimeFigureOut">
              <a:rPr lang="ru-RU" smtClean="0"/>
              <a:t>27.12.2016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7273-5A26-446F-9235-419363D76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93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Дизайн-мышление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12762"/>
          </a:xfrm>
        </p:spPr>
        <p:txBody>
          <a:bodyPr/>
          <a:lstStyle/>
          <a:p>
            <a:r>
              <a:rPr lang="ru-RU" dirty="0" smtClean="0"/>
              <a:t>что это и </a:t>
            </a:r>
            <a:r>
              <a:rPr lang="ru-RU" dirty="0" smtClean="0"/>
              <a:t>могут </a:t>
            </a:r>
            <a:r>
              <a:rPr lang="ru-RU" dirty="0" smtClean="0"/>
              <a:t>ли аналитики </a:t>
            </a:r>
            <a:r>
              <a:rPr lang="ru-RU" dirty="0" smtClean="0"/>
              <a:t>его применять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014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Дизайн? Мышление?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 чем это?</a:t>
            </a:r>
            <a:endParaRPr lang="ru-RU" dirty="0" smtClean="0"/>
          </a:p>
          <a:p>
            <a:r>
              <a:rPr lang="ru-RU" dirty="0" smtClean="0"/>
              <a:t>Зачем может использоваться</a:t>
            </a:r>
          </a:p>
          <a:p>
            <a:r>
              <a:rPr lang="ru-RU" dirty="0" smtClean="0"/>
              <a:t>Для кого так мыслить привычно</a:t>
            </a:r>
          </a:p>
        </p:txBody>
      </p:sp>
    </p:spTree>
    <p:extLst>
      <p:ext uri="{BB962C8B-B14F-4D97-AF65-F5344CB8AC3E}">
        <p14:creationId xmlns:p14="http://schemas.microsoft.com/office/powerpoint/2010/main" val="3172443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 вопроса</a:t>
            </a:r>
            <a:endParaRPr lang="ru-RU" dirty="0" smtClean="0"/>
          </a:p>
          <a:p>
            <a:pPr lvl="1"/>
            <a:r>
              <a:rPr lang="ru-RU" dirty="0" smtClean="0"/>
              <a:t>Что </a:t>
            </a:r>
            <a:r>
              <a:rPr lang="ru-RU" dirty="0" smtClean="0"/>
              <a:t>есть?</a:t>
            </a:r>
            <a:endParaRPr lang="ru-RU" dirty="0" smtClean="0"/>
          </a:p>
          <a:p>
            <a:pPr lvl="1"/>
            <a:r>
              <a:rPr lang="ru-RU" dirty="0" smtClean="0"/>
              <a:t>Что если?</a:t>
            </a:r>
          </a:p>
          <a:p>
            <a:pPr lvl="1"/>
            <a:r>
              <a:rPr lang="ru-RU" dirty="0" smtClean="0"/>
              <a:t>Что </a:t>
            </a:r>
            <a:r>
              <a:rPr lang="ru-RU" dirty="0" smtClean="0"/>
              <a:t>цепляет?</a:t>
            </a:r>
            <a:endParaRPr lang="ru-RU" dirty="0" smtClean="0"/>
          </a:p>
          <a:p>
            <a:pPr lvl="1"/>
            <a:r>
              <a:rPr lang="ru-RU" dirty="0" smtClean="0"/>
              <a:t>Что работает?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4505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10 инструментов</a:t>
            </a:r>
            <a:endParaRPr lang="ru-RU" dirty="0"/>
          </a:p>
        </p:txBody>
      </p:sp>
      <p:pic>
        <p:nvPicPr>
          <p:cNvPr id="1026" name="Picture 2" descr="https://i0.wp.com/bizmodelgu.ru/wp-content/uploads/2015/01/BIZ-MODELS-%D0%9E%D1%81%D0%BD%D0%BE%D0%B2%D0%BD%D1%8B%D0%B5-%D0%B2%D0%BE%D0%BF%D1%80%D0%BE%D1%81%D1%8B-%D0%B8-%D0%B8%D0%BD%D1%81%D1%82%D1%80%D1%83%D0%BC%D0%B5%D0%BD%D1%82%D1%8B-%D0%B4%D0%B8%D0%B7%D0%B0%D0%B9%D0%BD-%D0%BC%D1%8B%D1%88%D0%BB%D0%B5%D0%BD%D0%B8%D1%8F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7423" y="2427315"/>
            <a:ext cx="9144000" cy="404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550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 шагов</a:t>
            </a:r>
            <a:endParaRPr lang="ru-RU" dirty="0"/>
          </a:p>
        </p:txBody>
      </p:sp>
      <p:pic>
        <p:nvPicPr>
          <p:cNvPr id="5122" name="Picture 2" descr="Картинки по запросу кейсы дизайн-мышл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59" y="2235748"/>
            <a:ext cx="7620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23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Мифы</a:t>
            </a:r>
            <a:r>
              <a:rPr lang="en-US" dirty="0" smtClean="0"/>
              <a:t> </a:t>
            </a:r>
            <a:r>
              <a:rPr lang="ru-RU" dirty="0" smtClean="0"/>
              <a:t>о ДМ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000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 чем тут аналитики?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перекликается с </a:t>
            </a:r>
            <a:r>
              <a:rPr lang="ru-RU" dirty="0" smtClean="0"/>
              <a:t>инструментами аналитиков?</a:t>
            </a:r>
            <a:endParaRPr lang="en-US" dirty="0" smtClean="0"/>
          </a:p>
          <a:p>
            <a:r>
              <a:rPr lang="ru-RU" dirty="0" smtClean="0"/>
              <a:t>Когда </a:t>
            </a:r>
            <a:r>
              <a:rPr lang="ru-RU" dirty="0" smtClean="0"/>
              <a:t>можно применить</a:t>
            </a:r>
          </a:p>
          <a:p>
            <a:r>
              <a:rPr lang="ru-RU" dirty="0" smtClean="0"/>
              <a:t>Преимущества ДМ</a:t>
            </a:r>
          </a:p>
          <a:p>
            <a:r>
              <a:rPr lang="ru-RU" dirty="0" smtClean="0"/>
              <a:t>С чего начать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29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эффективно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Когда надо сосредоточиться </a:t>
            </a:r>
            <a:r>
              <a:rPr lang="ru-RU" dirty="0"/>
              <a:t>на пользовательском </a:t>
            </a:r>
            <a:r>
              <a:rPr lang="ru-RU" dirty="0" smtClean="0"/>
              <a:t>опыте.</a:t>
            </a:r>
            <a:endParaRPr lang="ru-RU" dirty="0"/>
          </a:p>
          <a:p>
            <a:r>
              <a:rPr lang="ru-RU" dirty="0" smtClean="0"/>
              <a:t>Помогает определять </a:t>
            </a:r>
            <a:r>
              <a:rPr lang="ru-RU" dirty="0"/>
              <a:t>проблемы и находить </a:t>
            </a:r>
            <a:r>
              <a:rPr lang="ru-RU" dirty="0" smtClean="0"/>
              <a:t>пути </a:t>
            </a:r>
            <a:r>
              <a:rPr lang="ru-RU" dirty="0"/>
              <a:t>их решения.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897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вдохновения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Книги</a:t>
            </a:r>
          </a:p>
          <a:p>
            <a:pPr lvl="1"/>
            <a:r>
              <a:rPr lang="ru-RU" dirty="0" smtClean="0"/>
              <a:t>Дизайн-мышление </a:t>
            </a:r>
            <a:r>
              <a:rPr lang="ru-RU" dirty="0" smtClean="0"/>
              <a:t>для </a:t>
            </a:r>
            <a:r>
              <a:rPr lang="ru-RU" dirty="0" smtClean="0"/>
              <a:t>менеджеров</a:t>
            </a:r>
          </a:p>
          <a:p>
            <a:pPr lvl="1"/>
            <a:r>
              <a:rPr lang="en-US" dirty="0" smtClean="0"/>
              <a:t>&lt;..&gt;</a:t>
            </a:r>
            <a:endParaRPr lang="ru-RU" dirty="0" smtClean="0"/>
          </a:p>
          <a:p>
            <a:r>
              <a:rPr lang="ru-RU" dirty="0" smtClean="0"/>
              <a:t>Курсы</a:t>
            </a:r>
          </a:p>
          <a:p>
            <a:pPr lvl="1"/>
            <a:r>
              <a:rPr lang="ru-RU" dirty="0" smtClean="0"/>
              <a:t>Курс </a:t>
            </a:r>
            <a:r>
              <a:rPr lang="ru-RU" dirty="0" err="1" smtClean="0"/>
              <a:t>Лидтки</a:t>
            </a:r>
            <a:endParaRPr lang="ru-RU" dirty="0" smtClean="0"/>
          </a:p>
          <a:p>
            <a:pPr lvl="1"/>
            <a:r>
              <a:rPr lang="ru-RU" dirty="0" err="1" smtClean="0"/>
              <a:t>Интенсив</a:t>
            </a:r>
            <a:r>
              <a:rPr lang="ru-RU" dirty="0" smtClean="0"/>
              <a:t> в Британке</a:t>
            </a:r>
            <a:endParaRPr lang="en-US" dirty="0" smtClean="0"/>
          </a:p>
          <a:p>
            <a:pPr lvl="1"/>
            <a:r>
              <a:rPr lang="en-US" dirty="0"/>
              <a:t>&lt;..&gt;</a:t>
            </a:r>
            <a:endParaRPr lang="ru-RU" dirty="0" smtClean="0"/>
          </a:p>
          <a:p>
            <a:r>
              <a:rPr lang="ru-RU" i="1" dirty="0" smtClean="0"/>
              <a:t>Что-то </a:t>
            </a:r>
            <a:r>
              <a:rPr lang="ru-RU" i="1" dirty="0" smtClean="0"/>
              <a:t>еще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695600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103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Дизайн-мышление </vt:lpstr>
      <vt:lpstr>Дизайн? Мышление?</vt:lpstr>
      <vt:lpstr>ДМ</vt:lpstr>
      <vt:lpstr>ДМ </vt:lpstr>
      <vt:lpstr>ДМ</vt:lpstr>
      <vt:lpstr>ДМ</vt:lpstr>
      <vt:lpstr>При чем тут аналитики?</vt:lpstr>
      <vt:lpstr>Когда эффективно</vt:lpstr>
      <vt:lpstr>Источники вдохновения</vt:lpstr>
    </vt:vector>
  </TitlesOfParts>
  <Company>ООО НКО "Яндекс.Деньги"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Дизайн-мышление  vs аналитическое мышление</dc:title>
  <dc:creator>Ольга А. Самарина</dc:creator>
  <cp:lastModifiedBy>Ольга А. Самарина</cp:lastModifiedBy>
  <cp:revision>17</cp:revision>
  <dcterms:created xsi:type="dcterms:W3CDTF">2016-12-22T17:54:39Z</dcterms:created>
  <dcterms:modified xsi:type="dcterms:W3CDTF">2016-12-27T13:06:37Z</dcterms:modified>
</cp:coreProperties>
</file>