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5382" r:id="rId1"/>
  </p:sldMasterIdLst>
  <p:notesMasterIdLst>
    <p:notesMasterId r:id="rId32"/>
  </p:notesMasterIdLst>
  <p:handoutMasterIdLst>
    <p:handoutMasterId r:id="rId33"/>
  </p:handoutMasterIdLst>
  <p:sldIdLst>
    <p:sldId id="316" r:id="rId2"/>
    <p:sldId id="317" r:id="rId3"/>
    <p:sldId id="318" r:id="rId4"/>
    <p:sldId id="332" r:id="rId5"/>
    <p:sldId id="334" r:id="rId6"/>
    <p:sldId id="335" r:id="rId7"/>
    <p:sldId id="336" r:id="rId8"/>
    <p:sldId id="338" r:id="rId9"/>
    <p:sldId id="339" r:id="rId10"/>
    <p:sldId id="340" r:id="rId11"/>
    <p:sldId id="341" r:id="rId12"/>
    <p:sldId id="342" r:id="rId13"/>
    <p:sldId id="344" r:id="rId14"/>
    <p:sldId id="345" r:id="rId15"/>
    <p:sldId id="346" r:id="rId16"/>
    <p:sldId id="347" r:id="rId17"/>
    <p:sldId id="348" r:id="rId18"/>
    <p:sldId id="350" r:id="rId19"/>
    <p:sldId id="349" r:id="rId20"/>
    <p:sldId id="351" r:id="rId21"/>
    <p:sldId id="352" r:id="rId22"/>
    <p:sldId id="354" r:id="rId23"/>
    <p:sldId id="353" r:id="rId24"/>
    <p:sldId id="355" r:id="rId25"/>
    <p:sldId id="356" r:id="rId26"/>
    <p:sldId id="357" r:id="rId27"/>
    <p:sldId id="358" r:id="rId28"/>
    <p:sldId id="359" r:id="rId29"/>
    <p:sldId id="361" r:id="rId30"/>
    <p:sldId id="360" r:id="rId31"/>
  </p:sldIdLst>
  <p:sldSz cx="9144000" cy="5143500" type="screen16x9"/>
  <p:notesSz cx="6794500" cy="9906000"/>
  <p:defaultTextStyle>
    <a:defPPr>
      <a:defRPr lang="en-US"/>
    </a:defPPr>
    <a:lvl1pPr algn="l" defTabSz="685785" rtl="0" fontAlgn="base">
      <a:spcBef>
        <a:spcPct val="0"/>
      </a:spcBef>
      <a:spcAft>
        <a:spcPct val="0"/>
      </a:spcAft>
      <a:defRPr sz="1361" kern="1200">
        <a:solidFill>
          <a:schemeClr val="tx1"/>
        </a:solidFill>
        <a:latin typeface="Arial" charset="0"/>
        <a:ea typeface="+mn-ea"/>
        <a:cs typeface="Arial" charset="0"/>
      </a:defRPr>
    </a:lvl1pPr>
    <a:lvl2pPr marL="342353" indent="-31320" algn="l" defTabSz="685785" rtl="0" fontAlgn="base">
      <a:spcBef>
        <a:spcPct val="0"/>
      </a:spcBef>
      <a:spcAft>
        <a:spcPct val="0"/>
      </a:spcAft>
      <a:defRPr sz="1361" kern="1200">
        <a:solidFill>
          <a:schemeClr val="tx1"/>
        </a:solidFill>
        <a:latin typeface="Arial" charset="0"/>
        <a:ea typeface="+mn-ea"/>
        <a:cs typeface="Arial" charset="0"/>
      </a:defRPr>
    </a:lvl2pPr>
    <a:lvl3pPr marL="685785" indent="-63719" algn="l" defTabSz="685785" rtl="0" fontAlgn="base">
      <a:spcBef>
        <a:spcPct val="0"/>
      </a:spcBef>
      <a:spcAft>
        <a:spcPct val="0"/>
      </a:spcAft>
      <a:defRPr sz="1361" kern="1200">
        <a:solidFill>
          <a:schemeClr val="tx1"/>
        </a:solidFill>
        <a:latin typeface="Arial" charset="0"/>
        <a:ea typeface="+mn-ea"/>
        <a:cs typeface="Arial" charset="0"/>
      </a:defRPr>
    </a:lvl3pPr>
    <a:lvl4pPr marL="1029218" indent="-96118" algn="l" defTabSz="685785" rtl="0" fontAlgn="base">
      <a:spcBef>
        <a:spcPct val="0"/>
      </a:spcBef>
      <a:spcAft>
        <a:spcPct val="0"/>
      </a:spcAft>
      <a:defRPr sz="1361" kern="1200">
        <a:solidFill>
          <a:schemeClr val="tx1"/>
        </a:solidFill>
        <a:latin typeface="Arial" charset="0"/>
        <a:ea typeface="+mn-ea"/>
        <a:cs typeface="Arial" charset="0"/>
      </a:defRPr>
    </a:lvl4pPr>
    <a:lvl5pPr marL="1372650" indent="-128518" algn="l" defTabSz="685785" rtl="0" fontAlgn="base">
      <a:spcBef>
        <a:spcPct val="0"/>
      </a:spcBef>
      <a:spcAft>
        <a:spcPct val="0"/>
      </a:spcAft>
      <a:defRPr sz="1361" kern="1200">
        <a:solidFill>
          <a:schemeClr val="tx1"/>
        </a:solidFill>
        <a:latin typeface="Arial" charset="0"/>
        <a:ea typeface="+mn-ea"/>
        <a:cs typeface="Arial" charset="0"/>
      </a:defRPr>
    </a:lvl5pPr>
    <a:lvl6pPr marL="1555166" algn="l" defTabSz="622066" rtl="0" eaLnBrk="1" latinLnBrk="0" hangingPunct="1">
      <a:defRPr sz="1361" kern="1200">
        <a:solidFill>
          <a:schemeClr val="tx1"/>
        </a:solidFill>
        <a:latin typeface="Arial" charset="0"/>
        <a:ea typeface="+mn-ea"/>
        <a:cs typeface="Arial" charset="0"/>
      </a:defRPr>
    </a:lvl6pPr>
    <a:lvl7pPr marL="1866199" algn="l" defTabSz="622066" rtl="0" eaLnBrk="1" latinLnBrk="0" hangingPunct="1">
      <a:defRPr sz="1361" kern="1200">
        <a:solidFill>
          <a:schemeClr val="tx1"/>
        </a:solidFill>
        <a:latin typeface="Arial" charset="0"/>
        <a:ea typeface="+mn-ea"/>
        <a:cs typeface="Arial" charset="0"/>
      </a:defRPr>
    </a:lvl7pPr>
    <a:lvl8pPr marL="2177232" algn="l" defTabSz="622066" rtl="0" eaLnBrk="1" latinLnBrk="0" hangingPunct="1">
      <a:defRPr sz="1361" kern="1200">
        <a:solidFill>
          <a:schemeClr val="tx1"/>
        </a:solidFill>
        <a:latin typeface="Arial" charset="0"/>
        <a:ea typeface="+mn-ea"/>
        <a:cs typeface="Arial" charset="0"/>
      </a:defRPr>
    </a:lvl8pPr>
    <a:lvl9pPr marL="2488265" algn="l" defTabSz="622066" rtl="0" eaLnBrk="1" latinLnBrk="0" hangingPunct="1">
      <a:defRPr sz="1361"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Content" id="{60DD876F-147F-4B8E-B354-059E0E9A6511}">
          <p14:sldIdLst>
            <p14:sldId id="316"/>
            <p14:sldId id="317"/>
            <p14:sldId id="318"/>
            <p14:sldId id="332"/>
            <p14:sldId id="334"/>
            <p14:sldId id="335"/>
            <p14:sldId id="336"/>
            <p14:sldId id="338"/>
            <p14:sldId id="339"/>
            <p14:sldId id="340"/>
            <p14:sldId id="341"/>
            <p14:sldId id="342"/>
            <p14:sldId id="344"/>
            <p14:sldId id="345"/>
            <p14:sldId id="346"/>
            <p14:sldId id="347"/>
            <p14:sldId id="348"/>
            <p14:sldId id="350"/>
            <p14:sldId id="349"/>
            <p14:sldId id="351"/>
            <p14:sldId id="352"/>
            <p14:sldId id="354"/>
            <p14:sldId id="353"/>
            <p14:sldId id="355"/>
            <p14:sldId id="356"/>
            <p14:sldId id="357"/>
            <p14:sldId id="358"/>
            <p14:sldId id="359"/>
            <p14:sldId id="361"/>
            <p14:sldId id="36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BD5"/>
    <a:srgbClr val="4AC9E3"/>
    <a:srgbClr val="D0EBF4"/>
    <a:srgbClr val="0018A8"/>
    <a:srgbClr val="8ADBEE"/>
    <a:srgbClr val="00A3E0"/>
    <a:srgbClr val="D7DEE2"/>
    <a:srgbClr val="A7D6CD"/>
    <a:srgbClr val="DEEF07"/>
    <a:srgbClr val="CEDC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4712" autoAdjust="0"/>
  </p:normalViewPr>
  <p:slideViewPr>
    <p:cSldViewPr snapToGrid="0" snapToObjects="1" showGuides="1">
      <p:cViewPr varScale="1">
        <p:scale>
          <a:sx n="142" d="100"/>
          <a:sy n="142" d="100"/>
        </p:scale>
        <p:origin x="924" y="126"/>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Grid="0" snapToObjects="1" showGuides="1">
      <p:cViewPr varScale="1">
        <p:scale>
          <a:sx n="80" d="100"/>
          <a:sy n="80" d="100"/>
        </p:scale>
        <p:origin x="4014" y="102"/>
      </p:cViewPr>
      <p:guideLst>
        <p:guide orient="horz" pos="3120"/>
        <p:guide pos="2140"/>
      </p:guideLst>
    </p:cSldViewPr>
  </p:notes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2020%20Analyst%20Days%20Moscow\Survey%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2020%20Analyst%20Days%20Moscow\Survey%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2020%20Analyst%20Days%20Moscow\Survey%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ropbox\2020%20Analyst%20Days%20Moscow\Survey%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ropbox\2020%20Analyst%20Days%20Moscow\Survey%20dat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ru-RU" dirty="0"/>
              <a:t>Самые дорогие ошибки ПО*, </a:t>
            </a:r>
            <a:r>
              <a:rPr lang="en-US" dirty="0"/>
              <a:t>USD</a:t>
            </a:r>
            <a:endParaRPr lang="ru-RU" dirty="0"/>
          </a:p>
        </c:rich>
      </c:tx>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
          <c:y val="0.16250000000000003"/>
          <c:w val="0.93888888888888888"/>
          <c:h val="0.6818522163896180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Лист1!$B$2:$B$4</c:f>
              <c:strCache>
                <c:ptCount val="3"/>
                <c:pt idx="0">
                  <c:v>Космический аппарт "Маринер-1"</c:v>
                </c:pt>
                <c:pt idx="1">
                  <c:v>Червь Моррис</c:v>
                </c:pt>
                <c:pt idx="2">
                  <c:v>Чип Intel Pentium</c:v>
                </c:pt>
              </c:strCache>
            </c:strRef>
          </c:cat>
          <c:val>
            <c:numRef>
              <c:f>Лист1!$C$2:$C$4</c:f>
              <c:numCache>
                <c:formatCode>#,##0.00\ _₽</c:formatCode>
                <c:ptCount val="3"/>
                <c:pt idx="0">
                  <c:v>18500000</c:v>
                </c:pt>
                <c:pt idx="1">
                  <c:v>96000000</c:v>
                </c:pt>
                <c:pt idx="2">
                  <c:v>475000000</c:v>
                </c:pt>
              </c:numCache>
            </c:numRef>
          </c:val>
          <c:extLst>
            <c:ext xmlns:c16="http://schemas.microsoft.com/office/drawing/2014/chart" uri="{C3380CC4-5D6E-409C-BE32-E72D297353CC}">
              <c16:uniqueId val="{00000000-9316-4CCA-B878-F1DD5BBCFB0D}"/>
            </c:ext>
          </c:extLst>
        </c:ser>
        <c:dLbls>
          <c:dLblPos val="outEnd"/>
          <c:showLegendKey val="0"/>
          <c:showVal val="1"/>
          <c:showCatName val="0"/>
          <c:showSerName val="0"/>
          <c:showPercent val="0"/>
          <c:showBubbleSize val="0"/>
        </c:dLbls>
        <c:gapWidth val="219"/>
        <c:overlap val="-27"/>
        <c:axId val="436909432"/>
        <c:axId val="436910088"/>
      </c:barChart>
      <c:catAx>
        <c:axId val="43690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36910088"/>
        <c:crosses val="autoZero"/>
        <c:auto val="1"/>
        <c:lblAlgn val="ctr"/>
        <c:lblOffset val="100"/>
        <c:noMultiLvlLbl val="0"/>
      </c:catAx>
      <c:valAx>
        <c:axId val="436910088"/>
        <c:scaling>
          <c:orientation val="minMax"/>
        </c:scaling>
        <c:delete val="1"/>
        <c:axPos val="l"/>
        <c:majorGridlines>
          <c:spPr>
            <a:ln w="9525" cap="flat" cmpd="sng" algn="ctr">
              <a:solidFill>
                <a:schemeClr val="tx1">
                  <a:lumMod val="15000"/>
                  <a:lumOff val="85000"/>
                </a:schemeClr>
              </a:solidFill>
              <a:round/>
            </a:ln>
            <a:effectLst/>
          </c:spPr>
        </c:majorGridlines>
        <c:numFmt formatCode="#,##0.00\ _₽" sourceLinked="1"/>
        <c:majorTickMark val="none"/>
        <c:minorTickMark val="none"/>
        <c:tickLblPos val="nextTo"/>
        <c:crossAx val="436909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pivotSource>
    <c:name>[Survey data.xlsx]Лист4!Сводная таблица19</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dirty="0"/>
              <a:t>География респондентов</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Лист4!$B$3</c:f>
              <c:strCache>
                <c:ptCount val="1"/>
                <c:pt idx="0">
                  <c:v>Итог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Лист4!$A$4:$A$8</c:f>
              <c:strCache>
                <c:ptCount val="5"/>
                <c:pt idx="0">
                  <c:v>Азия</c:v>
                </c:pt>
                <c:pt idx="1">
                  <c:v>Ближний Восток</c:v>
                </c:pt>
                <c:pt idx="2">
                  <c:v>ЕС</c:v>
                </c:pt>
                <c:pt idx="3">
                  <c:v>Россия</c:v>
                </c:pt>
                <c:pt idx="4">
                  <c:v>США</c:v>
                </c:pt>
              </c:strCache>
            </c:strRef>
          </c:cat>
          <c:val>
            <c:numRef>
              <c:f>Лист4!$B$4:$B$8</c:f>
              <c:numCache>
                <c:formatCode>General</c:formatCode>
                <c:ptCount val="5"/>
                <c:pt idx="0">
                  <c:v>52</c:v>
                </c:pt>
                <c:pt idx="1">
                  <c:v>2</c:v>
                </c:pt>
                <c:pt idx="2">
                  <c:v>17</c:v>
                </c:pt>
                <c:pt idx="3">
                  <c:v>22</c:v>
                </c:pt>
                <c:pt idx="4">
                  <c:v>16</c:v>
                </c:pt>
              </c:numCache>
            </c:numRef>
          </c:val>
          <c:extLst>
            <c:ext xmlns:c16="http://schemas.microsoft.com/office/drawing/2014/chart" uri="{C3380CC4-5D6E-409C-BE32-E72D297353CC}">
              <c16:uniqueId val="{00000000-D7EF-482E-AA41-6B4131D08F74}"/>
            </c:ext>
          </c:extLst>
        </c:ser>
        <c:dLbls>
          <c:dLblPos val="outEnd"/>
          <c:showLegendKey val="0"/>
          <c:showVal val="1"/>
          <c:showCatName val="0"/>
          <c:showSerName val="0"/>
          <c:showPercent val="0"/>
          <c:showBubbleSize val="0"/>
        </c:dLbls>
        <c:gapWidth val="219"/>
        <c:overlap val="-27"/>
        <c:axId val="524126648"/>
        <c:axId val="524129272"/>
      </c:barChart>
      <c:catAx>
        <c:axId val="524126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24129272"/>
        <c:crosses val="autoZero"/>
        <c:auto val="1"/>
        <c:lblAlgn val="ctr"/>
        <c:lblOffset val="100"/>
        <c:noMultiLvlLbl val="0"/>
      </c:catAx>
      <c:valAx>
        <c:axId val="524129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24126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pivotSource>
    <c:name>[Survey data.xlsx]Лист6!Сводная таблица26</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Возраст</a:t>
            </a:r>
            <a:r>
              <a:rPr lang="ru-RU" baseline="0"/>
              <a:t> респондентов</a:t>
            </a:r>
            <a:endParaRPr lang="ru-R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Лист6!$B$3</c:f>
              <c:strCache>
                <c:ptCount val="1"/>
                <c:pt idx="0">
                  <c:v>Итог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Лист6!$A$4:$A$7</c:f>
              <c:strCache>
                <c:ptCount val="4"/>
                <c:pt idx="0">
                  <c:v>20-30</c:v>
                </c:pt>
                <c:pt idx="1">
                  <c:v>30-40</c:v>
                </c:pt>
                <c:pt idx="2">
                  <c:v>40-50</c:v>
                </c:pt>
                <c:pt idx="3">
                  <c:v>50-60</c:v>
                </c:pt>
              </c:strCache>
            </c:strRef>
          </c:cat>
          <c:val>
            <c:numRef>
              <c:f>Лист6!$B$4:$B$7</c:f>
              <c:numCache>
                <c:formatCode>General</c:formatCode>
                <c:ptCount val="4"/>
                <c:pt idx="0">
                  <c:v>51</c:v>
                </c:pt>
                <c:pt idx="1">
                  <c:v>48</c:v>
                </c:pt>
                <c:pt idx="2">
                  <c:v>7</c:v>
                </c:pt>
                <c:pt idx="3">
                  <c:v>3</c:v>
                </c:pt>
              </c:numCache>
            </c:numRef>
          </c:val>
          <c:extLst>
            <c:ext xmlns:c16="http://schemas.microsoft.com/office/drawing/2014/chart" uri="{C3380CC4-5D6E-409C-BE32-E72D297353CC}">
              <c16:uniqueId val="{00000000-19D5-4536-81B8-1AB643B74443}"/>
            </c:ext>
          </c:extLst>
        </c:ser>
        <c:dLbls>
          <c:dLblPos val="outEnd"/>
          <c:showLegendKey val="0"/>
          <c:showVal val="1"/>
          <c:showCatName val="0"/>
          <c:showSerName val="0"/>
          <c:showPercent val="0"/>
          <c:showBubbleSize val="0"/>
        </c:dLbls>
        <c:gapWidth val="219"/>
        <c:overlap val="-27"/>
        <c:axId val="524123696"/>
        <c:axId val="524126320"/>
      </c:barChart>
      <c:catAx>
        <c:axId val="52412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24126320"/>
        <c:crosses val="autoZero"/>
        <c:auto val="1"/>
        <c:lblAlgn val="ctr"/>
        <c:lblOffset val="100"/>
        <c:noMultiLvlLbl val="0"/>
      </c:catAx>
      <c:valAx>
        <c:axId val="524126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24123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pivotSource>
    <c:name>[Survey data.xlsx]Лист8!Сводная таблица35</c:name>
    <c:fmtId val="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Как часто Вы</a:t>
            </a:r>
            <a:r>
              <a:rPr lang="ru-RU" baseline="0"/>
              <a:t> допускаете ошибки?</a:t>
            </a:r>
            <a:endParaRPr lang="ru-R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Лист8!$B$3</c:f>
              <c:strCache>
                <c:ptCount val="1"/>
                <c:pt idx="0">
                  <c:v>Итог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Лист8!$A$4:$A$7</c:f>
              <c:strCache>
                <c:ptCount val="4"/>
                <c:pt idx="0">
                  <c:v>Иногда</c:v>
                </c:pt>
                <c:pt idx="1">
                  <c:v>Постоянно</c:v>
                </c:pt>
                <c:pt idx="2">
                  <c:v>Редко</c:v>
                </c:pt>
                <c:pt idx="3">
                  <c:v>Часто</c:v>
                </c:pt>
              </c:strCache>
            </c:strRef>
          </c:cat>
          <c:val>
            <c:numRef>
              <c:f>Лист8!$B$4:$B$7</c:f>
              <c:numCache>
                <c:formatCode>General</c:formatCode>
                <c:ptCount val="4"/>
                <c:pt idx="0">
                  <c:v>38</c:v>
                </c:pt>
                <c:pt idx="1">
                  <c:v>27</c:v>
                </c:pt>
                <c:pt idx="2">
                  <c:v>11</c:v>
                </c:pt>
                <c:pt idx="3">
                  <c:v>33</c:v>
                </c:pt>
              </c:numCache>
            </c:numRef>
          </c:val>
          <c:extLst>
            <c:ext xmlns:c16="http://schemas.microsoft.com/office/drawing/2014/chart" uri="{C3380CC4-5D6E-409C-BE32-E72D297353CC}">
              <c16:uniqueId val="{00000000-4960-416C-877C-D97A52356306}"/>
            </c:ext>
          </c:extLst>
        </c:ser>
        <c:dLbls>
          <c:showLegendKey val="0"/>
          <c:showVal val="0"/>
          <c:showCatName val="0"/>
          <c:showSerName val="0"/>
          <c:showPercent val="0"/>
          <c:showBubbleSize val="0"/>
        </c:dLbls>
        <c:gapWidth val="219"/>
        <c:overlap val="-27"/>
        <c:axId val="369665248"/>
        <c:axId val="369667544"/>
      </c:barChart>
      <c:catAx>
        <c:axId val="36966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69667544"/>
        <c:crosses val="autoZero"/>
        <c:auto val="1"/>
        <c:lblAlgn val="ctr"/>
        <c:lblOffset val="100"/>
        <c:noMultiLvlLbl val="0"/>
      </c:catAx>
      <c:valAx>
        <c:axId val="369667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69665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pivotSource>
    <c:name>[Survey data.xlsx]Лист10!Сводная таблица44</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Эмоции респондентов</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Лист10!$B$3</c:f>
              <c:strCache>
                <c:ptCount val="1"/>
                <c:pt idx="0">
                  <c:v>Итог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Лист10!$A$4:$A$7</c:f>
              <c:strCache>
                <c:ptCount val="4"/>
                <c:pt idx="0">
                  <c:v>Не переживаю</c:v>
                </c:pt>
                <c:pt idx="1">
                  <c:v>Немного переживаю</c:v>
                </c:pt>
                <c:pt idx="2">
                  <c:v>Переживаю</c:v>
                </c:pt>
                <c:pt idx="3">
                  <c:v>Сильно переживаю</c:v>
                </c:pt>
              </c:strCache>
            </c:strRef>
          </c:cat>
          <c:val>
            <c:numRef>
              <c:f>Лист10!$B$4:$B$7</c:f>
              <c:numCache>
                <c:formatCode>General</c:formatCode>
                <c:ptCount val="4"/>
                <c:pt idx="0">
                  <c:v>6</c:v>
                </c:pt>
                <c:pt idx="1">
                  <c:v>12</c:v>
                </c:pt>
                <c:pt idx="2">
                  <c:v>37</c:v>
                </c:pt>
                <c:pt idx="3">
                  <c:v>54</c:v>
                </c:pt>
              </c:numCache>
            </c:numRef>
          </c:val>
          <c:extLst>
            <c:ext xmlns:c16="http://schemas.microsoft.com/office/drawing/2014/chart" uri="{C3380CC4-5D6E-409C-BE32-E72D297353CC}">
              <c16:uniqueId val="{00000000-CEC3-407B-904C-A6052B8D0490}"/>
            </c:ext>
          </c:extLst>
        </c:ser>
        <c:dLbls>
          <c:showLegendKey val="0"/>
          <c:showVal val="0"/>
          <c:showCatName val="0"/>
          <c:showSerName val="0"/>
          <c:showPercent val="0"/>
          <c:showBubbleSize val="0"/>
        </c:dLbls>
        <c:gapWidth val="219"/>
        <c:overlap val="-27"/>
        <c:axId val="522469488"/>
        <c:axId val="522466536"/>
      </c:barChart>
      <c:catAx>
        <c:axId val="52246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22466536"/>
        <c:crosses val="autoZero"/>
        <c:auto val="1"/>
        <c:lblAlgn val="ctr"/>
        <c:lblOffset val="100"/>
        <c:noMultiLvlLbl val="0"/>
      </c:catAx>
      <c:valAx>
        <c:axId val="522466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2246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dirty="0"/>
              <a:t>Распределение респондентов по группам</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cat>
            <c:strRef>
              <c:f>Лист12!$B$10:$B$13</c:f>
              <c:strCache>
                <c:ptCount val="4"/>
                <c:pt idx="0">
                  <c:v>Группа 1</c:v>
                </c:pt>
                <c:pt idx="1">
                  <c:v>Группа 2</c:v>
                </c:pt>
                <c:pt idx="2">
                  <c:v>Группа 3</c:v>
                </c:pt>
                <c:pt idx="3">
                  <c:v>Группа 4</c:v>
                </c:pt>
              </c:strCache>
            </c:strRef>
          </c:cat>
          <c:val>
            <c:numRef>
              <c:f>Лист12!$C$10:$C$13</c:f>
              <c:numCache>
                <c:formatCode>General</c:formatCode>
                <c:ptCount val="4"/>
                <c:pt idx="0">
                  <c:v>39</c:v>
                </c:pt>
                <c:pt idx="1">
                  <c:v>10</c:v>
                </c:pt>
                <c:pt idx="2">
                  <c:v>12</c:v>
                </c:pt>
                <c:pt idx="3">
                  <c:v>48</c:v>
                </c:pt>
              </c:numCache>
            </c:numRef>
          </c:val>
          <c:extLst>
            <c:ext xmlns:c16="http://schemas.microsoft.com/office/drawing/2014/chart" uri="{C3380CC4-5D6E-409C-BE32-E72D297353CC}">
              <c16:uniqueId val="{00000000-C77F-429A-AA11-5CADB3FF2D0B}"/>
            </c:ext>
          </c:extLst>
        </c:ser>
        <c:dLbls>
          <c:showLegendKey val="0"/>
          <c:showVal val="0"/>
          <c:showCatName val="0"/>
          <c:showSerName val="0"/>
          <c:showPercent val="0"/>
          <c:showBubbleSize val="0"/>
        </c:dLbls>
        <c:gapWidth val="219"/>
        <c:overlap val="-27"/>
        <c:axId val="516079192"/>
        <c:axId val="516079520"/>
      </c:barChart>
      <c:catAx>
        <c:axId val="516079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16079520"/>
        <c:crosses val="autoZero"/>
        <c:auto val="1"/>
        <c:lblAlgn val="ctr"/>
        <c:lblOffset val="100"/>
        <c:noMultiLvlLbl val="0"/>
      </c:catAx>
      <c:valAx>
        <c:axId val="516079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16079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10.png"/></Relationships>
</file>

<file path=ppt/diagrams/_rels/data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10.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FB1F3-DAC0-4E8C-AFFC-0A09FBB262C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ABB9ECBA-E1CE-4C1B-8F06-EDBE6BDAA259}">
      <dgm:prSet phldrT="[Текст]"/>
      <dgm:spPr/>
      <dgm:t>
        <a:bodyPr/>
        <a:lstStyle/>
        <a:p>
          <a:r>
            <a:rPr lang="ru-RU" dirty="0"/>
            <a:t>Страшно сделать ошибку</a:t>
          </a:r>
        </a:p>
      </dgm:t>
    </dgm:pt>
    <dgm:pt modelId="{BB396C50-4616-4945-B11D-4BC47B7CEFBD}" type="parTrans" cxnId="{465B5D01-65CD-4FD1-A8D8-7026F5B5DCA8}">
      <dgm:prSet/>
      <dgm:spPr/>
      <dgm:t>
        <a:bodyPr/>
        <a:lstStyle/>
        <a:p>
          <a:endParaRPr lang="ru-RU"/>
        </a:p>
      </dgm:t>
    </dgm:pt>
    <dgm:pt modelId="{37CAF70F-0261-4054-922E-2746DF3F43EA}" type="sibTrans" cxnId="{465B5D01-65CD-4FD1-A8D8-7026F5B5DCA8}">
      <dgm:prSet/>
      <dgm:spPr/>
      <dgm:t>
        <a:bodyPr/>
        <a:lstStyle/>
        <a:p>
          <a:endParaRPr lang="ru-RU"/>
        </a:p>
      </dgm:t>
    </dgm:pt>
    <dgm:pt modelId="{A20B58DF-A523-40B5-8699-8C1D8016CAD6}">
      <dgm:prSet phldrT="[Текст]"/>
      <dgm:spPr/>
      <dgm:t>
        <a:bodyPr/>
        <a:lstStyle/>
        <a:p>
          <a:r>
            <a:rPr lang="ru-RU" dirty="0"/>
            <a:t>Снижается внимание</a:t>
          </a:r>
        </a:p>
      </dgm:t>
    </dgm:pt>
    <dgm:pt modelId="{6A4D44CF-2B74-43BD-9275-D9DF5EA1635C}" type="parTrans" cxnId="{8E36B39F-9C3B-4719-9CD4-1464A6FF5930}">
      <dgm:prSet/>
      <dgm:spPr/>
      <dgm:t>
        <a:bodyPr/>
        <a:lstStyle/>
        <a:p>
          <a:endParaRPr lang="ru-RU"/>
        </a:p>
      </dgm:t>
    </dgm:pt>
    <dgm:pt modelId="{0C883F84-CEE9-4ACF-BC59-98547CCCB6AE}" type="sibTrans" cxnId="{8E36B39F-9C3B-4719-9CD4-1464A6FF5930}">
      <dgm:prSet/>
      <dgm:spPr/>
      <dgm:t>
        <a:bodyPr/>
        <a:lstStyle/>
        <a:p>
          <a:endParaRPr lang="ru-RU"/>
        </a:p>
      </dgm:t>
    </dgm:pt>
    <dgm:pt modelId="{A7FF123F-A51C-4A28-8CD6-9479E74B0678}">
      <dgm:prSet phldrT="[Текст]"/>
      <dgm:spPr/>
      <dgm:t>
        <a:bodyPr/>
        <a:lstStyle/>
        <a:p>
          <a:r>
            <a:rPr lang="ru-RU" dirty="0"/>
            <a:t>Делаешь ошибку</a:t>
          </a:r>
        </a:p>
      </dgm:t>
    </dgm:pt>
    <dgm:pt modelId="{615FA1C3-FE79-4A45-BA5E-4A09A2AB0516}" type="parTrans" cxnId="{9DFD1A28-AAF1-49A7-AF64-DBA70E589211}">
      <dgm:prSet/>
      <dgm:spPr/>
      <dgm:t>
        <a:bodyPr/>
        <a:lstStyle/>
        <a:p>
          <a:endParaRPr lang="ru-RU"/>
        </a:p>
      </dgm:t>
    </dgm:pt>
    <dgm:pt modelId="{3FB72B3E-2D44-4139-9390-CB6BD1A60066}" type="sibTrans" cxnId="{9DFD1A28-AAF1-49A7-AF64-DBA70E589211}">
      <dgm:prSet/>
      <dgm:spPr/>
      <dgm:t>
        <a:bodyPr/>
        <a:lstStyle/>
        <a:p>
          <a:endParaRPr lang="ru-RU"/>
        </a:p>
      </dgm:t>
    </dgm:pt>
    <dgm:pt modelId="{17942D18-A19D-4BB8-880B-BE8D4B782639}">
      <dgm:prSet phldrT="[Текст]"/>
      <dgm:spPr/>
      <dgm:t>
        <a:bodyPr/>
        <a:lstStyle/>
        <a:p>
          <a:r>
            <a:rPr lang="ru-RU" dirty="0"/>
            <a:t>Боишься ее осознать</a:t>
          </a:r>
        </a:p>
      </dgm:t>
    </dgm:pt>
    <dgm:pt modelId="{A9A94345-0885-4B09-A907-92578F371D46}" type="parTrans" cxnId="{A858E6BC-0160-4C44-8373-AA0FFAF9C39B}">
      <dgm:prSet/>
      <dgm:spPr/>
      <dgm:t>
        <a:bodyPr/>
        <a:lstStyle/>
        <a:p>
          <a:endParaRPr lang="ru-RU"/>
        </a:p>
      </dgm:t>
    </dgm:pt>
    <dgm:pt modelId="{0FA07DB6-9D2A-49C7-A85C-8C9F5A0DF222}" type="sibTrans" cxnId="{A858E6BC-0160-4C44-8373-AA0FFAF9C39B}">
      <dgm:prSet/>
      <dgm:spPr/>
      <dgm:t>
        <a:bodyPr/>
        <a:lstStyle/>
        <a:p>
          <a:endParaRPr lang="ru-RU"/>
        </a:p>
      </dgm:t>
    </dgm:pt>
    <dgm:pt modelId="{5806FDA1-5B8F-47BC-B0E9-3F8725496D6C}">
      <dgm:prSet phldrT="[Текст]"/>
      <dgm:spPr/>
      <dgm:t>
        <a:bodyPr/>
        <a:lstStyle/>
        <a:p>
          <a:r>
            <a:rPr lang="ru-RU" dirty="0"/>
            <a:t>Еще ошибка..</a:t>
          </a:r>
        </a:p>
      </dgm:t>
    </dgm:pt>
    <dgm:pt modelId="{FA050D19-409B-4ABD-B886-9A9D92F5BA0A}" type="parTrans" cxnId="{C2638E5C-D6AB-4A17-8E55-932DC988EC7B}">
      <dgm:prSet/>
      <dgm:spPr/>
      <dgm:t>
        <a:bodyPr/>
        <a:lstStyle/>
        <a:p>
          <a:endParaRPr lang="ru-RU"/>
        </a:p>
      </dgm:t>
    </dgm:pt>
    <dgm:pt modelId="{6F8F2604-9140-4616-9A04-150A4F2840D1}" type="sibTrans" cxnId="{C2638E5C-D6AB-4A17-8E55-932DC988EC7B}">
      <dgm:prSet/>
      <dgm:spPr/>
      <dgm:t>
        <a:bodyPr/>
        <a:lstStyle/>
        <a:p>
          <a:endParaRPr lang="ru-RU"/>
        </a:p>
      </dgm:t>
    </dgm:pt>
    <dgm:pt modelId="{D07D24E5-A8A9-4B4D-AF74-2B6C662628F2}" type="pres">
      <dgm:prSet presAssocID="{CD9FB1F3-DAC0-4E8C-AFFC-0A09FBB262CD}" presName="cycle" presStyleCnt="0">
        <dgm:presLayoutVars>
          <dgm:dir/>
          <dgm:resizeHandles val="exact"/>
        </dgm:presLayoutVars>
      </dgm:prSet>
      <dgm:spPr/>
    </dgm:pt>
    <dgm:pt modelId="{7BADE509-6EBC-492A-B044-63178F449EBC}" type="pres">
      <dgm:prSet presAssocID="{ABB9ECBA-E1CE-4C1B-8F06-EDBE6BDAA259}" presName="dummy" presStyleCnt="0"/>
      <dgm:spPr/>
    </dgm:pt>
    <dgm:pt modelId="{07989CCD-0D38-49A0-A448-C885288FF37D}" type="pres">
      <dgm:prSet presAssocID="{ABB9ECBA-E1CE-4C1B-8F06-EDBE6BDAA259}" presName="node" presStyleLbl="revTx" presStyleIdx="0" presStyleCnt="5">
        <dgm:presLayoutVars>
          <dgm:bulletEnabled val="1"/>
        </dgm:presLayoutVars>
      </dgm:prSet>
      <dgm:spPr/>
    </dgm:pt>
    <dgm:pt modelId="{05FEC3DF-7E9B-401C-A454-FF49F37C6A82}" type="pres">
      <dgm:prSet presAssocID="{37CAF70F-0261-4054-922E-2746DF3F43EA}" presName="sibTrans" presStyleLbl="node1" presStyleIdx="0" presStyleCnt="5"/>
      <dgm:spPr/>
    </dgm:pt>
    <dgm:pt modelId="{BC23AA4E-8F95-4477-A613-A558CA696358}" type="pres">
      <dgm:prSet presAssocID="{A20B58DF-A523-40B5-8699-8C1D8016CAD6}" presName="dummy" presStyleCnt="0"/>
      <dgm:spPr/>
    </dgm:pt>
    <dgm:pt modelId="{25AE1129-AEC0-49B9-9ADD-5F89570E0C28}" type="pres">
      <dgm:prSet presAssocID="{A20B58DF-A523-40B5-8699-8C1D8016CAD6}" presName="node" presStyleLbl="revTx" presStyleIdx="1" presStyleCnt="5">
        <dgm:presLayoutVars>
          <dgm:bulletEnabled val="1"/>
        </dgm:presLayoutVars>
      </dgm:prSet>
      <dgm:spPr/>
    </dgm:pt>
    <dgm:pt modelId="{ED8EE002-AD0C-42F2-A9B0-7791D67A9A04}" type="pres">
      <dgm:prSet presAssocID="{0C883F84-CEE9-4ACF-BC59-98547CCCB6AE}" presName="sibTrans" presStyleLbl="node1" presStyleIdx="1" presStyleCnt="5"/>
      <dgm:spPr/>
    </dgm:pt>
    <dgm:pt modelId="{14002FF8-70B4-4AE5-BD0D-2112B3169807}" type="pres">
      <dgm:prSet presAssocID="{A7FF123F-A51C-4A28-8CD6-9479E74B0678}" presName="dummy" presStyleCnt="0"/>
      <dgm:spPr/>
    </dgm:pt>
    <dgm:pt modelId="{3CCF8643-4A02-4F4A-8366-CB306F471AF0}" type="pres">
      <dgm:prSet presAssocID="{A7FF123F-A51C-4A28-8CD6-9479E74B0678}" presName="node" presStyleLbl="revTx" presStyleIdx="2" presStyleCnt="5">
        <dgm:presLayoutVars>
          <dgm:bulletEnabled val="1"/>
        </dgm:presLayoutVars>
      </dgm:prSet>
      <dgm:spPr/>
    </dgm:pt>
    <dgm:pt modelId="{527C7B72-50FB-444C-BC9F-4F02AB3BB81E}" type="pres">
      <dgm:prSet presAssocID="{3FB72B3E-2D44-4139-9390-CB6BD1A60066}" presName="sibTrans" presStyleLbl="node1" presStyleIdx="2" presStyleCnt="5"/>
      <dgm:spPr/>
    </dgm:pt>
    <dgm:pt modelId="{EA082347-74E3-4748-BB75-709FC459EE2B}" type="pres">
      <dgm:prSet presAssocID="{17942D18-A19D-4BB8-880B-BE8D4B782639}" presName="dummy" presStyleCnt="0"/>
      <dgm:spPr/>
    </dgm:pt>
    <dgm:pt modelId="{F51E37A5-093F-4775-9A3A-FF7124FC76E2}" type="pres">
      <dgm:prSet presAssocID="{17942D18-A19D-4BB8-880B-BE8D4B782639}" presName="node" presStyleLbl="revTx" presStyleIdx="3" presStyleCnt="5">
        <dgm:presLayoutVars>
          <dgm:bulletEnabled val="1"/>
        </dgm:presLayoutVars>
      </dgm:prSet>
      <dgm:spPr/>
    </dgm:pt>
    <dgm:pt modelId="{FBA5401D-9F10-4D9B-A79D-13F7AA12B038}" type="pres">
      <dgm:prSet presAssocID="{0FA07DB6-9D2A-49C7-A85C-8C9F5A0DF222}" presName="sibTrans" presStyleLbl="node1" presStyleIdx="3" presStyleCnt="5"/>
      <dgm:spPr/>
    </dgm:pt>
    <dgm:pt modelId="{D6C72768-F6E7-4C14-A85F-9C8EC3E24399}" type="pres">
      <dgm:prSet presAssocID="{5806FDA1-5B8F-47BC-B0E9-3F8725496D6C}" presName="dummy" presStyleCnt="0"/>
      <dgm:spPr/>
    </dgm:pt>
    <dgm:pt modelId="{ED49FF99-6617-4B61-800F-1D2BA7731504}" type="pres">
      <dgm:prSet presAssocID="{5806FDA1-5B8F-47BC-B0E9-3F8725496D6C}" presName="node" presStyleLbl="revTx" presStyleIdx="4" presStyleCnt="5">
        <dgm:presLayoutVars>
          <dgm:bulletEnabled val="1"/>
        </dgm:presLayoutVars>
      </dgm:prSet>
      <dgm:spPr/>
    </dgm:pt>
    <dgm:pt modelId="{13124D0F-63B8-429B-8FE5-2F6351FC6E0B}" type="pres">
      <dgm:prSet presAssocID="{6F8F2604-9140-4616-9A04-150A4F2840D1}" presName="sibTrans" presStyleLbl="node1" presStyleIdx="4" presStyleCnt="5"/>
      <dgm:spPr/>
    </dgm:pt>
  </dgm:ptLst>
  <dgm:cxnLst>
    <dgm:cxn modelId="{465B5D01-65CD-4FD1-A8D8-7026F5B5DCA8}" srcId="{CD9FB1F3-DAC0-4E8C-AFFC-0A09FBB262CD}" destId="{ABB9ECBA-E1CE-4C1B-8F06-EDBE6BDAA259}" srcOrd="0" destOrd="0" parTransId="{BB396C50-4616-4945-B11D-4BC47B7CEFBD}" sibTransId="{37CAF70F-0261-4054-922E-2746DF3F43EA}"/>
    <dgm:cxn modelId="{1500020A-CF67-4A93-B647-52714EBEBD37}" type="presOf" srcId="{5806FDA1-5B8F-47BC-B0E9-3F8725496D6C}" destId="{ED49FF99-6617-4B61-800F-1D2BA7731504}" srcOrd="0" destOrd="0" presId="urn:microsoft.com/office/officeart/2005/8/layout/cycle1"/>
    <dgm:cxn modelId="{2960D30E-99FD-47D4-B519-BA757D62E9F6}" type="presOf" srcId="{6F8F2604-9140-4616-9A04-150A4F2840D1}" destId="{13124D0F-63B8-429B-8FE5-2F6351FC6E0B}" srcOrd="0" destOrd="0" presId="urn:microsoft.com/office/officeart/2005/8/layout/cycle1"/>
    <dgm:cxn modelId="{CE9BA916-8BC4-48B3-803F-1F5982036DA1}" type="presOf" srcId="{0C883F84-CEE9-4ACF-BC59-98547CCCB6AE}" destId="{ED8EE002-AD0C-42F2-A9B0-7791D67A9A04}" srcOrd="0" destOrd="0" presId="urn:microsoft.com/office/officeart/2005/8/layout/cycle1"/>
    <dgm:cxn modelId="{9DFD1A28-AAF1-49A7-AF64-DBA70E589211}" srcId="{CD9FB1F3-DAC0-4E8C-AFFC-0A09FBB262CD}" destId="{A7FF123F-A51C-4A28-8CD6-9479E74B0678}" srcOrd="2" destOrd="0" parTransId="{615FA1C3-FE79-4A45-BA5E-4A09A2AB0516}" sibTransId="{3FB72B3E-2D44-4139-9390-CB6BD1A60066}"/>
    <dgm:cxn modelId="{C2638E5C-D6AB-4A17-8E55-932DC988EC7B}" srcId="{CD9FB1F3-DAC0-4E8C-AFFC-0A09FBB262CD}" destId="{5806FDA1-5B8F-47BC-B0E9-3F8725496D6C}" srcOrd="4" destOrd="0" parTransId="{FA050D19-409B-4ABD-B886-9A9D92F5BA0A}" sibTransId="{6F8F2604-9140-4616-9A04-150A4F2840D1}"/>
    <dgm:cxn modelId="{3B207C42-E11D-41ED-824A-6B74E5052378}" type="presOf" srcId="{0FA07DB6-9D2A-49C7-A85C-8C9F5A0DF222}" destId="{FBA5401D-9F10-4D9B-A79D-13F7AA12B038}" srcOrd="0" destOrd="0" presId="urn:microsoft.com/office/officeart/2005/8/layout/cycle1"/>
    <dgm:cxn modelId="{5E96E84C-D4F6-4A6A-82AE-06069B6456F7}" type="presOf" srcId="{A20B58DF-A523-40B5-8699-8C1D8016CAD6}" destId="{25AE1129-AEC0-49B9-9ADD-5F89570E0C28}" srcOrd="0" destOrd="0" presId="urn:microsoft.com/office/officeart/2005/8/layout/cycle1"/>
    <dgm:cxn modelId="{A2429C74-1A05-41C0-863D-A1D41C913D92}" type="presOf" srcId="{37CAF70F-0261-4054-922E-2746DF3F43EA}" destId="{05FEC3DF-7E9B-401C-A454-FF49F37C6A82}" srcOrd="0" destOrd="0" presId="urn:microsoft.com/office/officeart/2005/8/layout/cycle1"/>
    <dgm:cxn modelId="{14ECE088-CB26-4103-B020-E52A6132F611}" type="presOf" srcId="{ABB9ECBA-E1CE-4C1B-8F06-EDBE6BDAA259}" destId="{07989CCD-0D38-49A0-A448-C885288FF37D}" srcOrd="0" destOrd="0" presId="urn:microsoft.com/office/officeart/2005/8/layout/cycle1"/>
    <dgm:cxn modelId="{3B88AD8B-00EB-4E9D-9825-24DC2B184CAB}" type="presOf" srcId="{CD9FB1F3-DAC0-4E8C-AFFC-0A09FBB262CD}" destId="{D07D24E5-A8A9-4B4D-AF74-2B6C662628F2}" srcOrd="0" destOrd="0" presId="urn:microsoft.com/office/officeart/2005/8/layout/cycle1"/>
    <dgm:cxn modelId="{8E36B39F-9C3B-4719-9CD4-1464A6FF5930}" srcId="{CD9FB1F3-DAC0-4E8C-AFFC-0A09FBB262CD}" destId="{A20B58DF-A523-40B5-8699-8C1D8016CAD6}" srcOrd="1" destOrd="0" parTransId="{6A4D44CF-2B74-43BD-9275-D9DF5EA1635C}" sibTransId="{0C883F84-CEE9-4ACF-BC59-98547CCCB6AE}"/>
    <dgm:cxn modelId="{F7A104B5-9DEF-48FC-ABA9-CDE50846B42E}" type="presOf" srcId="{A7FF123F-A51C-4A28-8CD6-9479E74B0678}" destId="{3CCF8643-4A02-4F4A-8366-CB306F471AF0}" srcOrd="0" destOrd="0" presId="urn:microsoft.com/office/officeart/2005/8/layout/cycle1"/>
    <dgm:cxn modelId="{D0339CB6-46E4-4C70-A16B-5899545FEE40}" type="presOf" srcId="{3FB72B3E-2D44-4139-9390-CB6BD1A60066}" destId="{527C7B72-50FB-444C-BC9F-4F02AB3BB81E}" srcOrd="0" destOrd="0" presId="urn:microsoft.com/office/officeart/2005/8/layout/cycle1"/>
    <dgm:cxn modelId="{A858E6BC-0160-4C44-8373-AA0FFAF9C39B}" srcId="{CD9FB1F3-DAC0-4E8C-AFFC-0A09FBB262CD}" destId="{17942D18-A19D-4BB8-880B-BE8D4B782639}" srcOrd="3" destOrd="0" parTransId="{A9A94345-0885-4B09-A907-92578F371D46}" sibTransId="{0FA07DB6-9D2A-49C7-A85C-8C9F5A0DF222}"/>
    <dgm:cxn modelId="{8F4FE4F5-4B26-460C-935C-46FE6750DD49}" type="presOf" srcId="{17942D18-A19D-4BB8-880B-BE8D4B782639}" destId="{F51E37A5-093F-4775-9A3A-FF7124FC76E2}" srcOrd="0" destOrd="0" presId="urn:microsoft.com/office/officeart/2005/8/layout/cycle1"/>
    <dgm:cxn modelId="{EB4C2C70-BF9F-4AF8-9DA3-B6432A16D969}" type="presParOf" srcId="{D07D24E5-A8A9-4B4D-AF74-2B6C662628F2}" destId="{7BADE509-6EBC-492A-B044-63178F449EBC}" srcOrd="0" destOrd="0" presId="urn:microsoft.com/office/officeart/2005/8/layout/cycle1"/>
    <dgm:cxn modelId="{23567C56-0C6E-4B7A-98BC-EA5946B0EE52}" type="presParOf" srcId="{D07D24E5-A8A9-4B4D-AF74-2B6C662628F2}" destId="{07989CCD-0D38-49A0-A448-C885288FF37D}" srcOrd="1" destOrd="0" presId="urn:microsoft.com/office/officeart/2005/8/layout/cycle1"/>
    <dgm:cxn modelId="{7315C870-E46A-4226-AA16-DFEDD41BA45F}" type="presParOf" srcId="{D07D24E5-A8A9-4B4D-AF74-2B6C662628F2}" destId="{05FEC3DF-7E9B-401C-A454-FF49F37C6A82}" srcOrd="2" destOrd="0" presId="urn:microsoft.com/office/officeart/2005/8/layout/cycle1"/>
    <dgm:cxn modelId="{4AFB690C-518D-4ED1-8571-CBB622BC17D2}" type="presParOf" srcId="{D07D24E5-A8A9-4B4D-AF74-2B6C662628F2}" destId="{BC23AA4E-8F95-4477-A613-A558CA696358}" srcOrd="3" destOrd="0" presId="urn:microsoft.com/office/officeart/2005/8/layout/cycle1"/>
    <dgm:cxn modelId="{AF7BE446-95BE-4E56-AEA1-966098FE8066}" type="presParOf" srcId="{D07D24E5-A8A9-4B4D-AF74-2B6C662628F2}" destId="{25AE1129-AEC0-49B9-9ADD-5F89570E0C28}" srcOrd="4" destOrd="0" presId="urn:microsoft.com/office/officeart/2005/8/layout/cycle1"/>
    <dgm:cxn modelId="{A38FF7E0-F844-4D7C-8E8F-0FC8E18A9B39}" type="presParOf" srcId="{D07D24E5-A8A9-4B4D-AF74-2B6C662628F2}" destId="{ED8EE002-AD0C-42F2-A9B0-7791D67A9A04}" srcOrd="5" destOrd="0" presId="urn:microsoft.com/office/officeart/2005/8/layout/cycle1"/>
    <dgm:cxn modelId="{95AD29A2-77D7-4C5E-B2FB-84CE268B3C3A}" type="presParOf" srcId="{D07D24E5-A8A9-4B4D-AF74-2B6C662628F2}" destId="{14002FF8-70B4-4AE5-BD0D-2112B3169807}" srcOrd="6" destOrd="0" presId="urn:microsoft.com/office/officeart/2005/8/layout/cycle1"/>
    <dgm:cxn modelId="{B35BA17D-48D4-406F-A66B-B891092E25D6}" type="presParOf" srcId="{D07D24E5-A8A9-4B4D-AF74-2B6C662628F2}" destId="{3CCF8643-4A02-4F4A-8366-CB306F471AF0}" srcOrd="7" destOrd="0" presId="urn:microsoft.com/office/officeart/2005/8/layout/cycle1"/>
    <dgm:cxn modelId="{D121B154-FA42-4919-BCA0-5E612D8AA049}" type="presParOf" srcId="{D07D24E5-A8A9-4B4D-AF74-2B6C662628F2}" destId="{527C7B72-50FB-444C-BC9F-4F02AB3BB81E}" srcOrd="8" destOrd="0" presId="urn:microsoft.com/office/officeart/2005/8/layout/cycle1"/>
    <dgm:cxn modelId="{6E4C8AA8-277F-4A83-B26A-BAA6BDEDAF54}" type="presParOf" srcId="{D07D24E5-A8A9-4B4D-AF74-2B6C662628F2}" destId="{EA082347-74E3-4748-BB75-709FC459EE2B}" srcOrd="9" destOrd="0" presId="urn:microsoft.com/office/officeart/2005/8/layout/cycle1"/>
    <dgm:cxn modelId="{25AC3456-1E74-4A96-ABD6-D293245E2FDB}" type="presParOf" srcId="{D07D24E5-A8A9-4B4D-AF74-2B6C662628F2}" destId="{F51E37A5-093F-4775-9A3A-FF7124FC76E2}" srcOrd="10" destOrd="0" presId="urn:microsoft.com/office/officeart/2005/8/layout/cycle1"/>
    <dgm:cxn modelId="{9A7A119B-6FF9-42FE-9874-FDD4DFEACF07}" type="presParOf" srcId="{D07D24E5-A8A9-4B4D-AF74-2B6C662628F2}" destId="{FBA5401D-9F10-4D9B-A79D-13F7AA12B038}" srcOrd="11" destOrd="0" presId="urn:microsoft.com/office/officeart/2005/8/layout/cycle1"/>
    <dgm:cxn modelId="{96CB3490-24F8-4A84-AEE2-644D735FB1E3}" type="presParOf" srcId="{D07D24E5-A8A9-4B4D-AF74-2B6C662628F2}" destId="{D6C72768-F6E7-4C14-A85F-9C8EC3E24399}" srcOrd="12" destOrd="0" presId="urn:microsoft.com/office/officeart/2005/8/layout/cycle1"/>
    <dgm:cxn modelId="{BBBEE554-435E-4170-8EC6-E38FB03019F0}" type="presParOf" srcId="{D07D24E5-A8A9-4B4D-AF74-2B6C662628F2}" destId="{ED49FF99-6617-4B61-800F-1D2BA7731504}" srcOrd="13" destOrd="0" presId="urn:microsoft.com/office/officeart/2005/8/layout/cycle1"/>
    <dgm:cxn modelId="{B5A237E8-6B14-4BC8-A03F-BAEEEB453B3A}" type="presParOf" srcId="{D07D24E5-A8A9-4B4D-AF74-2B6C662628F2}" destId="{13124D0F-63B8-429B-8FE5-2F6351FC6E0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78B500-0235-4D54-A0F3-785051D64BF4}"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ru-RU"/>
        </a:p>
      </dgm:t>
    </dgm:pt>
    <dgm:pt modelId="{3A75E198-2FD5-4D46-B6A0-D7E444354F34}">
      <dgm:prSet phldrT="[Текст]"/>
      <dgm:spPr>
        <a:blipFill rotWithShape="0">
          <a:blip xmlns:r="http://schemas.openxmlformats.org/officeDocument/2006/relationships" r:embed="rId1"/>
          <a:srcRect/>
          <a:stretch>
            <a:fillRect l="-8000" r="-8000"/>
          </a:stretch>
        </a:blipFill>
      </dgm:spPr>
      <dgm:t>
        <a:bodyPr/>
        <a:lstStyle/>
        <a:p>
          <a:endParaRPr lang="ru-RU" dirty="0"/>
        </a:p>
      </dgm:t>
    </dgm:pt>
    <dgm:pt modelId="{FE0531FC-A630-4A18-B487-3C2596E34996}" type="parTrans" cxnId="{9E4EFA9C-0BFE-4ED8-BC57-D9BD4364C905}">
      <dgm:prSet/>
      <dgm:spPr/>
      <dgm:t>
        <a:bodyPr/>
        <a:lstStyle/>
        <a:p>
          <a:endParaRPr lang="ru-RU"/>
        </a:p>
      </dgm:t>
    </dgm:pt>
    <dgm:pt modelId="{AA2C0A38-7727-41E3-8BCE-BF7A2DD1296A}" type="sibTrans" cxnId="{9E4EFA9C-0BFE-4ED8-BC57-D9BD4364C905}">
      <dgm:prSet/>
      <dgm:spPr/>
      <dgm:t>
        <a:bodyPr/>
        <a:lstStyle/>
        <a:p>
          <a:endParaRPr lang="ru-RU"/>
        </a:p>
      </dgm:t>
    </dgm:pt>
    <dgm:pt modelId="{E5132EEB-27E3-4D94-A140-7059BC1BACAE}">
      <dgm:prSet phldrT="[Текст]"/>
      <dgm:spPr>
        <a:blipFill rotWithShape="0">
          <a:blip xmlns:r="http://schemas.openxmlformats.org/officeDocument/2006/relationships" r:embed="rId2"/>
          <a:srcRect/>
          <a:stretch>
            <a:fillRect l="-18000" r="-18000"/>
          </a:stretch>
        </a:blipFill>
      </dgm:spPr>
      <dgm:t>
        <a:bodyPr/>
        <a:lstStyle/>
        <a:p>
          <a:endParaRPr lang="ru-RU" dirty="0"/>
        </a:p>
      </dgm:t>
    </dgm:pt>
    <dgm:pt modelId="{6FF06247-7851-4110-AFDC-AC50F50FBFFF}" type="parTrans" cxnId="{88BE6E92-4642-4609-8A00-573AAF7334CC}">
      <dgm:prSet/>
      <dgm:spPr/>
      <dgm:t>
        <a:bodyPr/>
        <a:lstStyle/>
        <a:p>
          <a:endParaRPr lang="ru-RU"/>
        </a:p>
      </dgm:t>
    </dgm:pt>
    <dgm:pt modelId="{882628FC-7C17-443C-A211-9D2B0E90B140}" type="sibTrans" cxnId="{88BE6E92-4642-4609-8A00-573AAF7334CC}">
      <dgm:prSet/>
      <dgm:spPr/>
      <dgm:t>
        <a:bodyPr/>
        <a:lstStyle/>
        <a:p>
          <a:endParaRPr lang="ru-RU"/>
        </a:p>
      </dgm:t>
    </dgm:pt>
    <dgm:pt modelId="{A14CF128-3F0B-453D-959C-08CDBEDD33DB}">
      <dgm:prSet phldrT="[Текст]"/>
      <dgm:spPr>
        <a:blipFill rotWithShape="0">
          <a:blip xmlns:r="http://schemas.openxmlformats.org/officeDocument/2006/relationships" r:embed="rId3"/>
          <a:srcRect/>
          <a:stretch>
            <a:fillRect/>
          </a:stretch>
        </a:blipFill>
      </dgm:spPr>
      <dgm:t>
        <a:bodyPr/>
        <a:lstStyle/>
        <a:p>
          <a:endParaRPr lang="ru-RU" dirty="0"/>
        </a:p>
      </dgm:t>
    </dgm:pt>
    <dgm:pt modelId="{9563D378-396B-43EE-B69A-67F70FFA641D}" type="parTrans" cxnId="{90F14825-446D-4104-98F5-B8C9D2A9E61C}">
      <dgm:prSet/>
      <dgm:spPr/>
      <dgm:t>
        <a:bodyPr/>
        <a:lstStyle/>
        <a:p>
          <a:endParaRPr lang="ru-RU"/>
        </a:p>
      </dgm:t>
    </dgm:pt>
    <dgm:pt modelId="{4D941EBE-16D9-4943-A70D-367AB3FB9C64}" type="sibTrans" cxnId="{90F14825-446D-4104-98F5-B8C9D2A9E61C}">
      <dgm:prSet/>
      <dgm:spPr/>
      <dgm:t>
        <a:bodyPr/>
        <a:lstStyle/>
        <a:p>
          <a:endParaRPr lang="ru-RU"/>
        </a:p>
      </dgm:t>
    </dgm:pt>
    <dgm:pt modelId="{D4ADAE42-03CB-4AFB-800C-BC56E72FFA5D}">
      <dgm:prSet phldrT="[Текст]"/>
      <dgm:spPr>
        <a:blipFill rotWithShape="0">
          <a:blip xmlns:r="http://schemas.openxmlformats.org/officeDocument/2006/relationships" r:embed="rId4"/>
          <a:srcRect/>
          <a:stretch>
            <a:fillRect t="-14000" b="-14000"/>
          </a:stretch>
        </a:blipFill>
      </dgm:spPr>
      <dgm:t>
        <a:bodyPr/>
        <a:lstStyle/>
        <a:p>
          <a:endParaRPr lang="ru-RU" dirty="0"/>
        </a:p>
      </dgm:t>
    </dgm:pt>
    <dgm:pt modelId="{A396AA85-736D-464A-84F3-548E7462FE22}" type="parTrans" cxnId="{C84B45DA-92C0-44E5-9AD3-5841E3FD6204}">
      <dgm:prSet/>
      <dgm:spPr/>
      <dgm:t>
        <a:bodyPr/>
        <a:lstStyle/>
        <a:p>
          <a:endParaRPr lang="ru-RU"/>
        </a:p>
      </dgm:t>
    </dgm:pt>
    <dgm:pt modelId="{A56694E6-5B27-4D01-ACEF-2D25DDBBD114}" type="sibTrans" cxnId="{C84B45DA-92C0-44E5-9AD3-5841E3FD6204}">
      <dgm:prSet/>
      <dgm:spPr/>
      <dgm:t>
        <a:bodyPr/>
        <a:lstStyle/>
        <a:p>
          <a:endParaRPr lang="ru-RU"/>
        </a:p>
      </dgm:t>
    </dgm:pt>
    <dgm:pt modelId="{E9BA3A8E-BCB2-4E95-B6D9-E0E3F2B4DEA6}" type="pres">
      <dgm:prSet presAssocID="{4F78B500-0235-4D54-A0F3-785051D64BF4}" presName="matrix" presStyleCnt="0">
        <dgm:presLayoutVars>
          <dgm:chMax val="1"/>
          <dgm:dir/>
          <dgm:resizeHandles val="exact"/>
        </dgm:presLayoutVars>
      </dgm:prSet>
      <dgm:spPr/>
    </dgm:pt>
    <dgm:pt modelId="{8D0A254C-88A9-4D0E-8F28-BC117D78EE5F}" type="pres">
      <dgm:prSet presAssocID="{4F78B500-0235-4D54-A0F3-785051D64BF4}" presName="axisShape" presStyleLbl="bgShp" presStyleIdx="0" presStyleCnt="1"/>
      <dgm:spPr/>
    </dgm:pt>
    <dgm:pt modelId="{A31EBE00-B712-439C-B53A-3AC802D7C776}" type="pres">
      <dgm:prSet presAssocID="{4F78B500-0235-4D54-A0F3-785051D64BF4}" presName="rect1" presStyleLbl="node1" presStyleIdx="0" presStyleCnt="4">
        <dgm:presLayoutVars>
          <dgm:chMax val="0"/>
          <dgm:chPref val="0"/>
          <dgm:bulletEnabled val="1"/>
        </dgm:presLayoutVars>
      </dgm:prSet>
      <dgm:spPr/>
    </dgm:pt>
    <dgm:pt modelId="{EDEABE90-7BD8-4A29-B763-137124F38C32}" type="pres">
      <dgm:prSet presAssocID="{4F78B500-0235-4D54-A0F3-785051D64BF4}" presName="rect2" presStyleLbl="node1" presStyleIdx="1" presStyleCnt="4">
        <dgm:presLayoutVars>
          <dgm:chMax val="0"/>
          <dgm:chPref val="0"/>
          <dgm:bulletEnabled val="1"/>
        </dgm:presLayoutVars>
      </dgm:prSet>
      <dgm:spPr/>
    </dgm:pt>
    <dgm:pt modelId="{A441C7B1-C5BF-4F68-B74D-C7235120E2E8}" type="pres">
      <dgm:prSet presAssocID="{4F78B500-0235-4D54-A0F3-785051D64BF4}" presName="rect3" presStyleLbl="node1" presStyleIdx="2" presStyleCnt="4">
        <dgm:presLayoutVars>
          <dgm:chMax val="0"/>
          <dgm:chPref val="0"/>
          <dgm:bulletEnabled val="1"/>
        </dgm:presLayoutVars>
      </dgm:prSet>
      <dgm:spPr/>
    </dgm:pt>
    <dgm:pt modelId="{2D928ABF-66E1-4AF3-9C28-8C285D0C3831}" type="pres">
      <dgm:prSet presAssocID="{4F78B500-0235-4D54-A0F3-785051D64BF4}" presName="rect4" presStyleLbl="node1" presStyleIdx="3" presStyleCnt="4">
        <dgm:presLayoutVars>
          <dgm:chMax val="0"/>
          <dgm:chPref val="0"/>
          <dgm:bulletEnabled val="1"/>
        </dgm:presLayoutVars>
      </dgm:prSet>
      <dgm:spPr/>
    </dgm:pt>
  </dgm:ptLst>
  <dgm:cxnLst>
    <dgm:cxn modelId="{1B113E14-5AE6-456B-BEB9-D2F91C84E92D}" type="presOf" srcId="{A14CF128-3F0B-453D-959C-08CDBEDD33DB}" destId="{A441C7B1-C5BF-4F68-B74D-C7235120E2E8}" srcOrd="0" destOrd="0" presId="urn:microsoft.com/office/officeart/2005/8/layout/matrix2"/>
    <dgm:cxn modelId="{24718617-132C-43A8-9B44-415292FC48FA}" type="presOf" srcId="{4F78B500-0235-4D54-A0F3-785051D64BF4}" destId="{E9BA3A8E-BCB2-4E95-B6D9-E0E3F2B4DEA6}" srcOrd="0" destOrd="0" presId="urn:microsoft.com/office/officeart/2005/8/layout/matrix2"/>
    <dgm:cxn modelId="{90F14825-446D-4104-98F5-B8C9D2A9E61C}" srcId="{4F78B500-0235-4D54-A0F3-785051D64BF4}" destId="{A14CF128-3F0B-453D-959C-08CDBEDD33DB}" srcOrd="2" destOrd="0" parTransId="{9563D378-396B-43EE-B69A-67F70FFA641D}" sibTransId="{4D941EBE-16D9-4943-A70D-367AB3FB9C64}"/>
    <dgm:cxn modelId="{1D493B77-5618-49DD-8CD5-F9E25133A652}" type="presOf" srcId="{3A75E198-2FD5-4D46-B6A0-D7E444354F34}" destId="{A31EBE00-B712-439C-B53A-3AC802D7C776}" srcOrd="0" destOrd="0" presId="urn:microsoft.com/office/officeart/2005/8/layout/matrix2"/>
    <dgm:cxn modelId="{88BE6E92-4642-4609-8A00-573AAF7334CC}" srcId="{4F78B500-0235-4D54-A0F3-785051D64BF4}" destId="{E5132EEB-27E3-4D94-A140-7059BC1BACAE}" srcOrd="1" destOrd="0" parTransId="{6FF06247-7851-4110-AFDC-AC50F50FBFFF}" sibTransId="{882628FC-7C17-443C-A211-9D2B0E90B140}"/>
    <dgm:cxn modelId="{9E4EFA9C-0BFE-4ED8-BC57-D9BD4364C905}" srcId="{4F78B500-0235-4D54-A0F3-785051D64BF4}" destId="{3A75E198-2FD5-4D46-B6A0-D7E444354F34}" srcOrd="0" destOrd="0" parTransId="{FE0531FC-A630-4A18-B487-3C2596E34996}" sibTransId="{AA2C0A38-7727-41E3-8BCE-BF7A2DD1296A}"/>
    <dgm:cxn modelId="{D87A64BD-FD50-48E2-B8C3-5CBECF1F8B1F}" type="presOf" srcId="{D4ADAE42-03CB-4AFB-800C-BC56E72FFA5D}" destId="{2D928ABF-66E1-4AF3-9C28-8C285D0C3831}" srcOrd="0" destOrd="0" presId="urn:microsoft.com/office/officeart/2005/8/layout/matrix2"/>
    <dgm:cxn modelId="{C84B45DA-92C0-44E5-9AD3-5841E3FD6204}" srcId="{4F78B500-0235-4D54-A0F3-785051D64BF4}" destId="{D4ADAE42-03CB-4AFB-800C-BC56E72FFA5D}" srcOrd="3" destOrd="0" parTransId="{A396AA85-736D-464A-84F3-548E7462FE22}" sibTransId="{A56694E6-5B27-4D01-ACEF-2D25DDBBD114}"/>
    <dgm:cxn modelId="{5D2A41EE-E07E-4546-9489-42FF1AB4A47B}" type="presOf" srcId="{E5132EEB-27E3-4D94-A140-7059BC1BACAE}" destId="{EDEABE90-7BD8-4A29-B763-137124F38C32}" srcOrd="0" destOrd="0" presId="urn:microsoft.com/office/officeart/2005/8/layout/matrix2"/>
    <dgm:cxn modelId="{BD72E1C3-C73D-4AF0-8F73-8B2B0CA29A6F}" type="presParOf" srcId="{E9BA3A8E-BCB2-4E95-B6D9-E0E3F2B4DEA6}" destId="{8D0A254C-88A9-4D0E-8F28-BC117D78EE5F}" srcOrd="0" destOrd="0" presId="urn:microsoft.com/office/officeart/2005/8/layout/matrix2"/>
    <dgm:cxn modelId="{5C574137-4BE7-4237-9C6E-266F4A088906}" type="presParOf" srcId="{E9BA3A8E-BCB2-4E95-B6D9-E0E3F2B4DEA6}" destId="{A31EBE00-B712-439C-B53A-3AC802D7C776}" srcOrd="1" destOrd="0" presId="urn:microsoft.com/office/officeart/2005/8/layout/matrix2"/>
    <dgm:cxn modelId="{881229AB-CC3D-4849-941A-7D111E2C94A8}" type="presParOf" srcId="{E9BA3A8E-BCB2-4E95-B6D9-E0E3F2B4DEA6}" destId="{EDEABE90-7BD8-4A29-B763-137124F38C32}" srcOrd="2" destOrd="0" presId="urn:microsoft.com/office/officeart/2005/8/layout/matrix2"/>
    <dgm:cxn modelId="{245D2836-C08E-4AB8-BA52-619E4FE7C37A}" type="presParOf" srcId="{E9BA3A8E-BCB2-4E95-B6D9-E0E3F2B4DEA6}" destId="{A441C7B1-C5BF-4F68-B74D-C7235120E2E8}" srcOrd="3" destOrd="0" presId="urn:microsoft.com/office/officeart/2005/8/layout/matrix2"/>
    <dgm:cxn modelId="{43443FAA-B058-4031-A6D8-CD0F0A425706}" type="presParOf" srcId="{E9BA3A8E-BCB2-4E95-B6D9-E0E3F2B4DEA6}" destId="{2D928ABF-66E1-4AF3-9C28-8C285D0C3831}" srcOrd="4" destOrd="0" presId="urn:microsoft.com/office/officeart/2005/8/layout/matrix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FB1F3-DAC0-4E8C-AFFC-0A09FBB262C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ABB9ECBA-E1CE-4C1B-8F06-EDBE6BDAA259}">
      <dgm:prSet phldrT="[Текст]"/>
      <dgm:spPr/>
      <dgm:t>
        <a:bodyPr/>
        <a:lstStyle/>
        <a:p>
          <a:r>
            <a:rPr lang="ru-RU" dirty="0"/>
            <a:t>Страшно сделать ошибку</a:t>
          </a:r>
        </a:p>
      </dgm:t>
    </dgm:pt>
    <dgm:pt modelId="{BB396C50-4616-4945-B11D-4BC47B7CEFBD}" type="parTrans" cxnId="{465B5D01-65CD-4FD1-A8D8-7026F5B5DCA8}">
      <dgm:prSet/>
      <dgm:spPr/>
      <dgm:t>
        <a:bodyPr/>
        <a:lstStyle/>
        <a:p>
          <a:endParaRPr lang="ru-RU"/>
        </a:p>
      </dgm:t>
    </dgm:pt>
    <dgm:pt modelId="{37CAF70F-0261-4054-922E-2746DF3F43EA}" type="sibTrans" cxnId="{465B5D01-65CD-4FD1-A8D8-7026F5B5DCA8}">
      <dgm:prSet/>
      <dgm:spPr/>
      <dgm:t>
        <a:bodyPr/>
        <a:lstStyle/>
        <a:p>
          <a:endParaRPr lang="ru-RU"/>
        </a:p>
      </dgm:t>
    </dgm:pt>
    <dgm:pt modelId="{A20B58DF-A523-40B5-8699-8C1D8016CAD6}">
      <dgm:prSet phldrT="[Текст]"/>
      <dgm:spPr/>
      <dgm:t>
        <a:bodyPr/>
        <a:lstStyle/>
        <a:p>
          <a:r>
            <a:rPr lang="ru-RU" dirty="0"/>
            <a:t>Снижается внимание</a:t>
          </a:r>
        </a:p>
      </dgm:t>
    </dgm:pt>
    <dgm:pt modelId="{6A4D44CF-2B74-43BD-9275-D9DF5EA1635C}" type="parTrans" cxnId="{8E36B39F-9C3B-4719-9CD4-1464A6FF5930}">
      <dgm:prSet/>
      <dgm:spPr/>
      <dgm:t>
        <a:bodyPr/>
        <a:lstStyle/>
        <a:p>
          <a:endParaRPr lang="ru-RU"/>
        </a:p>
      </dgm:t>
    </dgm:pt>
    <dgm:pt modelId="{0C883F84-CEE9-4ACF-BC59-98547CCCB6AE}" type="sibTrans" cxnId="{8E36B39F-9C3B-4719-9CD4-1464A6FF5930}">
      <dgm:prSet/>
      <dgm:spPr/>
      <dgm:t>
        <a:bodyPr/>
        <a:lstStyle/>
        <a:p>
          <a:endParaRPr lang="ru-RU"/>
        </a:p>
      </dgm:t>
    </dgm:pt>
    <dgm:pt modelId="{A7FF123F-A51C-4A28-8CD6-9479E74B0678}">
      <dgm:prSet phldrT="[Текст]"/>
      <dgm:spPr/>
      <dgm:t>
        <a:bodyPr/>
        <a:lstStyle/>
        <a:p>
          <a:r>
            <a:rPr lang="ru-RU" dirty="0"/>
            <a:t>Делаешь ошибку</a:t>
          </a:r>
        </a:p>
      </dgm:t>
    </dgm:pt>
    <dgm:pt modelId="{615FA1C3-FE79-4A45-BA5E-4A09A2AB0516}" type="parTrans" cxnId="{9DFD1A28-AAF1-49A7-AF64-DBA70E589211}">
      <dgm:prSet/>
      <dgm:spPr/>
      <dgm:t>
        <a:bodyPr/>
        <a:lstStyle/>
        <a:p>
          <a:endParaRPr lang="ru-RU"/>
        </a:p>
      </dgm:t>
    </dgm:pt>
    <dgm:pt modelId="{3FB72B3E-2D44-4139-9390-CB6BD1A60066}" type="sibTrans" cxnId="{9DFD1A28-AAF1-49A7-AF64-DBA70E589211}">
      <dgm:prSet/>
      <dgm:spPr/>
      <dgm:t>
        <a:bodyPr/>
        <a:lstStyle/>
        <a:p>
          <a:endParaRPr lang="ru-RU"/>
        </a:p>
      </dgm:t>
    </dgm:pt>
    <dgm:pt modelId="{17942D18-A19D-4BB8-880B-BE8D4B782639}">
      <dgm:prSet phldrT="[Текст]"/>
      <dgm:spPr/>
      <dgm:t>
        <a:bodyPr/>
        <a:lstStyle/>
        <a:p>
          <a:r>
            <a:rPr lang="ru-RU" dirty="0"/>
            <a:t>Боишься ее осознать</a:t>
          </a:r>
        </a:p>
      </dgm:t>
    </dgm:pt>
    <dgm:pt modelId="{A9A94345-0885-4B09-A907-92578F371D46}" type="parTrans" cxnId="{A858E6BC-0160-4C44-8373-AA0FFAF9C39B}">
      <dgm:prSet/>
      <dgm:spPr/>
      <dgm:t>
        <a:bodyPr/>
        <a:lstStyle/>
        <a:p>
          <a:endParaRPr lang="ru-RU"/>
        </a:p>
      </dgm:t>
    </dgm:pt>
    <dgm:pt modelId="{0FA07DB6-9D2A-49C7-A85C-8C9F5A0DF222}" type="sibTrans" cxnId="{A858E6BC-0160-4C44-8373-AA0FFAF9C39B}">
      <dgm:prSet/>
      <dgm:spPr/>
      <dgm:t>
        <a:bodyPr/>
        <a:lstStyle/>
        <a:p>
          <a:endParaRPr lang="ru-RU"/>
        </a:p>
      </dgm:t>
    </dgm:pt>
    <dgm:pt modelId="{5806FDA1-5B8F-47BC-B0E9-3F8725496D6C}">
      <dgm:prSet phldrT="[Текст]"/>
      <dgm:spPr/>
      <dgm:t>
        <a:bodyPr/>
        <a:lstStyle/>
        <a:p>
          <a:r>
            <a:rPr lang="ru-RU" dirty="0"/>
            <a:t>Еще ошибка..</a:t>
          </a:r>
        </a:p>
      </dgm:t>
    </dgm:pt>
    <dgm:pt modelId="{FA050D19-409B-4ABD-B886-9A9D92F5BA0A}" type="parTrans" cxnId="{C2638E5C-D6AB-4A17-8E55-932DC988EC7B}">
      <dgm:prSet/>
      <dgm:spPr/>
      <dgm:t>
        <a:bodyPr/>
        <a:lstStyle/>
        <a:p>
          <a:endParaRPr lang="ru-RU"/>
        </a:p>
      </dgm:t>
    </dgm:pt>
    <dgm:pt modelId="{6F8F2604-9140-4616-9A04-150A4F2840D1}" type="sibTrans" cxnId="{C2638E5C-D6AB-4A17-8E55-932DC988EC7B}">
      <dgm:prSet/>
      <dgm:spPr/>
      <dgm:t>
        <a:bodyPr/>
        <a:lstStyle/>
        <a:p>
          <a:endParaRPr lang="ru-RU"/>
        </a:p>
      </dgm:t>
    </dgm:pt>
    <dgm:pt modelId="{D07D24E5-A8A9-4B4D-AF74-2B6C662628F2}" type="pres">
      <dgm:prSet presAssocID="{CD9FB1F3-DAC0-4E8C-AFFC-0A09FBB262CD}" presName="cycle" presStyleCnt="0">
        <dgm:presLayoutVars>
          <dgm:dir/>
          <dgm:resizeHandles val="exact"/>
        </dgm:presLayoutVars>
      </dgm:prSet>
      <dgm:spPr/>
    </dgm:pt>
    <dgm:pt modelId="{7BADE509-6EBC-492A-B044-63178F449EBC}" type="pres">
      <dgm:prSet presAssocID="{ABB9ECBA-E1CE-4C1B-8F06-EDBE6BDAA259}" presName="dummy" presStyleCnt="0"/>
      <dgm:spPr/>
    </dgm:pt>
    <dgm:pt modelId="{07989CCD-0D38-49A0-A448-C885288FF37D}" type="pres">
      <dgm:prSet presAssocID="{ABB9ECBA-E1CE-4C1B-8F06-EDBE6BDAA259}" presName="node" presStyleLbl="revTx" presStyleIdx="0" presStyleCnt="5">
        <dgm:presLayoutVars>
          <dgm:bulletEnabled val="1"/>
        </dgm:presLayoutVars>
      </dgm:prSet>
      <dgm:spPr/>
    </dgm:pt>
    <dgm:pt modelId="{05FEC3DF-7E9B-401C-A454-FF49F37C6A82}" type="pres">
      <dgm:prSet presAssocID="{37CAF70F-0261-4054-922E-2746DF3F43EA}" presName="sibTrans" presStyleLbl="node1" presStyleIdx="0" presStyleCnt="5"/>
      <dgm:spPr/>
    </dgm:pt>
    <dgm:pt modelId="{BC23AA4E-8F95-4477-A613-A558CA696358}" type="pres">
      <dgm:prSet presAssocID="{A20B58DF-A523-40B5-8699-8C1D8016CAD6}" presName="dummy" presStyleCnt="0"/>
      <dgm:spPr/>
    </dgm:pt>
    <dgm:pt modelId="{25AE1129-AEC0-49B9-9ADD-5F89570E0C28}" type="pres">
      <dgm:prSet presAssocID="{A20B58DF-A523-40B5-8699-8C1D8016CAD6}" presName="node" presStyleLbl="revTx" presStyleIdx="1" presStyleCnt="5">
        <dgm:presLayoutVars>
          <dgm:bulletEnabled val="1"/>
        </dgm:presLayoutVars>
      </dgm:prSet>
      <dgm:spPr/>
    </dgm:pt>
    <dgm:pt modelId="{ED8EE002-AD0C-42F2-A9B0-7791D67A9A04}" type="pres">
      <dgm:prSet presAssocID="{0C883F84-CEE9-4ACF-BC59-98547CCCB6AE}" presName="sibTrans" presStyleLbl="node1" presStyleIdx="1" presStyleCnt="5"/>
      <dgm:spPr/>
    </dgm:pt>
    <dgm:pt modelId="{14002FF8-70B4-4AE5-BD0D-2112B3169807}" type="pres">
      <dgm:prSet presAssocID="{A7FF123F-A51C-4A28-8CD6-9479E74B0678}" presName="dummy" presStyleCnt="0"/>
      <dgm:spPr/>
    </dgm:pt>
    <dgm:pt modelId="{3CCF8643-4A02-4F4A-8366-CB306F471AF0}" type="pres">
      <dgm:prSet presAssocID="{A7FF123F-A51C-4A28-8CD6-9479E74B0678}" presName="node" presStyleLbl="revTx" presStyleIdx="2" presStyleCnt="5">
        <dgm:presLayoutVars>
          <dgm:bulletEnabled val="1"/>
        </dgm:presLayoutVars>
      </dgm:prSet>
      <dgm:spPr/>
    </dgm:pt>
    <dgm:pt modelId="{527C7B72-50FB-444C-BC9F-4F02AB3BB81E}" type="pres">
      <dgm:prSet presAssocID="{3FB72B3E-2D44-4139-9390-CB6BD1A60066}" presName="sibTrans" presStyleLbl="node1" presStyleIdx="2" presStyleCnt="5"/>
      <dgm:spPr/>
    </dgm:pt>
    <dgm:pt modelId="{EA082347-74E3-4748-BB75-709FC459EE2B}" type="pres">
      <dgm:prSet presAssocID="{17942D18-A19D-4BB8-880B-BE8D4B782639}" presName="dummy" presStyleCnt="0"/>
      <dgm:spPr/>
    </dgm:pt>
    <dgm:pt modelId="{F51E37A5-093F-4775-9A3A-FF7124FC76E2}" type="pres">
      <dgm:prSet presAssocID="{17942D18-A19D-4BB8-880B-BE8D4B782639}" presName="node" presStyleLbl="revTx" presStyleIdx="3" presStyleCnt="5">
        <dgm:presLayoutVars>
          <dgm:bulletEnabled val="1"/>
        </dgm:presLayoutVars>
      </dgm:prSet>
      <dgm:spPr/>
    </dgm:pt>
    <dgm:pt modelId="{FBA5401D-9F10-4D9B-A79D-13F7AA12B038}" type="pres">
      <dgm:prSet presAssocID="{0FA07DB6-9D2A-49C7-A85C-8C9F5A0DF222}" presName="sibTrans" presStyleLbl="node1" presStyleIdx="3" presStyleCnt="5"/>
      <dgm:spPr/>
    </dgm:pt>
    <dgm:pt modelId="{D6C72768-F6E7-4C14-A85F-9C8EC3E24399}" type="pres">
      <dgm:prSet presAssocID="{5806FDA1-5B8F-47BC-B0E9-3F8725496D6C}" presName="dummy" presStyleCnt="0"/>
      <dgm:spPr/>
    </dgm:pt>
    <dgm:pt modelId="{ED49FF99-6617-4B61-800F-1D2BA7731504}" type="pres">
      <dgm:prSet presAssocID="{5806FDA1-5B8F-47BC-B0E9-3F8725496D6C}" presName="node" presStyleLbl="revTx" presStyleIdx="4" presStyleCnt="5">
        <dgm:presLayoutVars>
          <dgm:bulletEnabled val="1"/>
        </dgm:presLayoutVars>
      </dgm:prSet>
      <dgm:spPr/>
    </dgm:pt>
    <dgm:pt modelId="{13124D0F-63B8-429B-8FE5-2F6351FC6E0B}" type="pres">
      <dgm:prSet presAssocID="{6F8F2604-9140-4616-9A04-150A4F2840D1}" presName="sibTrans" presStyleLbl="node1" presStyleIdx="4" presStyleCnt="5"/>
      <dgm:spPr/>
    </dgm:pt>
  </dgm:ptLst>
  <dgm:cxnLst>
    <dgm:cxn modelId="{465B5D01-65CD-4FD1-A8D8-7026F5B5DCA8}" srcId="{CD9FB1F3-DAC0-4E8C-AFFC-0A09FBB262CD}" destId="{ABB9ECBA-E1CE-4C1B-8F06-EDBE6BDAA259}" srcOrd="0" destOrd="0" parTransId="{BB396C50-4616-4945-B11D-4BC47B7CEFBD}" sibTransId="{37CAF70F-0261-4054-922E-2746DF3F43EA}"/>
    <dgm:cxn modelId="{1500020A-CF67-4A93-B647-52714EBEBD37}" type="presOf" srcId="{5806FDA1-5B8F-47BC-B0E9-3F8725496D6C}" destId="{ED49FF99-6617-4B61-800F-1D2BA7731504}" srcOrd="0" destOrd="0" presId="urn:microsoft.com/office/officeart/2005/8/layout/cycle1"/>
    <dgm:cxn modelId="{2960D30E-99FD-47D4-B519-BA757D62E9F6}" type="presOf" srcId="{6F8F2604-9140-4616-9A04-150A4F2840D1}" destId="{13124D0F-63B8-429B-8FE5-2F6351FC6E0B}" srcOrd="0" destOrd="0" presId="urn:microsoft.com/office/officeart/2005/8/layout/cycle1"/>
    <dgm:cxn modelId="{CE9BA916-8BC4-48B3-803F-1F5982036DA1}" type="presOf" srcId="{0C883F84-CEE9-4ACF-BC59-98547CCCB6AE}" destId="{ED8EE002-AD0C-42F2-A9B0-7791D67A9A04}" srcOrd="0" destOrd="0" presId="urn:microsoft.com/office/officeart/2005/8/layout/cycle1"/>
    <dgm:cxn modelId="{9DFD1A28-AAF1-49A7-AF64-DBA70E589211}" srcId="{CD9FB1F3-DAC0-4E8C-AFFC-0A09FBB262CD}" destId="{A7FF123F-A51C-4A28-8CD6-9479E74B0678}" srcOrd="2" destOrd="0" parTransId="{615FA1C3-FE79-4A45-BA5E-4A09A2AB0516}" sibTransId="{3FB72B3E-2D44-4139-9390-CB6BD1A60066}"/>
    <dgm:cxn modelId="{C2638E5C-D6AB-4A17-8E55-932DC988EC7B}" srcId="{CD9FB1F3-DAC0-4E8C-AFFC-0A09FBB262CD}" destId="{5806FDA1-5B8F-47BC-B0E9-3F8725496D6C}" srcOrd="4" destOrd="0" parTransId="{FA050D19-409B-4ABD-B886-9A9D92F5BA0A}" sibTransId="{6F8F2604-9140-4616-9A04-150A4F2840D1}"/>
    <dgm:cxn modelId="{3B207C42-E11D-41ED-824A-6B74E5052378}" type="presOf" srcId="{0FA07DB6-9D2A-49C7-A85C-8C9F5A0DF222}" destId="{FBA5401D-9F10-4D9B-A79D-13F7AA12B038}" srcOrd="0" destOrd="0" presId="urn:microsoft.com/office/officeart/2005/8/layout/cycle1"/>
    <dgm:cxn modelId="{5E96E84C-D4F6-4A6A-82AE-06069B6456F7}" type="presOf" srcId="{A20B58DF-A523-40B5-8699-8C1D8016CAD6}" destId="{25AE1129-AEC0-49B9-9ADD-5F89570E0C28}" srcOrd="0" destOrd="0" presId="urn:microsoft.com/office/officeart/2005/8/layout/cycle1"/>
    <dgm:cxn modelId="{A2429C74-1A05-41C0-863D-A1D41C913D92}" type="presOf" srcId="{37CAF70F-0261-4054-922E-2746DF3F43EA}" destId="{05FEC3DF-7E9B-401C-A454-FF49F37C6A82}" srcOrd="0" destOrd="0" presId="urn:microsoft.com/office/officeart/2005/8/layout/cycle1"/>
    <dgm:cxn modelId="{14ECE088-CB26-4103-B020-E52A6132F611}" type="presOf" srcId="{ABB9ECBA-E1CE-4C1B-8F06-EDBE6BDAA259}" destId="{07989CCD-0D38-49A0-A448-C885288FF37D}" srcOrd="0" destOrd="0" presId="urn:microsoft.com/office/officeart/2005/8/layout/cycle1"/>
    <dgm:cxn modelId="{3B88AD8B-00EB-4E9D-9825-24DC2B184CAB}" type="presOf" srcId="{CD9FB1F3-DAC0-4E8C-AFFC-0A09FBB262CD}" destId="{D07D24E5-A8A9-4B4D-AF74-2B6C662628F2}" srcOrd="0" destOrd="0" presId="urn:microsoft.com/office/officeart/2005/8/layout/cycle1"/>
    <dgm:cxn modelId="{8E36B39F-9C3B-4719-9CD4-1464A6FF5930}" srcId="{CD9FB1F3-DAC0-4E8C-AFFC-0A09FBB262CD}" destId="{A20B58DF-A523-40B5-8699-8C1D8016CAD6}" srcOrd="1" destOrd="0" parTransId="{6A4D44CF-2B74-43BD-9275-D9DF5EA1635C}" sibTransId="{0C883F84-CEE9-4ACF-BC59-98547CCCB6AE}"/>
    <dgm:cxn modelId="{F7A104B5-9DEF-48FC-ABA9-CDE50846B42E}" type="presOf" srcId="{A7FF123F-A51C-4A28-8CD6-9479E74B0678}" destId="{3CCF8643-4A02-4F4A-8366-CB306F471AF0}" srcOrd="0" destOrd="0" presId="urn:microsoft.com/office/officeart/2005/8/layout/cycle1"/>
    <dgm:cxn modelId="{D0339CB6-46E4-4C70-A16B-5899545FEE40}" type="presOf" srcId="{3FB72B3E-2D44-4139-9390-CB6BD1A60066}" destId="{527C7B72-50FB-444C-BC9F-4F02AB3BB81E}" srcOrd="0" destOrd="0" presId="urn:microsoft.com/office/officeart/2005/8/layout/cycle1"/>
    <dgm:cxn modelId="{A858E6BC-0160-4C44-8373-AA0FFAF9C39B}" srcId="{CD9FB1F3-DAC0-4E8C-AFFC-0A09FBB262CD}" destId="{17942D18-A19D-4BB8-880B-BE8D4B782639}" srcOrd="3" destOrd="0" parTransId="{A9A94345-0885-4B09-A907-92578F371D46}" sibTransId="{0FA07DB6-9D2A-49C7-A85C-8C9F5A0DF222}"/>
    <dgm:cxn modelId="{8F4FE4F5-4B26-460C-935C-46FE6750DD49}" type="presOf" srcId="{17942D18-A19D-4BB8-880B-BE8D4B782639}" destId="{F51E37A5-093F-4775-9A3A-FF7124FC76E2}" srcOrd="0" destOrd="0" presId="urn:microsoft.com/office/officeart/2005/8/layout/cycle1"/>
    <dgm:cxn modelId="{EB4C2C70-BF9F-4AF8-9DA3-B6432A16D969}" type="presParOf" srcId="{D07D24E5-A8A9-4B4D-AF74-2B6C662628F2}" destId="{7BADE509-6EBC-492A-B044-63178F449EBC}" srcOrd="0" destOrd="0" presId="urn:microsoft.com/office/officeart/2005/8/layout/cycle1"/>
    <dgm:cxn modelId="{23567C56-0C6E-4B7A-98BC-EA5946B0EE52}" type="presParOf" srcId="{D07D24E5-A8A9-4B4D-AF74-2B6C662628F2}" destId="{07989CCD-0D38-49A0-A448-C885288FF37D}" srcOrd="1" destOrd="0" presId="urn:microsoft.com/office/officeart/2005/8/layout/cycle1"/>
    <dgm:cxn modelId="{7315C870-E46A-4226-AA16-DFEDD41BA45F}" type="presParOf" srcId="{D07D24E5-A8A9-4B4D-AF74-2B6C662628F2}" destId="{05FEC3DF-7E9B-401C-A454-FF49F37C6A82}" srcOrd="2" destOrd="0" presId="urn:microsoft.com/office/officeart/2005/8/layout/cycle1"/>
    <dgm:cxn modelId="{4AFB690C-518D-4ED1-8571-CBB622BC17D2}" type="presParOf" srcId="{D07D24E5-A8A9-4B4D-AF74-2B6C662628F2}" destId="{BC23AA4E-8F95-4477-A613-A558CA696358}" srcOrd="3" destOrd="0" presId="urn:microsoft.com/office/officeart/2005/8/layout/cycle1"/>
    <dgm:cxn modelId="{AF7BE446-95BE-4E56-AEA1-966098FE8066}" type="presParOf" srcId="{D07D24E5-A8A9-4B4D-AF74-2B6C662628F2}" destId="{25AE1129-AEC0-49B9-9ADD-5F89570E0C28}" srcOrd="4" destOrd="0" presId="urn:microsoft.com/office/officeart/2005/8/layout/cycle1"/>
    <dgm:cxn modelId="{A38FF7E0-F844-4D7C-8E8F-0FC8E18A9B39}" type="presParOf" srcId="{D07D24E5-A8A9-4B4D-AF74-2B6C662628F2}" destId="{ED8EE002-AD0C-42F2-A9B0-7791D67A9A04}" srcOrd="5" destOrd="0" presId="urn:microsoft.com/office/officeart/2005/8/layout/cycle1"/>
    <dgm:cxn modelId="{95AD29A2-77D7-4C5E-B2FB-84CE268B3C3A}" type="presParOf" srcId="{D07D24E5-A8A9-4B4D-AF74-2B6C662628F2}" destId="{14002FF8-70B4-4AE5-BD0D-2112B3169807}" srcOrd="6" destOrd="0" presId="urn:microsoft.com/office/officeart/2005/8/layout/cycle1"/>
    <dgm:cxn modelId="{B35BA17D-48D4-406F-A66B-B891092E25D6}" type="presParOf" srcId="{D07D24E5-A8A9-4B4D-AF74-2B6C662628F2}" destId="{3CCF8643-4A02-4F4A-8366-CB306F471AF0}" srcOrd="7" destOrd="0" presId="urn:microsoft.com/office/officeart/2005/8/layout/cycle1"/>
    <dgm:cxn modelId="{D121B154-FA42-4919-BCA0-5E612D8AA049}" type="presParOf" srcId="{D07D24E5-A8A9-4B4D-AF74-2B6C662628F2}" destId="{527C7B72-50FB-444C-BC9F-4F02AB3BB81E}" srcOrd="8" destOrd="0" presId="urn:microsoft.com/office/officeart/2005/8/layout/cycle1"/>
    <dgm:cxn modelId="{6E4C8AA8-277F-4A83-B26A-BAA6BDEDAF54}" type="presParOf" srcId="{D07D24E5-A8A9-4B4D-AF74-2B6C662628F2}" destId="{EA082347-74E3-4748-BB75-709FC459EE2B}" srcOrd="9" destOrd="0" presId="urn:microsoft.com/office/officeart/2005/8/layout/cycle1"/>
    <dgm:cxn modelId="{25AC3456-1E74-4A96-ABD6-D293245E2FDB}" type="presParOf" srcId="{D07D24E5-A8A9-4B4D-AF74-2B6C662628F2}" destId="{F51E37A5-093F-4775-9A3A-FF7124FC76E2}" srcOrd="10" destOrd="0" presId="urn:microsoft.com/office/officeart/2005/8/layout/cycle1"/>
    <dgm:cxn modelId="{9A7A119B-6FF9-42FE-9874-FDD4DFEACF07}" type="presParOf" srcId="{D07D24E5-A8A9-4B4D-AF74-2B6C662628F2}" destId="{FBA5401D-9F10-4D9B-A79D-13F7AA12B038}" srcOrd="11" destOrd="0" presId="urn:microsoft.com/office/officeart/2005/8/layout/cycle1"/>
    <dgm:cxn modelId="{96CB3490-24F8-4A84-AEE2-644D735FB1E3}" type="presParOf" srcId="{D07D24E5-A8A9-4B4D-AF74-2B6C662628F2}" destId="{D6C72768-F6E7-4C14-A85F-9C8EC3E24399}" srcOrd="12" destOrd="0" presId="urn:microsoft.com/office/officeart/2005/8/layout/cycle1"/>
    <dgm:cxn modelId="{BBBEE554-435E-4170-8EC6-E38FB03019F0}" type="presParOf" srcId="{D07D24E5-A8A9-4B4D-AF74-2B6C662628F2}" destId="{ED49FF99-6617-4B61-800F-1D2BA7731504}" srcOrd="13" destOrd="0" presId="urn:microsoft.com/office/officeart/2005/8/layout/cycle1"/>
    <dgm:cxn modelId="{B5A237E8-6B14-4BC8-A03F-BAEEEB453B3A}" type="presParOf" srcId="{D07D24E5-A8A9-4B4D-AF74-2B6C662628F2}" destId="{13124D0F-63B8-429B-8FE5-2F6351FC6E0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FB1F3-DAC0-4E8C-AFFC-0A09FBB262C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ABB9ECBA-E1CE-4C1B-8F06-EDBE6BDAA259}">
      <dgm:prSet phldrT="[Текст]"/>
      <dgm:spPr/>
      <dgm:t>
        <a:bodyPr/>
        <a:lstStyle/>
        <a:p>
          <a:r>
            <a:rPr lang="ru-RU" dirty="0">
              <a:solidFill>
                <a:schemeClr val="bg2"/>
              </a:solidFill>
            </a:rPr>
            <a:t>Страшно сделать ошибку</a:t>
          </a:r>
        </a:p>
      </dgm:t>
    </dgm:pt>
    <dgm:pt modelId="{BB396C50-4616-4945-B11D-4BC47B7CEFBD}" type="parTrans" cxnId="{465B5D01-65CD-4FD1-A8D8-7026F5B5DCA8}">
      <dgm:prSet/>
      <dgm:spPr/>
      <dgm:t>
        <a:bodyPr/>
        <a:lstStyle/>
        <a:p>
          <a:endParaRPr lang="ru-RU"/>
        </a:p>
      </dgm:t>
    </dgm:pt>
    <dgm:pt modelId="{37CAF70F-0261-4054-922E-2746DF3F43EA}" type="sibTrans" cxnId="{465B5D01-65CD-4FD1-A8D8-7026F5B5DCA8}">
      <dgm:prSet/>
      <dgm:spPr/>
      <dgm:t>
        <a:bodyPr/>
        <a:lstStyle/>
        <a:p>
          <a:endParaRPr lang="ru-RU"/>
        </a:p>
      </dgm:t>
    </dgm:pt>
    <dgm:pt modelId="{A20B58DF-A523-40B5-8699-8C1D8016CAD6}">
      <dgm:prSet phldrT="[Текст]"/>
      <dgm:spPr/>
      <dgm:t>
        <a:bodyPr/>
        <a:lstStyle/>
        <a:p>
          <a:r>
            <a:rPr lang="ru-RU" dirty="0">
              <a:solidFill>
                <a:schemeClr val="bg2"/>
              </a:solidFill>
            </a:rPr>
            <a:t>Снижается внимание</a:t>
          </a:r>
        </a:p>
      </dgm:t>
    </dgm:pt>
    <dgm:pt modelId="{6A4D44CF-2B74-43BD-9275-D9DF5EA1635C}" type="parTrans" cxnId="{8E36B39F-9C3B-4719-9CD4-1464A6FF5930}">
      <dgm:prSet/>
      <dgm:spPr/>
      <dgm:t>
        <a:bodyPr/>
        <a:lstStyle/>
        <a:p>
          <a:endParaRPr lang="ru-RU"/>
        </a:p>
      </dgm:t>
    </dgm:pt>
    <dgm:pt modelId="{0C883F84-CEE9-4ACF-BC59-98547CCCB6AE}" type="sibTrans" cxnId="{8E36B39F-9C3B-4719-9CD4-1464A6FF5930}">
      <dgm:prSet/>
      <dgm:spPr/>
      <dgm:t>
        <a:bodyPr/>
        <a:lstStyle/>
        <a:p>
          <a:endParaRPr lang="ru-RU"/>
        </a:p>
      </dgm:t>
    </dgm:pt>
    <dgm:pt modelId="{A7FF123F-A51C-4A28-8CD6-9479E74B0678}">
      <dgm:prSet phldrT="[Текст]"/>
      <dgm:spPr/>
      <dgm:t>
        <a:bodyPr/>
        <a:lstStyle/>
        <a:p>
          <a:r>
            <a:rPr lang="ru-RU" dirty="0">
              <a:solidFill>
                <a:schemeClr val="bg2"/>
              </a:solidFill>
            </a:rPr>
            <a:t>Делаешь ошибку</a:t>
          </a:r>
        </a:p>
      </dgm:t>
    </dgm:pt>
    <dgm:pt modelId="{615FA1C3-FE79-4A45-BA5E-4A09A2AB0516}" type="parTrans" cxnId="{9DFD1A28-AAF1-49A7-AF64-DBA70E589211}">
      <dgm:prSet/>
      <dgm:spPr/>
      <dgm:t>
        <a:bodyPr/>
        <a:lstStyle/>
        <a:p>
          <a:endParaRPr lang="ru-RU"/>
        </a:p>
      </dgm:t>
    </dgm:pt>
    <dgm:pt modelId="{3FB72B3E-2D44-4139-9390-CB6BD1A60066}" type="sibTrans" cxnId="{9DFD1A28-AAF1-49A7-AF64-DBA70E589211}">
      <dgm:prSet/>
      <dgm:spPr/>
      <dgm:t>
        <a:bodyPr/>
        <a:lstStyle/>
        <a:p>
          <a:endParaRPr lang="ru-RU"/>
        </a:p>
      </dgm:t>
    </dgm:pt>
    <dgm:pt modelId="{17942D18-A19D-4BB8-880B-BE8D4B782639}">
      <dgm:prSet phldrT="[Текст]"/>
      <dgm:spPr/>
      <dgm:t>
        <a:bodyPr/>
        <a:lstStyle/>
        <a:p>
          <a:r>
            <a:rPr lang="ru-RU" dirty="0">
              <a:solidFill>
                <a:srgbClr val="0018A8"/>
              </a:solidFill>
            </a:rPr>
            <a:t>Боишься ее осознать</a:t>
          </a:r>
        </a:p>
      </dgm:t>
    </dgm:pt>
    <dgm:pt modelId="{A9A94345-0885-4B09-A907-92578F371D46}" type="parTrans" cxnId="{A858E6BC-0160-4C44-8373-AA0FFAF9C39B}">
      <dgm:prSet/>
      <dgm:spPr/>
      <dgm:t>
        <a:bodyPr/>
        <a:lstStyle/>
        <a:p>
          <a:endParaRPr lang="ru-RU"/>
        </a:p>
      </dgm:t>
    </dgm:pt>
    <dgm:pt modelId="{0FA07DB6-9D2A-49C7-A85C-8C9F5A0DF222}" type="sibTrans" cxnId="{A858E6BC-0160-4C44-8373-AA0FFAF9C39B}">
      <dgm:prSet/>
      <dgm:spPr>
        <a:solidFill>
          <a:srgbClr val="0018A8"/>
        </a:solidFill>
      </dgm:spPr>
      <dgm:t>
        <a:bodyPr/>
        <a:lstStyle/>
        <a:p>
          <a:endParaRPr lang="ru-RU"/>
        </a:p>
      </dgm:t>
    </dgm:pt>
    <dgm:pt modelId="{5806FDA1-5B8F-47BC-B0E9-3F8725496D6C}">
      <dgm:prSet phldrT="[Текст]"/>
      <dgm:spPr/>
      <dgm:t>
        <a:bodyPr/>
        <a:lstStyle/>
        <a:p>
          <a:r>
            <a:rPr lang="en-US" b="1" dirty="0">
              <a:solidFill>
                <a:srgbClr val="0018A8"/>
              </a:solidFill>
            </a:rPr>
            <a:t>???</a:t>
          </a:r>
          <a:endParaRPr lang="ru-RU" b="1" dirty="0">
            <a:solidFill>
              <a:srgbClr val="0018A8"/>
            </a:solidFill>
          </a:endParaRPr>
        </a:p>
      </dgm:t>
    </dgm:pt>
    <dgm:pt modelId="{FA050D19-409B-4ABD-B886-9A9D92F5BA0A}" type="parTrans" cxnId="{C2638E5C-D6AB-4A17-8E55-932DC988EC7B}">
      <dgm:prSet/>
      <dgm:spPr/>
      <dgm:t>
        <a:bodyPr/>
        <a:lstStyle/>
        <a:p>
          <a:endParaRPr lang="ru-RU"/>
        </a:p>
      </dgm:t>
    </dgm:pt>
    <dgm:pt modelId="{6F8F2604-9140-4616-9A04-150A4F2840D1}" type="sibTrans" cxnId="{C2638E5C-D6AB-4A17-8E55-932DC988EC7B}">
      <dgm:prSet/>
      <dgm:spPr/>
      <dgm:t>
        <a:bodyPr/>
        <a:lstStyle/>
        <a:p>
          <a:endParaRPr lang="ru-RU"/>
        </a:p>
      </dgm:t>
    </dgm:pt>
    <dgm:pt modelId="{D07D24E5-A8A9-4B4D-AF74-2B6C662628F2}" type="pres">
      <dgm:prSet presAssocID="{CD9FB1F3-DAC0-4E8C-AFFC-0A09FBB262CD}" presName="cycle" presStyleCnt="0">
        <dgm:presLayoutVars>
          <dgm:dir/>
          <dgm:resizeHandles val="exact"/>
        </dgm:presLayoutVars>
      </dgm:prSet>
      <dgm:spPr/>
    </dgm:pt>
    <dgm:pt modelId="{7BADE509-6EBC-492A-B044-63178F449EBC}" type="pres">
      <dgm:prSet presAssocID="{ABB9ECBA-E1CE-4C1B-8F06-EDBE6BDAA259}" presName="dummy" presStyleCnt="0"/>
      <dgm:spPr/>
    </dgm:pt>
    <dgm:pt modelId="{07989CCD-0D38-49A0-A448-C885288FF37D}" type="pres">
      <dgm:prSet presAssocID="{ABB9ECBA-E1CE-4C1B-8F06-EDBE6BDAA259}" presName="node" presStyleLbl="revTx" presStyleIdx="0" presStyleCnt="5">
        <dgm:presLayoutVars>
          <dgm:bulletEnabled val="1"/>
        </dgm:presLayoutVars>
      </dgm:prSet>
      <dgm:spPr/>
    </dgm:pt>
    <dgm:pt modelId="{05FEC3DF-7E9B-401C-A454-FF49F37C6A82}" type="pres">
      <dgm:prSet presAssocID="{37CAF70F-0261-4054-922E-2746DF3F43EA}" presName="sibTrans" presStyleLbl="node1" presStyleIdx="0" presStyleCnt="5"/>
      <dgm:spPr/>
    </dgm:pt>
    <dgm:pt modelId="{BC23AA4E-8F95-4477-A613-A558CA696358}" type="pres">
      <dgm:prSet presAssocID="{A20B58DF-A523-40B5-8699-8C1D8016CAD6}" presName="dummy" presStyleCnt="0"/>
      <dgm:spPr/>
    </dgm:pt>
    <dgm:pt modelId="{25AE1129-AEC0-49B9-9ADD-5F89570E0C28}" type="pres">
      <dgm:prSet presAssocID="{A20B58DF-A523-40B5-8699-8C1D8016CAD6}" presName="node" presStyleLbl="revTx" presStyleIdx="1" presStyleCnt="5">
        <dgm:presLayoutVars>
          <dgm:bulletEnabled val="1"/>
        </dgm:presLayoutVars>
      </dgm:prSet>
      <dgm:spPr/>
    </dgm:pt>
    <dgm:pt modelId="{ED8EE002-AD0C-42F2-A9B0-7791D67A9A04}" type="pres">
      <dgm:prSet presAssocID="{0C883F84-CEE9-4ACF-BC59-98547CCCB6AE}" presName="sibTrans" presStyleLbl="node1" presStyleIdx="1" presStyleCnt="5"/>
      <dgm:spPr/>
    </dgm:pt>
    <dgm:pt modelId="{14002FF8-70B4-4AE5-BD0D-2112B3169807}" type="pres">
      <dgm:prSet presAssocID="{A7FF123F-A51C-4A28-8CD6-9479E74B0678}" presName="dummy" presStyleCnt="0"/>
      <dgm:spPr/>
    </dgm:pt>
    <dgm:pt modelId="{3CCF8643-4A02-4F4A-8366-CB306F471AF0}" type="pres">
      <dgm:prSet presAssocID="{A7FF123F-A51C-4A28-8CD6-9479E74B0678}" presName="node" presStyleLbl="revTx" presStyleIdx="2" presStyleCnt="5">
        <dgm:presLayoutVars>
          <dgm:bulletEnabled val="1"/>
        </dgm:presLayoutVars>
      </dgm:prSet>
      <dgm:spPr/>
    </dgm:pt>
    <dgm:pt modelId="{527C7B72-50FB-444C-BC9F-4F02AB3BB81E}" type="pres">
      <dgm:prSet presAssocID="{3FB72B3E-2D44-4139-9390-CB6BD1A60066}" presName="sibTrans" presStyleLbl="node1" presStyleIdx="2" presStyleCnt="5"/>
      <dgm:spPr/>
    </dgm:pt>
    <dgm:pt modelId="{EA082347-74E3-4748-BB75-709FC459EE2B}" type="pres">
      <dgm:prSet presAssocID="{17942D18-A19D-4BB8-880B-BE8D4B782639}" presName="dummy" presStyleCnt="0"/>
      <dgm:spPr/>
    </dgm:pt>
    <dgm:pt modelId="{F51E37A5-093F-4775-9A3A-FF7124FC76E2}" type="pres">
      <dgm:prSet presAssocID="{17942D18-A19D-4BB8-880B-BE8D4B782639}" presName="node" presStyleLbl="revTx" presStyleIdx="3" presStyleCnt="5">
        <dgm:presLayoutVars>
          <dgm:bulletEnabled val="1"/>
        </dgm:presLayoutVars>
      </dgm:prSet>
      <dgm:spPr/>
    </dgm:pt>
    <dgm:pt modelId="{FBA5401D-9F10-4D9B-A79D-13F7AA12B038}" type="pres">
      <dgm:prSet presAssocID="{0FA07DB6-9D2A-49C7-A85C-8C9F5A0DF222}" presName="sibTrans" presStyleLbl="node1" presStyleIdx="3" presStyleCnt="5"/>
      <dgm:spPr/>
    </dgm:pt>
    <dgm:pt modelId="{D6C72768-F6E7-4C14-A85F-9C8EC3E24399}" type="pres">
      <dgm:prSet presAssocID="{5806FDA1-5B8F-47BC-B0E9-3F8725496D6C}" presName="dummy" presStyleCnt="0"/>
      <dgm:spPr/>
    </dgm:pt>
    <dgm:pt modelId="{ED49FF99-6617-4B61-800F-1D2BA7731504}" type="pres">
      <dgm:prSet presAssocID="{5806FDA1-5B8F-47BC-B0E9-3F8725496D6C}" presName="node" presStyleLbl="revTx" presStyleIdx="4" presStyleCnt="5">
        <dgm:presLayoutVars>
          <dgm:bulletEnabled val="1"/>
        </dgm:presLayoutVars>
      </dgm:prSet>
      <dgm:spPr/>
    </dgm:pt>
    <dgm:pt modelId="{13124D0F-63B8-429B-8FE5-2F6351FC6E0B}" type="pres">
      <dgm:prSet presAssocID="{6F8F2604-9140-4616-9A04-150A4F2840D1}" presName="sibTrans" presStyleLbl="node1" presStyleIdx="4" presStyleCnt="5"/>
      <dgm:spPr/>
    </dgm:pt>
  </dgm:ptLst>
  <dgm:cxnLst>
    <dgm:cxn modelId="{465B5D01-65CD-4FD1-A8D8-7026F5B5DCA8}" srcId="{CD9FB1F3-DAC0-4E8C-AFFC-0A09FBB262CD}" destId="{ABB9ECBA-E1CE-4C1B-8F06-EDBE6BDAA259}" srcOrd="0" destOrd="0" parTransId="{BB396C50-4616-4945-B11D-4BC47B7CEFBD}" sibTransId="{37CAF70F-0261-4054-922E-2746DF3F43EA}"/>
    <dgm:cxn modelId="{1500020A-CF67-4A93-B647-52714EBEBD37}" type="presOf" srcId="{5806FDA1-5B8F-47BC-B0E9-3F8725496D6C}" destId="{ED49FF99-6617-4B61-800F-1D2BA7731504}" srcOrd="0" destOrd="0" presId="urn:microsoft.com/office/officeart/2005/8/layout/cycle1"/>
    <dgm:cxn modelId="{2960D30E-99FD-47D4-B519-BA757D62E9F6}" type="presOf" srcId="{6F8F2604-9140-4616-9A04-150A4F2840D1}" destId="{13124D0F-63B8-429B-8FE5-2F6351FC6E0B}" srcOrd="0" destOrd="0" presId="urn:microsoft.com/office/officeart/2005/8/layout/cycle1"/>
    <dgm:cxn modelId="{CE9BA916-8BC4-48B3-803F-1F5982036DA1}" type="presOf" srcId="{0C883F84-CEE9-4ACF-BC59-98547CCCB6AE}" destId="{ED8EE002-AD0C-42F2-A9B0-7791D67A9A04}" srcOrd="0" destOrd="0" presId="urn:microsoft.com/office/officeart/2005/8/layout/cycle1"/>
    <dgm:cxn modelId="{9DFD1A28-AAF1-49A7-AF64-DBA70E589211}" srcId="{CD9FB1F3-DAC0-4E8C-AFFC-0A09FBB262CD}" destId="{A7FF123F-A51C-4A28-8CD6-9479E74B0678}" srcOrd="2" destOrd="0" parTransId="{615FA1C3-FE79-4A45-BA5E-4A09A2AB0516}" sibTransId="{3FB72B3E-2D44-4139-9390-CB6BD1A60066}"/>
    <dgm:cxn modelId="{C2638E5C-D6AB-4A17-8E55-932DC988EC7B}" srcId="{CD9FB1F3-DAC0-4E8C-AFFC-0A09FBB262CD}" destId="{5806FDA1-5B8F-47BC-B0E9-3F8725496D6C}" srcOrd="4" destOrd="0" parTransId="{FA050D19-409B-4ABD-B886-9A9D92F5BA0A}" sibTransId="{6F8F2604-9140-4616-9A04-150A4F2840D1}"/>
    <dgm:cxn modelId="{3B207C42-E11D-41ED-824A-6B74E5052378}" type="presOf" srcId="{0FA07DB6-9D2A-49C7-A85C-8C9F5A0DF222}" destId="{FBA5401D-9F10-4D9B-A79D-13F7AA12B038}" srcOrd="0" destOrd="0" presId="urn:microsoft.com/office/officeart/2005/8/layout/cycle1"/>
    <dgm:cxn modelId="{5E96E84C-D4F6-4A6A-82AE-06069B6456F7}" type="presOf" srcId="{A20B58DF-A523-40B5-8699-8C1D8016CAD6}" destId="{25AE1129-AEC0-49B9-9ADD-5F89570E0C28}" srcOrd="0" destOrd="0" presId="urn:microsoft.com/office/officeart/2005/8/layout/cycle1"/>
    <dgm:cxn modelId="{A2429C74-1A05-41C0-863D-A1D41C913D92}" type="presOf" srcId="{37CAF70F-0261-4054-922E-2746DF3F43EA}" destId="{05FEC3DF-7E9B-401C-A454-FF49F37C6A82}" srcOrd="0" destOrd="0" presId="urn:microsoft.com/office/officeart/2005/8/layout/cycle1"/>
    <dgm:cxn modelId="{14ECE088-CB26-4103-B020-E52A6132F611}" type="presOf" srcId="{ABB9ECBA-E1CE-4C1B-8F06-EDBE6BDAA259}" destId="{07989CCD-0D38-49A0-A448-C885288FF37D}" srcOrd="0" destOrd="0" presId="urn:microsoft.com/office/officeart/2005/8/layout/cycle1"/>
    <dgm:cxn modelId="{3B88AD8B-00EB-4E9D-9825-24DC2B184CAB}" type="presOf" srcId="{CD9FB1F3-DAC0-4E8C-AFFC-0A09FBB262CD}" destId="{D07D24E5-A8A9-4B4D-AF74-2B6C662628F2}" srcOrd="0" destOrd="0" presId="urn:microsoft.com/office/officeart/2005/8/layout/cycle1"/>
    <dgm:cxn modelId="{8E36B39F-9C3B-4719-9CD4-1464A6FF5930}" srcId="{CD9FB1F3-DAC0-4E8C-AFFC-0A09FBB262CD}" destId="{A20B58DF-A523-40B5-8699-8C1D8016CAD6}" srcOrd="1" destOrd="0" parTransId="{6A4D44CF-2B74-43BD-9275-D9DF5EA1635C}" sibTransId="{0C883F84-CEE9-4ACF-BC59-98547CCCB6AE}"/>
    <dgm:cxn modelId="{F7A104B5-9DEF-48FC-ABA9-CDE50846B42E}" type="presOf" srcId="{A7FF123F-A51C-4A28-8CD6-9479E74B0678}" destId="{3CCF8643-4A02-4F4A-8366-CB306F471AF0}" srcOrd="0" destOrd="0" presId="urn:microsoft.com/office/officeart/2005/8/layout/cycle1"/>
    <dgm:cxn modelId="{D0339CB6-46E4-4C70-A16B-5899545FEE40}" type="presOf" srcId="{3FB72B3E-2D44-4139-9390-CB6BD1A60066}" destId="{527C7B72-50FB-444C-BC9F-4F02AB3BB81E}" srcOrd="0" destOrd="0" presId="urn:microsoft.com/office/officeart/2005/8/layout/cycle1"/>
    <dgm:cxn modelId="{A858E6BC-0160-4C44-8373-AA0FFAF9C39B}" srcId="{CD9FB1F3-DAC0-4E8C-AFFC-0A09FBB262CD}" destId="{17942D18-A19D-4BB8-880B-BE8D4B782639}" srcOrd="3" destOrd="0" parTransId="{A9A94345-0885-4B09-A907-92578F371D46}" sibTransId="{0FA07DB6-9D2A-49C7-A85C-8C9F5A0DF222}"/>
    <dgm:cxn modelId="{8F4FE4F5-4B26-460C-935C-46FE6750DD49}" type="presOf" srcId="{17942D18-A19D-4BB8-880B-BE8D4B782639}" destId="{F51E37A5-093F-4775-9A3A-FF7124FC76E2}" srcOrd="0" destOrd="0" presId="urn:microsoft.com/office/officeart/2005/8/layout/cycle1"/>
    <dgm:cxn modelId="{EB4C2C70-BF9F-4AF8-9DA3-B6432A16D969}" type="presParOf" srcId="{D07D24E5-A8A9-4B4D-AF74-2B6C662628F2}" destId="{7BADE509-6EBC-492A-B044-63178F449EBC}" srcOrd="0" destOrd="0" presId="urn:microsoft.com/office/officeart/2005/8/layout/cycle1"/>
    <dgm:cxn modelId="{23567C56-0C6E-4B7A-98BC-EA5946B0EE52}" type="presParOf" srcId="{D07D24E5-A8A9-4B4D-AF74-2B6C662628F2}" destId="{07989CCD-0D38-49A0-A448-C885288FF37D}" srcOrd="1" destOrd="0" presId="urn:microsoft.com/office/officeart/2005/8/layout/cycle1"/>
    <dgm:cxn modelId="{7315C870-E46A-4226-AA16-DFEDD41BA45F}" type="presParOf" srcId="{D07D24E5-A8A9-4B4D-AF74-2B6C662628F2}" destId="{05FEC3DF-7E9B-401C-A454-FF49F37C6A82}" srcOrd="2" destOrd="0" presId="urn:microsoft.com/office/officeart/2005/8/layout/cycle1"/>
    <dgm:cxn modelId="{4AFB690C-518D-4ED1-8571-CBB622BC17D2}" type="presParOf" srcId="{D07D24E5-A8A9-4B4D-AF74-2B6C662628F2}" destId="{BC23AA4E-8F95-4477-A613-A558CA696358}" srcOrd="3" destOrd="0" presId="urn:microsoft.com/office/officeart/2005/8/layout/cycle1"/>
    <dgm:cxn modelId="{AF7BE446-95BE-4E56-AEA1-966098FE8066}" type="presParOf" srcId="{D07D24E5-A8A9-4B4D-AF74-2B6C662628F2}" destId="{25AE1129-AEC0-49B9-9ADD-5F89570E0C28}" srcOrd="4" destOrd="0" presId="urn:microsoft.com/office/officeart/2005/8/layout/cycle1"/>
    <dgm:cxn modelId="{A38FF7E0-F844-4D7C-8E8F-0FC8E18A9B39}" type="presParOf" srcId="{D07D24E5-A8A9-4B4D-AF74-2B6C662628F2}" destId="{ED8EE002-AD0C-42F2-A9B0-7791D67A9A04}" srcOrd="5" destOrd="0" presId="urn:microsoft.com/office/officeart/2005/8/layout/cycle1"/>
    <dgm:cxn modelId="{95AD29A2-77D7-4C5E-B2FB-84CE268B3C3A}" type="presParOf" srcId="{D07D24E5-A8A9-4B4D-AF74-2B6C662628F2}" destId="{14002FF8-70B4-4AE5-BD0D-2112B3169807}" srcOrd="6" destOrd="0" presId="urn:microsoft.com/office/officeart/2005/8/layout/cycle1"/>
    <dgm:cxn modelId="{B35BA17D-48D4-406F-A66B-B891092E25D6}" type="presParOf" srcId="{D07D24E5-A8A9-4B4D-AF74-2B6C662628F2}" destId="{3CCF8643-4A02-4F4A-8366-CB306F471AF0}" srcOrd="7" destOrd="0" presId="urn:microsoft.com/office/officeart/2005/8/layout/cycle1"/>
    <dgm:cxn modelId="{D121B154-FA42-4919-BCA0-5E612D8AA049}" type="presParOf" srcId="{D07D24E5-A8A9-4B4D-AF74-2B6C662628F2}" destId="{527C7B72-50FB-444C-BC9F-4F02AB3BB81E}" srcOrd="8" destOrd="0" presId="urn:microsoft.com/office/officeart/2005/8/layout/cycle1"/>
    <dgm:cxn modelId="{6E4C8AA8-277F-4A83-B26A-BAA6BDEDAF54}" type="presParOf" srcId="{D07D24E5-A8A9-4B4D-AF74-2B6C662628F2}" destId="{EA082347-74E3-4748-BB75-709FC459EE2B}" srcOrd="9" destOrd="0" presId="urn:microsoft.com/office/officeart/2005/8/layout/cycle1"/>
    <dgm:cxn modelId="{25AC3456-1E74-4A96-ABD6-D293245E2FDB}" type="presParOf" srcId="{D07D24E5-A8A9-4B4D-AF74-2B6C662628F2}" destId="{F51E37A5-093F-4775-9A3A-FF7124FC76E2}" srcOrd="10" destOrd="0" presId="urn:microsoft.com/office/officeart/2005/8/layout/cycle1"/>
    <dgm:cxn modelId="{9A7A119B-6FF9-42FE-9874-FDD4DFEACF07}" type="presParOf" srcId="{D07D24E5-A8A9-4B4D-AF74-2B6C662628F2}" destId="{FBA5401D-9F10-4D9B-A79D-13F7AA12B038}" srcOrd="11" destOrd="0" presId="urn:microsoft.com/office/officeart/2005/8/layout/cycle1"/>
    <dgm:cxn modelId="{96CB3490-24F8-4A84-AEE2-644D735FB1E3}" type="presParOf" srcId="{D07D24E5-A8A9-4B4D-AF74-2B6C662628F2}" destId="{D6C72768-F6E7-4C14-A85F-9C8EC3E24399}" srcOrd="12" destOrd="0" presId="urn:microsoft.com/office/officeart/2005/8/layout/cycle1"/>
    <dgm:cxn modelId="{BBBEE554-435E-4170-8EC6-E38FB03019F0}" type="presParOf" srcId="{D07D24E5-A8A9-4B4D-AF74-2B6C662628F2}" destId="{ED49FF99-6617-4B61-800F-1D2BA7731504}" srcOrd="13" destOrd="0" presId="urn:microsoft.com/office/officeart/2005/8/layout/cycle1"/>
    <dgm:cxn modelId="{B5A237E8-6B14-4BC8-A03F-BAEEEB453B3A}" type="presParOf" srcId="{D07D24E5-A8A9-4B4D-AF74-2B6C662628F2}" destId="{13124D0F-63B8-429B-8FE5-2F6351FC6E0B}"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78B500-0235-4D54-A0F3-785051D64BF4}"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ru-RU"/>
        </a:p>
      </dgm:t>
    </dgm:pt>
    <dgm:pt modelId="{3A75E198-2FD5-4D46-B6A0-D7E444354F34}">
      <dgm:prSet phldrT="[Текст]"/>
      <dgm:spPr/>
      <dgm:t>
        <a:bodyPr/>
        <a:lstStyle/>
        <a:p>
          <a:r>
            <a:rPr lang="ru-RU" dirty="0"/>
            <a:t>«</a:t>
          </a:r>
          <a:r>
            <a:rPr lang="ru-RU" dirty="0" err="1"/>
            <a:t>Уффф</a:t>
          </a:r>
          <a:r>
            <a:rPr lang="ru-RU" dirty="0"/>
            <a:t>, исправили»</a:t>
          </a:r>
        </a:p>
      </dgm:t>
    </dgm:pt>
    <dgm:pt modelId="{FE0531FC-A630-4A18-B487-3C2596E34996}" type="parTrans" cxnId="{9E4EFA9C-0BFE-4ED8-BC57-D9BD4364C905}">
      <dgm:prSet/>
      <dgm:spPr/>
      <dgm:t>
        <a:bodyPr/>
        <a:lstStyle/>
        <a:p>
          <a:endParaRPr lang="ru-RU"/>
        </a:p>
      </dgm:t>
    </dgm:pt>
    <dgm:pt modelId="{AA2C0A38-7727-41E3-8BCE-BF7A2DD1296A}" type="sibTrans" cxnId="{9E4EFA9C-0BFE-4ED8-BC57-D9BD4364C905}">
      <dgm:prSet/>
      <dgm:spPr/>
      <dgm:t>
        <a:bodyPr/>
        <a:lstStyle/>
        <a:p>
          <a:endParaRPr lang="ru-RU"/>
        </a:p>
      </dgm:t>
    </dgm:pt>
    <dgm:pt modelId="{E5132EEB-27E3-4D94-A140-7059BC1BACAE}">
      <dgm:prSet phldrT="[Текст]"/>
      <dgm:spPr/>
      <dgm:t>
        <a:bodyPr/>
        <a:lstStyle/>
        <a:p>
          <a:r>
            <a:rPr lang="ru-RU" dirty="0"/>
            <a:t>Катастрофа</a:t>
          </a:r>
        </a:p>
      </dgm:t>
    </dgm:pt>
    <dgm:pt modelId="{6FF06247-7851-4110-AFDC-AC50F50FBFFF}" type="parTrans" cxnId="{88BE6E92-4642-4609-8A00-573AAF7334CC}">
      <dgm:prSet/>
      <dgm:spPr/>
      <dgm:t>
        <a:bodyPr/>
        <a:lstStyle/>
        <a:p>
          <a:endParaRPr lang="ru-RU"/>
        </a:p>
      </dgm:t>
    </dgm:pt>
    <dgm:pt modelId="{882628FC-7C17-443C-A211-9D2B0E90B140}" type="sibTrans" cxnId="{88BE6E92-4642-4609-8A00-573AAF7334CC}">
      <dgm:prSet/>
      <dgm:spPr/>
      <dgm:t>
        <a:bodyPr/>
        <a:lstStyle/>
        <a:p>
          <a:endParaRPr lang="ru-RU"/>
        </a:p>
      </dgm:t>
    </dgm:pt>
    <dgm:pt modelId="{A14CF128-3F0B-453D-959C-08CDBEDD33DB}">
      <dgm:prSet phldrT="[Текст]"/>
      <dgm:spPr/>
      <dgm:t>
        <a:bodyPr/>
        <a:lstStyle/>
        <a:p>
          <a:r>
            <a:rPr lang="ru-RU" dirty="0"/>
            <a:t>Ну, бывает</a:t>
          </a:r>
        </a:p>
      </dgm:t>
    </dgm:pt>
    <dgm:pt modelId="{9563D378-396B-43EE-B69A-67F70FFA641D}" type="parTrans" cxnId="{90F14825-446D-4104-98F5-B8C9D2A9E61C}">
      <dgm:prSet/>
      <dgm:spPr/>
      <dgm:t>
        <a:bodyPr/>
        <a:lstStyle/>
        <a:p>
          <a:endParaRPr lang="ru-RU"/>
        </a:p>
      </dgm:t>
    </dgm:pt>
    <dgm:pt modelId="{4D941EBE-16D9-4943-A70D-367AB3FB9C64}" type="sibTrans" cxnId="{90F14825-446D-4104-98F5-B8C9D2A9E61C}">
      <dgm:prSet/>
      <dgm:spPr/>
      <dgm:t>
        <a:bodyPr/>
        <a:lstStyle/>
        <a:p>
          <a:endParaRPr lang="ru-RU"/>
        </a:p>
      </dgm:t>
    </dgm:pt>
    <dgm:pt modelId="{D4ADAE42-03CB-4AFB-800C-BC56E72FFA5D}">
      <dgm:prSet phldrT="[Текст]"/>
      <dgm:spPr/>
      <dgm:t>
        <a:bodyPr/>
        <a:lstStyle/>
        <a:p>
          <a:r>
            <a:rPr lang="ru-RU" dirty="0"/>
            <a:t>Неприятность</a:t>
          </a:r>
        </a:p>
      </dgm:t>
    </dgm:pt>
    <dgm:pt modelId="{A396AA85-736D-464A-84F3-548E7462FE22}" type="parTrans" cxnId="{C84B45DA-92C0-44E5-9AD3-5841E3FD6204}">
      <dgm:prSet/>
      <dgm:spPr/>
      <dgm:t>
        <a:bodyPr/>
        <a:lstStyle/>
        <a:p>
          <a:endParaRPr lang="ru-RU"/>
        </a:p>
      </dgm:t>
    </dgm:pt>
    <dgm:pt modelId="{A56694E6-5B27-4D01-ACEF-2D25DDBBD114}" type="sibTrans" cxnId="{C84B45DA-92C0-44E5-9AD3-5841E3FD6204}">
      <dgm:prSet/>
      <dgm:spPr/>
      <dgm:t>
        <a:bodyPr/>
        <a:lstStyle/>
        <a:p>
          <a:endParaRPr lang="ru-RU"/>
        </a:p>
      </dgm:t>
    </dgm:pt>
    <dgm:pt modelId="{E9BA3A8E-BCB2-4E95-B6D9-E0E3F2B4DEA6}" type="pres">
      <dgm:prSet presAssocID="{4F78B500-0235-4D54-A0F3-785051D64BF4}" presName="matrix" presStyleCnt="0">
        <dgm:presLayoutVars>
          <dgm:chMax val="1"/>
          <dgm:dir/>
          <dgm:resizeHandles val="exact"/>
        </dgm:presLayoutVars>
      </dgm:prSet>
      <dgm:spPr/>
    </dgm:pt>
    <dgm:pt modelId="{8D0A254C-88A9-4D0E-8F28-BC117D78EE5F}" type="pres">
      <dgm:prSet presAssocID="{4F78B500-0235-4D54-A0F3-785051D64BF4}" presName="axisShape" presStyleLbl="bgShp" presStyleIdx="0" presStyleCnt="1"/>
      <dgm:spPr/>
    </dgm:pt>
    <dgm:pt modelId="{A31EBE00-B712-439C-B53A-3AC802D7C776}" type="pres">
      <dgm:prSet presAssocID="{4F78B500-0235-4D54-A0F3-785051D64BF4}" presName="rect1" presStyleLbl="node1" presStyleIdx="0" presStyleCnt="4">
        <dgm:presLayoutVars>
          <dgm:chMax val="0"/>
          <dgm:chPref val="0"/>
          <dgm:bulletEnabled val="1"/>
        </dgm:presLayoutVars>
      </dgm:prSet>
      <dgm:spPr/>
    </dgm:pt>
    <dgm:pt modelId="{EDEABE90-7BD8-4A29-B763-137124F38C32}" type="pres">
      <dgm:prSet presAssocID="{4F78B500-0235-4D54-A0F3-785051D64BF4}" presName="rect2" presStyleLbl="node1" presStyleIdx="1" presStyleCnt="4">
        <dgm:presLayoutVars>
          <dgm:chMax val="0"/>
          <dgm:chPref val="0"/>
          <dgm:bulletEnabled val="1"/>
        </dgm:presLayoutVars>
      </dgm:prSet>
      <dgm:spPr/>
    </dgm:pt>
    <dgm:pt modelId="{A441C7B1-C5BF-4F68-B74D-C7235120E2E8}" type="pres">
      <dgm:prSet presAssocID="{4F78B500-0235-4D54-A0F3-785051D64BF4}" presName="rect3" presStyleLbl="node1" presStyleIdx="2" presStyleCnt="4">
        <dgm:presLayoutVars>
          <dgm:chMax val="0"/>
          <dgm:chPref val="0"/>
          <dgm:bulletEnabled val="1"/>
        </dgm:presLayoutVars>
      </dgm:prSet>
      <dgm:spPr/>
    </dgm:pt>
    <dgm:pt modelId="{2D928ABF-66E1-4AF3-9C28-8C285D0C3831}" type="pres">
      <dgm:prSet presAssocID="{4F78B500-0235-4D54-A0F3-785051D64BF4}" presName="rect4" presStyleLbl="node1" presStyleIdx="3" presStyleCnt="4">
        <dgm:presLayoutVars>
          <dgm:chMax val="0"/>
          <dgm:chPref val="0"/>
          <dgm:bulletEnabled val="1"/>
        </dgm:presLayoutVars>
      </dgm:prSet>
      <dgm:spPr/>
    </dgm:pt>
  </dgm:ptLst>
  <dgm:cxnLst>
    <dgm:cxn modelId="{1B113E14-5AE6-456B-BEB9-D2F91C84E92D}" type="presOf" srcId="{A14CF128-3F0B-453D-959C-08CDBEDD33DB}" destId="{A441C7B1-C5BF-4F68-B74D-C7235120E2E8}" srcOrd="0" destOrd="0" presId="urn:microsoft.com/office/officeart/2005/8/layout/matrix2"/>
    <dgm:cxn modelId="{24718617-132C-43A8-9B44-415292FC48FA}" type="presOf" srcId="{4F78B500-0235-4D54-A0F3-785051D64BF4}" destId="{E9BA3A8E-BCB2-4E95-B6D9-E0E3F2B4DEA6}" srcOrd="0" destOrd="0" presId="urn:microsoft.com/office/officeart/2005/8/layout/matrix2"/>
    <dgm:cxn modelId="{90F14825-446D-4104-98F5-B8C9D2A9E61C}" srcId="{4F78B500-0235-4D54-A0F3-785051D64BF4}" destId="{A14CF128-3F0B-453D-959C-08CDBEDD33DB}" srcOrd="2" destOrd="0" parTransId="{9563D378-396B-43EE-B69A-67F70FFA641D}" sibTransId="{4D941EBE-16D9-4943-A70D-367AB3FB9C64}"/>
    <dgm:cxn modelId="{1D493B77-5618-49DD-8CD5-F9E25133A652}" type="presOf" srcId="{3A75E198-2FD5-4D46-B6A0-D7E444354F34}" destId="{A31EBE00-B712-439C-B53A-3AC802D7C776}" srcOrd="0" destOrd="0" presId="urn:microsoft.com/office/officeart/2005/8/layout/matrix2"/>
    <dgm:cxn modelId="{88BE6E92-4642-4609-8A00-573AAF7334CC}" srcId="{4F78B500-0235-4D54-A0F3-785051D64BF4}" destId="{E5132EEB-27E3-4D94-A140-7059BC1BACAE}" srcOrd="1" destOrd="0" parTransId="{6FF06247-7851-4110-AFDC-AC50F50FBFFF}" sibTransId="{882628FC-7C17-443C-A211-9D2B0E90B140}"/>
    <dgm:cxn modelId="{9E4EFA9C-0BFE-4ED8-BC57-D9BD4364C905}" srcId="{4F78B500-0235-4D54-A0F3-785051D64BF4}" destId="{3A75E198-2FD5-4D46-B6A0-D7E444354F34}" srcOrd="0" destOrd="0" parTransId="{FE0531FC-A630-4A18-B487-3C2596E34996}" sibTransId="{AA2C0A38-7727-41E3-8BCE-BF7A2DD1296A}"/>
    <dgm:cxn modelId="{D87A64BD-FD50-48E2-B8C3-5CBECF1F8B1F}" type="presOf" srcId="{D4ADAE42-03CB-4AFB-800C-BC56E72FFA5D}" destId="{2D928ABF-66E1-4AF3-9C28-8C285D0C3831}" srcOrd="0" destOrd="0" presId="urn:microsoft.com/office/officeart/2005/8/layout/matrix2"/>
    <dgm:cxn modelId="{C84B45DA-92C0-44E5-9AD3-5841E3FD6204}" srcId="{4F78B500-0235-4D54-A0F3-785051D64BF4}" destId="{D4ADAE42-03CB-4AFB-800C-BC56E72FFA5D}" srcOrd="3" destOrd="0" parTransId="{A396AA85-736D-464A-84F3-548E7462FE22}" sibTransId="{A56694E6-5B27-4D01-ACEF-2D25DDBBD114}"/>
    <dgm:cxn modelId="{5D2A41EE-E07E-4546-9489-42FF1AB4A47B}" type="presOf" srcId="{E5132EEB-27E3-4D94-A140-7059BC1BACAE}" destId="{EDEABE90-7BD8-4A29-B763-137124F38C32}" srcOrd="0" destOrd="0" presId="urn:microsoft.com/office/officeart/2005/8/layout/matrix2"/>
    <dgm:cxn modelId="{BD72E1C3-C73D-4AF0-8F73-8B2B0CA29A6F}" type="presParOf" srcId="{E9BA3A8E-BCB2-4E95-B6D9-E0E3F2B4DEA6}" destId="{8D0A254C-88A9-4D0E-8F28-BC117D78EE5F}" srcOrd="0" destOrd="0" presId="urn:microsoft.com/office/officeart/2005/8/layout/matrix2"/>
    <dgm:cxn modelId="{5C574137-4BE7-4237-9C6E-266F4A088906}" type="presParOf" srcId="{E9BA3A8E-BCB2-4E95-B6D9-E0E3F2B4DEA6}" destId="{A31EBE00-B712-439C-B53A-3AC802D7C776}" srcOrd="1" destOrd="0" presId="urn:microsoft.com/office/officeart/2005/8/layout/matrix2"/>
    <dgm:cxn modelId="{881229AB-CC3D-4849-941A-7D111E2C94A8}" type="presParOf" srcId="{E9BA3A8E-BCB2-4E95-B6D9-E0E3F2B4DEA6}" destId="{EDEABE90-7BD8-4A29-B763-137124F38C32}" srcOrd="2" destOrd="0" presId="urn:microsoft.com/office/officeart/2005/8/layout/matrix2"/>
    <dgm:cxn modelId="{245D2836-C08E-4AB8-BA52-619E4FE7C37A}" type="presParOf" srcId="{E9BA3A8E-BCB2-4E95-B6D9-E0E3F2B4DEA6}" destId="{A441C7B1-C5BF-4F68-B74D-C7235120E2E8}" srcOrd="3" destOrd="0" presId="urn:microsoft.com/office/officeart/2005/8/layout/matrix2"/>
    <dgm:cxn modelId="{43443FAA-B058-4031-A6D8-CD0F0A425706}" type="presParOf" srcId="{E9BA3A8E-BCB2-4E95-B6D9-E0E3F2B4DEA6}" destId="{2D928ABF-66E1-4AF3-9C28-8C285D0C3831}"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9FB1F3-DAC0-4E8C-AFFC-0A09FBB262C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ABB9ECBA-E1CE-4C1B-8F06-EDBE6BDAA259}">
      <dgm:prSet phldrT="[Текст]"/>
      <dgm:spPr/>
      <dgm:t>
        <a:bodyPr/>
        <a:lstStyle/>
        <a:p>
          <a:r>
            <a:rPr lang="ru-RU" dirty="0"/>
            <a:t>Страшно сделать ошибку</a:t>
          </a:r>
        </a:p>
      </dgm:t>
    </dgm:pt>
    <dgm:pt modelId="{BB396C50-4616-4945-B11D-4BC47B7CEFBD}" type="parTrans" cxnId="{465B5D01-65CD-4FD1-A8D8-7026F5B5DCA8}">
      <dgm:prSet/>
      <dgm:spPr/>
      <dgm:t>
        <a:bodyPr/>
        <a:lstStyle/>
        <a:p>
          <a:endParaRPr lang="ru-RU"/>
        </a:p>
      </dgm:t>
    </dgm:pt>
    <dgm:pt modelId="{37CAF70F-0261-4054-922E-2746DF3F43EA}" type="sibTrans" cxnId="{465B5D01-65CD-4FD1-A8D8-7026F5B5DCA8}">
      <dgm:prSet/>
      <dgm:spPr/>
      <dgm:t>
        <a:bodyPr/>
        <a:lstStyle/>
        <a:p>
          <a:endParaRPr lang="ru-RU"/>
        </a:p>
      </dgm:t>
    </dgm:pt>
    <dgm:pt modelId="{A20B58DF-A523-40B5-8699-8C1D8016CAD6}">
      <dgm:prSet phldrT="[Текст]"/>
      <dgm:spPr/>
      <dgm:t>
        <a:bodyPr/>
        <a:lstStyle/>
        <a:p>
          <a:r>
            <a:rPr lang="ru-RU" dirty="0"/>
            <a:t>Снижается внимание</a:t>
          </a:r>
        </a:p>
      </dgm:t>
    </dgm:pt>
    <dgm:pt modelId="{6A4D44CF-2B74-43BD-9275-D9DF5EA1635C}" type="parTrans" cxnId="{8E36B39F-9C3B-4719-9CD4-1464A6FF5930}">
      <dgm:prSet/>
      <dgm:spPr/>
      <dgm:t>
        <a:bodyPr/>
        <a:lstStyle/>
        <a:p>
          <a:endParaRPr lang="ru-RU"/>
        </a:p>
      </dgm:t>
    </dgm:pt>
    <dgm:pt modelId="{0C883F84-CEE9-4ACF-BC59-98547CCCB6AE}" type="sibTrans" cxnId="{8E36B39F-9C3B-4719-9CD4-1464A6FF5930}">
      <dgm:prSet/>
      <dgm:spPr/>
      <dgm:t>
        <a:bodyPr/>
        <a:lstStyle/>
        <a:p>
          <a:endParaRPr lang="ru-RU"/>
        </a:p>
      </dgm:t>
    </dgm:pt>
    <dgm:pt modelId="{A7FF123F-A51C-4A28-8CD6-9479E74B0678}">
      <dgm:prSet phldrT="[Текст]"/>
      <dgm:spPr/>
      <dgm:t>
        <a:bodyPr/>
        <a:lstStyle/>
        <a:p>
          <a:r>
            <a:rPr lang="ru-RU" dirty="0"/>
            <a:t>Делаешь ошибку</a:t>
          </a:r>
        </a:p>
      </dgm:t>
    </dgm:pt>
    <dgm:pt modelId="{615FA1C3-FE79-4A45-BA5E-4A09A2AB0516}" type="parTrans" cxnId="{9DFD1A28-AAF1-49A7-AF64-DBA70E589211}">
      <dgm:prSet/>
      <dgm:spPr/>
      <dgm:t>
        <a:bodyPr/>
        <a:lstStyle/>
        <a:p>
          <a:endParaRPr lang="ru-RU"/>
        </a:p>
      </dgm:t>
    </dgm:pt>
    <dgm:pt modelId="{3FB72B3E-2D44-4139-9390-CB6BD1A60066}" type="sibTrans" cxnId="{9DFD1A28-AAF1-49A7-AF64-DBA70E589211}">
      <dgm:prSet/>
      <dgm:spPr/>
      <dgm:t>
        <a:bodyPr/>
        <a:lstStyle/>
        <a:p>
          <a:endParaRPr lang="ru-RU"/>
        </a:p>
      </dgm:t>
    </dgm:pt>
    <dgm:pt modelId="{17942D18-A19D-4BB8-880B-BE8D4B782639}">
      <dgm:prSet phldrT="[Текст]"/>
      <dgm:spPr/>
      <dgm:t>
        <a:bodyPr/>
        <a:lstStyle/>
        <a:p>
          <a:r>
            <a:rPr lang="ru-RU" b="1" dirty="0">
              <a:solidFill>
                <a:srgbClr val="0018A8"/>
              </a:solidFill>
            </a:rPr>
            <a:t>Боишься ее осознать</a:t>
          </a:r>
        </a:p>
      </dgm:t>
    </dgm:pt>
    <dgm:pt modelId="{A9A94345-0885-4B09-A907-92578F371D46}" type="parTrans" cxnId="{A858E6BC-0160-4C44-8373-AA0FFAF9C39B}">
      <dgm:prSet/>
      <dgm:spPr/>
      <dgm:t>
        <a:bodyPr/>
        <a:lstStyle/>
        <a:p>
          <a:endParaRPr lang="ru-RU"/>
        </a:p>
      </dgm:t>
    </dgm:pt>
    <dgm:pt modelId="{0FA07DB6-9D2A-49C7-A85C-8C9F5A0DF222}" type="sibTrans" cxnId="{A858E6BC-0160-4C44-8373-AA0FFAF9C39B}">
      <dgm:prSet/>
      <dgm:spPr/>
      <dgm:t>
        <a:bodyPr/>
        <a:lstStyle/>
        <a:p>
          <a:endParaRPr lang="ru-RU"/>
        </a:p>
      </dgm:t>
    </dgm:pt>
    <dgm:pt modelId="{5806FDA1-5B8F-47BC-B0E9-3F8725496D6C}">
      <dgm:prSet phldrT="[Текст]"/>
      <dgm:spPr/>
      <dgm:t>
        <a:bodyPr/>
        <a:lstStyle/>
        <a:p>
          <a:r>
            <a:rPr lang="ru-RU" b="1" dirty="0">
              <a:solidFill>
                <a:srgbClr val="0018A8"/>
              </a:solidFill>
            </a:rPr>
            <a:t>Еще ошибка..</a:t>
          </a:r>
        </a:p>
      </dgm:t>
    </dgm:pt>
    <dgm:pt modelId="{FA050D19-409B-4ABD-B886-9A9D92F5BA0A}" type="parTrans" cxnId="{C2638E5C-D6AB-4A17-8E55-932DC988EC7B}">
      <dgm:prSet/>
      <dgm:spPr/>
      <dgm:t>
        <a:bodyPr/>
        <a:lstStyle/>
        <a:p>
          <a:endParaRPr lang="ru-RU"/>
        </a:p>
      </dgm:t>
    </dgm:pt>
    <dgm:pt modelId="{6F8F2604-9140-4616-9A04-150A4F2840D1}" type="sibTrans" cxnId="{C2638E5C-D6AB-4A17-8E55-932DC988EC7B}">
      <dgm:prSet/>
      <dgm:spPr/>
      <dgm:t>
        <a:bodyPr/>
        <a:lstStyle/>
        <a:p>
          <a:endParaRPr lang="ru-RU"/>
        </a:p>
      </dgm:t>
    </dgm:pt>
    <dgm:pt modelId="{D07D24E5-A8A9-4B4D-AF74-2B6C662628F2}" type="pres">
      <dgm:prSet presAssocID="{CD9FB1F3-DAC0-4E8C-AFFC-0A09FBB262CD}" presName="cycle" presStyleCnt="0">
        <dgm:presLayoutVars>
          <dgm:dir/>
          <dgm:resizeHandles val="exact"/>
        </dgm:presLayoutVars>
      </dgm:prSet>
      <dgm:spPr/>
    </dgm:pt>
    <dgm:pt modelId="{7BADE509-6EBC-492A-B044-63178F449EBC}" type="pres">
      <dgm:prSet presAssocID="{ABB9ECBA-E1CE-4C1B-8F06-EDBE6BDAA259}" presName="dummy" presStyleCnt="0"/>
      <dgm:spPr/>
    </dgm:pt>
    <dgm:pt modelId="{07989CCD-0D38-49A0-A448-C885288FF37D}" type="pres">
      <dgm:prSet presAssocID="{ABB9ECBA-E1CE-4C1B-8F06-EDBE6BDAA259}" presName="node" presStyleLbl="revTx" presStyleIdx="0" presStyleCnt="5">
        <dgm:presLayoutVars>
          <dgm:bulletEnabled val="1"/>
        </dgm:presLayoutVars>
      </dgm:prSet>
      <dgm:spPr/>
    </dgm:pt>
    <dgm:pt modelId="{05FEC3DF-7E9B-401C-A454-FF49F37C6A82}" type="pres">
      <dgm:prSet presAssocID="{37CAF70F-0261-4054-922E-2746DF3F43EA}" presName="sibTrans" presStyleLbl="node1" presStyleIdx="0" presStyleCnt="5"/>
      <dgm:spPr/>
    </dgm:pt>
    <dgm:pt modelId="{BC23AA4E-8F95-4477-A613-A558CA696358}" type="pres">
      <dgm:prSet presAssocID="{A20B58DF-A523-40B5-8699-8C1D8016CAD6}" presName="dummy" presStyleCnt="0"/>
      <dgm:spPr/>
    </dgm:pt>
    <dgm:pt modelId="{25AE1129-AEC0-49B9-9ADD-5F89570E0C28}" type="pres">
      <dgm:prSet presAssocID="{A20B58DF-A523-40B5-8699-8C1D8016CAD6}" presName="node" presStyleLbl="revTx" presStyleIdx="1" presStyleCnt="5">
        <dgm:presLayoutVars>
          <dgm:bulletEnabled val="1"/>
        </dgm:presLayoutVars>
      </dgm:prSet>
      <dgm:spPr/>
    </dgm:pt>
    <dgm:pt modelId="{ED8EE002-AD0C-42F2-A9B0-7791D67A9A04}" type="pres">
      <dgm:prSet presAssocID="{0C883F84-CEE9-4ACF-BC59-98547CCCB6AE}" presName="sibTrans" presStyleLbl="node1" presStyleIdx="1" presStyleCnt="5"/>
      <dgm:spPr/>
    </dgm:pt>
    <dgm:pt modelId="{14002FF8-70B4-4AE5-BD0D-2112B3169807}" type="pres">
      <dgm:prSet presAssocID="{A7FF123F-A51C-4A28-8CD6-9479E74B0678}" presName="dummy" presStyleCnt="0"/>
      <dgm:spPr/>
    </dgm:pt>
    <dgm:pt modelId="{3CCF8643-4A02-4F4A-8366-CB306F471AF0}" type="pres">
      <dgm:prSet presAssocID="{A7FF123F-A51C-4A28-8CD6-9479E74B0678}" presName="node" presStyleLbl="revTx" presStyleIdx="2" presStyleCnt="5">
        <dgm:presLayoutVars>
          <dgm:bulletEnabled val="1"/>
        </dgm:presLayoutVars>
      </dgm:prSet>
      <dgm:spPr/>
    </dgm:pt>
    <dgm:pt modelId="{527C7B72-50FB-444C-BC9F-4F02AB3BB81E}" type="pres">
      <dgm:prSet presAssocID="{3FB72B3E-2D44-4139-9390-CB6BD1A60066}" presName="sibTrans" presStyleLbl="node1" presStyleIdx="2" presStyleCnt="5"/>
      <dgm:spPr/>
    </dgm:pt>
    <dgm:pt modelId="{EA082347-74E3-4748-BB75-709FC459EE2B}" type="pres">
      <dgm:prSet presAssocID="{17942D18-A19D-4BB8-880B-BE8D4B782639}" presName="dummy" presStyleCnt="0"/>
      <dgm:spPr/>
    </dgm:pt>
    <dgm:pt modelId="{F51E37A5-093F-4775-9A3A-FF7124FC76E2}" type="pres">
      <dgm:prSet presAssocID="{17942D18-A19D-4BB8-880B-BE8D4B782639}" presName="node" presStyleLbl="revTx" presStyleIdx="3" presStyleCnt="5">
        <dgm:presLayoutVars>
          <dgm:bulletEnabled val="1"/>
        </dgm:presLayoutVars>
      </dgm:prSet>
      <dgm:spPr/>
    </dgm:pt>
    <dgm:pt modelId="{FBA5401D-9F10-4D9B-A79D-13F7AA12B038}" type="pres">
      <dgm:prSet presAssocID="{0FA07DB6-9D2A-49C7-A85C-8C9F5A0DF222}" presName="sibTrans" presStyleLbl="node1" presStyleIdx="3" presStyleCnt="5"/>
      <dgm:spPr/>
    </dgm:pt>
    <dgm:pt modelId="{D6C72768-F6E7-4C14-A85F-9C8EC3E24399}" type="pres">
      <dgm:prSet presAssocID="{5806FDA1-5B8F-47BC-B0E9-3F8725496D6C}" presName="dummy" presStyleCnt="0"/>
      <dgm:spPr/>
    </dgm:pt>
    <dgm:pt modelId="{ED49FF99-6617-4B61-800F-1D2BA7731504}" type="pres">
      <dgm:prSet presAssocID="{5806FDA1-5B8F-47BC-B0E9-3F8725496D6C}" presName="node" presStyleLbl="revTx" presStyleIdx="4" presStyleCnt="5">
        <dgm:presLayoutVars>
          <dgm:bulletEnabled val="1"/>
        </dgm:presLayoutVars>
      </dgm:prSet>
      <dgm:spPr/>
    </dgm:pt>
    <dgm:pt modelId="{13124D0F-63B8-429B-8FE5-2F6351FC6E0B}" type="pres">
      <dgm:prSet presAssocID="{6F8F2604-9140-4616-9A04-150A4F2840D1}" presName="sibTrans" presStyleLbl="node1" presStyleIdx="4" presStyleCnt="5"/>
      <dgm:spPr/>
    </dgm:pt>
  </dgm:ptLst>
  <dgm:cxnLst>
    <dgm:cxn modelId="{465B5D01-65CD-4FD1-A8D8-7026F5B5DCA8}" srcId="{CD9FB1F3-DAC0-4E8C-AFFC-0A09FBB262CD}" destId="{ABB9ECBA-E1CE-4C1B-8F06-EDBE6BDAA259}" srcOrd="0" destOrd="0" parTransId="{BB396C50-4616-4945-B11D-4BC47B7CEFBD}" sibTransId="{37CAF70F-0261-4054-922E-2746DF3F43EA}"/>
    <dgm:cxn modelId="{1500020A-CF67-4A93-B647-52714EBEBD37}" type="presOf" srcId="{5806FDA1-5B8F-47BC-B0E9-3F8725496D6C}" destId="{ED49FF99-6617-4B61-800F-1D2BA7731504}" srcOrd="0" destOrd="0" presId="urn:microsoft.com/office/officeart/2005/8/layout/cycle1"/>
    <dgm:cxn modelId="{2960D30E-99FD-47D4-B519-BA757D62E9F6}" type="presOf" srcId="{6F8F2604-9140-4616-9A04-150A4F2840D1}" destId="{13124D0F-63B8-429B-8FE5-2F6351FC6E0B}" srcOrd="0" destOrd="0" presId="urn:microsoft.com/office/officeart/2005/8/layout/cycle1"/>
    <dgm:cxn modelId="{CE9BA916-8BC4-48B3-803F-1F5982036DA1}" type="presOf" srcId="{0C883F84-CEE9-4ACF-BC59-98547CCCB6AE}" destId="{ED8EE002-AD0C-42F2-A9B0-7791D67A9A04}" srcOrd="0" destOrd="0" presId="urn:microsoft.com/office/officeart/2005/8/layout/cycle1"/>
    <dgm:cxn modelId="{9DFD1A28-AAF1-49A7-AF64-DBA70E589211}" srcId="{CD9FB1F3-DAC0-4E8C-AFFC-0A09FBB262CD}" destId="{A7FF123F-A51C-4A28-8CD6-9479E74B0678}" srcOrd="2" destOrd="0" parTransId="{615FA1C3-FE79-4A45-BA5E-4A09A2AB0516}" sibTransId="{3FB72B3E-2D44-4139-9390-CB6BD1A60066}"/>
    <dgm:cxn modelId="{C2638E5C-D6AB-4A17-8E55-932DC988EC7B}" srcId="{CD9FB1F3-DAC0-4E8C-AFFC-0A09FBB262CD}" destId="{5806FDA1-5B8F-47BC-B0E9-3F8725496D6C}" srcOrd="4" destOrd="0" parTransId="{FA050D19-409B-4ABD-B886-9A9D92F5BA0A}" sibTransId="{6F8F2604-9140-4616-9A04-150A4F2840D1}"/>
    <dgm:cxn modelId="{3B207C42-E11D-41ED-824A-6B74E5052378}" type="presOf" srcId="{0FA07DB6-9D2A-49C7-A85C-8C9F5A0DF222}" destId="{FBA5401D-9F10-4D9B-A79D-13F7AA12B038}" srcOrd="0" destOrd="0" presId="urn:microsoft.com/office/officeart/2005/8/layout/cycle1"/>
    <dgm:cxn modelId="{5E96E84C-D4F6-4A6A-82AE-06069B6456F7}" type="presOf" srcId="{A20B58DF-A523-40B5-8699-8C1D8016CAD6}" destId="{25AE1129-AEC0-49B9-9ADD-5F89570E0C28}" srcOrd="0" destOrd="0" presId="urn:microsoft.com/office/officeart/2005/8/layout/cycle1"/>
    <dgm:cxn modelId="{A2429C74-1A05-41C0-863D-A1D41C913D92}" type="presOf" srcId="{37CAF70F-0261-4054-922E-2746DF3F43EA}" destId="{05FEC3DF-7E9B-401C-A454-FF49F37C6A82}" srcOrd="0" destOrd="0" presId="urn:microsoft.com/office/officeart/2005/8/layout/cycle1"/>
    <dgm:cxn modelId="{14ECE088-CB26-4103-B020-E52A6132F611}" type="presOf" srcId="{ABB9ECBA-E1CE-4C1B-8F06-EDBE6BDAA259}" destId="{07989CCD-0D38-49A0-A448-C885288FF37D}" srcOrd="0" destOrd="0" presId="urn:microsoft.com/office/officeart/2005/8/layout/cycle1"/>
    <dgm:cxn modelId="{3B88AD8B-00EB-4E9D-9825-24DC2B184CAB}" type="presOf" srcId="{CD9FB1F3-DAC0-4E8C-AFFC-0A09FBB262CD}" destId="{D07D24E5-A8A9-4B4D-AF74-2B6C662628F2}" srcOrd="0" destOrd="0" presId="urn:microsoft.com/office/officeart/2005/8/layout/cycle1"/>
    <dgm:cxn modelId="{8E36B39F-9C3B-4719-9CD4-1464A6FF5930}" srcId="{CD9FB1F3-DAC0-4E8C-AFFC-0A09FBB262CD}" destId="{A20B58DF-A523-40B5-8699-8C1D8016CAD6}" srcOrd="1" destOrd="0" parTransId="{6A4D44CF-2B74-43BD-9275-D9DF5EA1635C}" sibTransId="{0C883F84-CEE9-4ACF-BC59-98547CCCB6AE}"/>
    <dgm:cxn modelId="{F7A104B5-9DEF-48FC-ABA9-CDE50846B42E}" type="presOf" srcId="{A7FF123F-A51C-4A28-8CD6-9479E74B0678}" destId="{3CCF8643-4A02-4F4A-8366-CB306F471AF0}" srcOrd="0" destOrd="0" presId="urn:microsoft.com/office/officeart/2005/8/layout/cycle1"/>
    <dgm:cxn modelId="{D0339CB6-46E4-4C70-A16B-5899545FEE40}" type="presOf" srcId="{3FB72B3E-2D44-4139-9390-CB6BD1A60066}" destId="{527C7B72-50FB-444C-BC9F-4F02AB3BB81E}" srcOrd="0" destOrd="0" presId="urn:microsoft.com/office/officeart/2005/8/layout/cycle1"/>
    <dgm:cxn modelId="{A858E6BC-0160-4C44-8373-AA0FFAF9C39B}" srcId="{CD9FB1F3-DAC0-4E8C-AFFC-0A09FBB262CD}" destId="{17942D18-A19D-4BB8-880B-BE8D4B782639}" srcOrd="3" destOrd="0" parTransId="{A9A94345-0885-4B09-A907-92578F371D46}" sibTransId="{0FA07DB6-9D2A-49C7-A85C-8C9F5A0DF222}"/>
    <dgm:cxn modelId="{8F4FE4F5-4B26-460C-935C-46FE6750DD49}" type="presOf" srcId="{17942D18-A19D-4BB8-880B-BE8D4B782639}" destId="{F51E37A5-093F-4775-9A3A-FF7124FC76E2}" srcOrd="0" destOrd="0" presId="urn:microsoft.com/office/officeart/2005/8/layout/cycle1"/>
    <dgm:cxn modelId="{EB4C2C70-BF9F-4AF8-9DA3-B6432A16D969}" type="presParOf" srcId="{D07D24E5-A8A9-4B4D-AF74-2B6C662628F2}" destId="{7BADE509-6EBC-492A-B044-63178F449EBC}" srcOrd="0" destOrd="0" presId="urn:microsoft.com/office/officeart/2005/8/layout/cycle1"/>
    <dgm:cxn modelId="{23567C56-0C6E-4B7A-98BC-EA5946B0EE52}" type="presParOf" srcId="{D07D24E5-A8A9-4B4D-AF74-2B6C662628F2}" destId="{07989CCD-0D38-49A0-A448-C885288FF37D}" srcOrd="1" destOrd="0" presId="urn:microsoft.com/office/officeart/2005/8/layout/cycle1"/>
    <dgm:cxn modelId="{7315C870-E46A-4226-AA16-DFEDD41BA45F}" type="presParOf" srcId="{D07D24E5-A8A9-4B4D-AF74-2B6C662628F2}" destId="{05FEC3DF-7E9B-401C-A454-FF49F37C6A82}" srcOrd="2" destOrd="0" presId="urn:microsoft.com/office/officeart/2005/8/layout/cycle1"/>
    <dgm:cxn modelId="{4AFB690C-518D-4ED1-8571-CBB622BC17D2}" type="presParOf" srcId="{D07D24E5-A8A9-4B4D-AF74-2B6C662628F2}" destId="{BC23AA4E-8F95-4477-A613-A558CA696358}" srcOrd="3" destOrd="0" presId="urn:microsoft.com/office/officeart/2005/8/layout/cycle1"/>
    <dgm:cxn modelId="{AF7BE446-95BE-4E56-AEA1-966098FE8066}" type="presParOf" srcId="{D07D24E5-A8A9-4B4D-AF74-2B6C662628F2}" destId="{25AE1129-AEC0-49B9-9ADD-5F89570E0C28}" srcOrd="4" destOrd="0" presId="urn:microsoft.com/office/officeart/2005/8/layout/cycle1"/>
    <dgm:cxn modelId="{A38FF7E0-F844-4D7C-8E8F-0FC8E18A9B39}" type="presParOf" srcId="{D07D24E5-A8A9-4B4D-AF74-2B6C662628F2}" destId="{ED8EE002-AD0C-42F2-A9B0-7791D67A9A04}" srcOrd="5" destOrd="0" presId="urn:microsoft.com/office/officeart/2005/8/layout/cycle1"/>
    <dgm:cxn modelId="{95AD29A2-77D7-4C5E-B2FB-84CE268B3C3A}" type="presParOf" srcId="{D07D24E5-A8A9-4B4D-AF74-2B6C662628F2}" destId="{14002FF8-70B4-4AE5-BD0D-2112B3169807}" srcOrd="6" destOrd="0" presId="urn:microsoft.com/office/officeart/2005/8/layout/cycle1"/>
    <dgm:cxn modelId="{B35BA17D-48D4-406F-A66B-B891092E25D6}" type="presParOf" srcId="{D07D24E5-A8A9-4B4D-AF74-2B6C662628F2}" destId="{3CCF8643-4A02-4F4A-8366-CB306F471AF0}" srcOrd="7" destOrd="0" presId="urn:microsoft.com/office/officeart/2005/8/layout/cycle1"/>
    <dgm:cxn modelId="{D121B154-FA42-4919-BCA0-5E612D8AA049}" type="presParOf" srcId="{D07D24E5-A8A9-4B4D-AF74-2B6C662628F2}" destId="{527C7B72-50FB-444C-BC9F-4F02AB3BB81E}" srcOrd="8" destOrd="0" presId="urn:microsoft.com/office/officeart/2005/8/layout/cycle1"/>
    <dgm:cxn modelId="{6E4C8AA8-277F-4A83-B26A-BAA6BDEDAF54}" type="presParOf" srcId="{D07D24E5-A8A9-4B4D-AF74-2B6C662628F2}" destId="{EA082347-74E3-4748-BB75-709FC459EE2B}" srcOrd="9" destOrd="0" presId="urn:microsoft.com/office/officeart/2005/8/layout/cycle1"/>
    <dgm:cxn modelId="{25AC3456-1E74-4A96-ABD6-D293245E2FDB}" type="presParOf" srcId="{D07D24E5-A8A9-4B4D-AF74-2B6C662628F2}" destId="{F51E37A5-093F-4775-9A3A-FF7124FC76E2}" srcOrd="10" destOrd="0" presId="urn:microsoft.com/office/officeart/2005/8/layout/cycle1"/>
    <dgm:cxn modelId="{9A7A119B-6FF9-42FE-9874-FDD4DFEACF07}" type="presParOf" srcId="{D07D24E5-A8A9-4B4D-AF74-2B6C662628F2}" destId="{FBA5401D-9F10-4D9B-A79D-13F7AA12B038}" srcOrd="11" destOrd="0" presId="urn:microsoft.com/office/officeart/2005/8/layout/cycle1"/>
    <dgm:cxn modelId="{96CB3490-24F8-4A84-AEE2-644D735FB1E3}" type="presParOf" srcId="{D07D24E5-A8A9-4B4D-AF74-2B6C662628F2}" destId="{D6C72768-F6E7-4C14-A85F-9C8EC3E24399}" srcOrd="12" destOrd="0" presId="urn:microsoft.com/office/officeart/2005/8/layout/cycle1"/>
    <dgm:cxn modelId="{BBBEE554-435E-4170-8EC6-E38FB03019F0}" type="presParOf" srcId="{D07D24E5-A8A9-4B4D-AF74-2B6C662628F2}" destId="{ED49FF99-6617-4B61-800F-1D2BA7731504}" srcOrd="13" destOrd="0" presId="urn:microsoft.com/office/officeart/2005/8/layout/cycle1"/>
    <dgm:cxn modelId="{B5A237E8-6B14-4BC8-A03F-BAEEEB453B3A}" type="presParOf" srcId="{D07D24E5-A8A9-4B4D-AF74-2B6C662628F2}" destId="{13124D0F-63B8-429B-8FE5-2F6351FC6E0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A2903C-1344-40F3-A87F-C97C25ED6B43}"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ru-RU"/>
        </a:p>
      </dgm:t>
    </dgm:pt>
    <dgm:pt modelId="{948A4FC0-431F-4C59-BF15-B281B561A79A}">
      <dgm:prSet phldrT="[Текст]"/>
      <dgm:spPr/>
      <dgm:t>
        <a:bodyPr/>
        <a:lstStyle/>
        <a:p>
          <a:r>
            <a:rPr lang="en-US" dirty="0"/>
            <a:t>Avoidance</a:t>
          </a:r>
          <a:endParaRPr lang="ru-RU" dirty="0"/>
        </a:p>
      </dgm:t>
    </dgm:pt>
    <dgm:pt modelId="{75BD9499-8B8F-4586-9761-AED4FB095C0B}" type="parTrans" cxnId="{AD1E1854-40BA-4248-9A6E-5AEB99939B0C}">
      <dgm:prSet/>
      <dgm:spPr/>
      <dgm:t>
        <a:bodyPr/>
        <a:lstStyle/>
        <a:p>
          <a:endParaRPr lang="ru-RU"/>
        </a:p>
      </dgm:t>
    </dgm:pt>
    <dgm:pt modelId="{26F15D8F-F6FE-411A-9CEF-14D81F0871CA}" type="sibTrans" cxnId="{AD1E1854-40BA-4248-9A6E-5AEB99939B0C}">
      <dgm:prSet/>
      <dgm:spPr/>
      <dgm:t>
        <a:bodyPr/>
        <a:lstStyle/>
        <a:p>
          <a:endParaRPr lang="ru-RU"/>
        </a:p>
      </dgm:t>
    </dgm:pt>
    <dgm:pt modelId="{1FCC727F-62DC-4761-B69A-FC2247E30EEB}">
      <dgm:prSet phldrT="[Текст]"/>
      <dgm:spPr/>
      <dgm:t>
        <a:bodyPr/>
        <a:lstStyle/>
        <a:p>
          <a:r>
            <a:rPr lang="en-US" dirty="0"/>
            <a:t>Distortion</a:t>
          </a:r>
          <a:endParaRPr lang="ru-RU" dirty="0"/>
        </a:p>
      </dgm:t>
    </dgm:pt>
    <dgm:pt modelId="{91C90A3C-1D30-48B4-8136-39FA0C4451F0}" type="parTrans" cxnId="{A5E73AE9-0391-4FD4-9C7E-1CDFF4C38649}">
      <dgm:prSet/>
      <dgm:spPr/>
      <dgm:t>
        <a:bodyPr/>
        <a:lstStyle/>
        <a:p>
          <a:endParaRPr lang="ru-RU"/>
        </a:p>
      </dgm:t>
    </dgm:pt>
    <dgm:pt modelId="{FC4DAC92-402A-4C40-B52B-31E797C9796D}" type="sibTrans" cxnId="{A5E73AE9-0391-4FD4-9C7E-1CDFF4C38649}">
      <dgm:prSet/>
      <dgm:spPr/>
      <dgm:t>
        <a:bodyPr/>
        <a:lstStyle/>
        <a:p>
          <a:endParaRPr lang="ru-RU"/>
        </a:p>
      </dgm:t>
    </dgm:pt>
    <dgm:pt modelId="{4FB68D28-16EA-4BA1-9BF8-CA27525E7230}">
      <dgm:prSet phldrT="[Текст]"/>
      <dgm:spPr/>
      <dgm:t>
        <a:bodyPr/>
        <a:lstStyle/>
        <a:p>
          <a:r>
            <a:rPr lang="en-US" dirty="0"/>
            <a:t>Reassurance</a:t>
          </a:r>
          <a:endParaRPr lang="ru-RU" dirty="0"/>
        </a:p>
      </dgm:t>
    </dgm:pt>
    <dgm:pt modelId="{3171A26C-DADC-488C-8B48-DD06AE485875}" type="parTrans" cxnId="{73DF6BE0-2198-4AE9-AA27-5C0BED393009}">
      <dgm:prSet/>
      <dgm:spPr/>
      <dgm:t>
        <a:bodyPr/>
        <a:lstStyle/>
        <a:p>
          <a:endParaRPr lang="ru-RU"/>
        </a:p>
      </dgm:t>
    </dgm:pt>
    <dgm:pt modelId="{A732F684-814D-4FBE-BA5B-6E8DE4646DE6}" type="sibTrans" cxnId="{73DF6BE0-2198-4AE9-AA27-5C0BED393009}">
      <dgm:prSet/>
      <dgm:spPr/>
      <dgm:t>
        <a:bodyPr/>
        <a:lstStyle/>
        <a:p>
          <a:endParaRPr lang="ru-RU"/>
        </a:p>
      </dgm:t>
    </dgm:pt>
    <dgm:pt modelId="{7DA54653-0B91-457C-B2F5-222888BC2C0C}">
      <dgm:prSet phldrT="[Текст]"/>
      <dgm:spPr/>
      <dgm:t>
        <a:bodyPr/>
        <a:lstStyle/>
        <a:p>
          <a:r>
            <a:rPr lang="en-US" dirty="0"/>
            <a:t>Revaluation</a:t>
          </a:r>
          <a:endParaRPr lang="ru-RU" dirty="0"/>
        </a:p>
      </dgm:t>
    </dgm:pt>
    <dgm:pt modelId="{A3EA395C-6EC5-4B1A-9AA9-F0D0E5BE20F6}" type="parTrans" cxnId="{02AA1384-34DD-46F4-82E3-C289062384A8}">
      <dgm:prSet/>
      <dgm:spPr/>
      <dgm:t>
        <a:bodyPr/>
        <a:lstStyle/>
        <a:p>
          <a:endParaRPr lang="ru-RU"/>
        </a:p>
      </dgm:t>
    </dgm:pt>
    <dgm:pt modelId="{AF0CAF37-5F3B-4CF6-8DCC-6FCA5F559438}" type="sibTrans" cxnId="{02AA1384-34DD-46F4-82E3-C289062384A8}">
      <dgm:prSet/>
      <dgm:spPr/>
      <dgm:t>
        <a:bodyPr/>
        <a:lstStyle/>
        <a:p>
          <a:endParaRPr lang="ru-RU"/>
        </a:p>
      </dgm:t>
    </dgm:pt>
    <dgm:pt modelId="{BC14D0FF-BF5F-4013-A5AB-CD1CF84065D8}">
      <dgm:prSet phldrT="[Текст]"/>
      <dgm:spPr/>
      <dgm:t>
        <a:bodyPr/>
        <a:lstStyle/>
        <a:p>
          <a:r>
            <a:rPr lang="en-US" dirty="0"/>
            <a:t>Distraction</a:t>
          </a:r>
          <a:endParaRPr lang="ru-RU" dirty="0"/>
        </a:p>
      </dgm:t>
    </dgm:pt>
    <dgm:pt modelId="{5A9BD17D-EE95-406A-AF16-5F5EB6914081}" type="parTrans" cxnId="{97E5A781-E76B-484F-BCF4-2CD93B1424F0}">
      <dgm:prSet/>
      <dgm:spPr/>
      <dgm:t>
        <a:bodyPr/>
        <a:lstStyle/>
        <a:p>
          <a:endParaRPr lang="ru-RU"/>
        </a:p>
      </dgm:t>
    </dgm:pt>
    <dgm:pt modelId="{1AEE006D-82C3-4CF1-8F10-7BD7C7F35D1F}" type="sibTrans" cxnId="{97E5A781-E76B-484F-BCF4-2CD93B1424F0}">
      <dgm:prSet/>
      <dgm:spPr/>
      <dgm:t>
        <a:bodyPr/>
        <a:lstStyle/>
        <a:p>
          <a:endParaRPr lang="ru-RU"/>
        </a:p>
      </dgm:t>
    </dgm:pt>
    <dgm:pt modelId="{55A7737E-F563-4D28-8BCD-BCAFFBA944BE}">
      <dgm:prSet phldrT="[Текст]"/>
      <dgm:spPr/>
      <dgm:t>
        <a:bodyPr/>
        <a:lstStyle/>
        <a:p>
          <a:r>
            <a:rPr lang="en-US" dirty="0"/>
            <a:t>Confirmation</a:t>
          </a:r>
          <a:endParaRPr lang="ru-RU" dirty="0"/>
        </a:p>
      </dgm:t>
    </dgm:pt>
    <dgm:pt modelId="{548ADD03-CB14-4282-A1FE-27929DF8CCF6}" type="parTrans" cxnId="{BF1C3EAE-A140-490B-8DD9-DA032B0D276F}">
      <dgm:prSet/>
      <dgm:spPr/>
      <dgm:t>
        <a:bodyPr/>
        <a:lstStyle/>
        <a:p>
          <a:endParaRPr lang="ru-RU"/>
        </a:p>
      </dgm:t>
    </dgm:pt>
    <dgm:pt modelId="{D7A760C7-7E98-4FA5-B9C8-793987EDF6F9}" type="sibTrans" cxnId="{BF1C3EAE-A140-490B-8DD9-DA032B0D276F}">
      <dgm:prSet/>
      <dgm:spPr/>
      <dgm:t>
        <a:bodyPr/>
        <a:lstStyle/>
        <a:p>
          <a:endParaRPr lang="ru-RU"/>
        </a:p>
      </dgm:t>
    </dgm:pt>
    <dgm:pt modelId="{03999A41-2A2B-4679-90EC-8D2C3DDB3459}" type="pres">
      <dgm:prSet presAssocID="{3FA2903C-1344-40F3-A87F-C97C25ED6B43}" presName="cycle" presStyleCnt="0">
        <dgm:presLayoutVars>
          <dgm:dir/>
          <dgm:resizeHandles val="exact"/>
        </dgm:presLayoutVars>
      </dgm:prSet>
      <dgm:spPr/>
    </dgm:pt>
    <dgm:pt modelId="{356F0DD7-795B-43A9-8F48-B7AB360EDCDF}" type="pres">
      <dgm:prSet presAssocID="{948A4FC0-431F-4C59-BF15-B281B561A79A}" presName="node" presStyleLbl="node1" presStyleIdx="0" presStyleCnt="6">
        <dgm:presLayoutVars>
          <dgm:bulletEnabled val="1"/>
        </dgm:presLayoutVars>
      </dgm:prSet>
      <dgm:spPr/>
    </dgm:pt>
    <dgm:pt modelId="{3C2FDD4D-951E-456C-9F2A-B7D1D7B06983}" type="pres">
      <dgm:prSet presAssocID="{948A4FC0-431F-4C59-BF15-B281B561A79A}" presName="spNode" presStyleCnt="0"/>
      <dgm:spPr/>
    </dgm:pt>
    <dgm:pt modelId="{3CA59A49-B1F0-4516-B603-2194FF98B2D5}" type="pres">
      <dgm:prSet presAssocID="{26F15D8F-F6FE-411A-9CEF-14D81F0871CA}" presName="sibTrans" presStyleLbl="sibTrans1D1" presStyleIdx="0" presStyleCnt="6"/>
      <dgm:spPr/>
    </dgm:pt>
    <dgm:pt modelId="{A9A73AEB-6F87-4FAA-B6E1-B444541C0720}" type="pres">
      <dgm:prSet presAssocID="{1FCC727F-62DC-4761-B69A-FC2247E30EEB}" presName="node" presStyleLbl="node1" presStyleIdx="1" presStyleCnt="6">
        <dgm:presLayoutVars>
          <dgm:bulletEnabled val="1"/>
        </dgm:presLayoutVars>
      </dgm:prSet>
      <dgm:spPr/>
    </dgm:pt>
    <dgm:pt modelId="{6B194BD1-7796-42DE-9328-CE3A2CA2DB8A}" type="pres">
      <dgm:prSet presAssocID="{1FCC727F-62DC-4761-B69A-FC2247E30EEB}" presName="spNode" presStyleCnt="0"/>
      <dgm:spPr/>
    </dgm:pt>
    <dgm:pt modelId="{6441E248-4D8B-482F-9F94-65491B86AA9C}" type="pres">
      <dgm:prSet presAssocID="{FC4DAC92-402A-4C40-B52B-31E797C9796D}" presName="sibTrans" presStyleLbl="sibTrans1D1" presStyleIdx="1" presStyleCnt="6"/>
      <dgm:spPr/>
    </dgm:pt>
    <dgm:pt modelId="{AF5DBC9F-6B74-4E4B-B0CC-1D05EB759C47}" type="pres">
      <dgm:prSet presAssocID="{BC14D0FF-BF5F-4013-A5AB-CD1CF84065D8}" presName="node" presStyleLbl="node1" presStyleIdx="2" presStyleCnt="6">
        <dgm:presLayoutVars>
          <dgm:bulletEnabled val="1"/>
        </dgm:presLayoutVars>
      </dgm:prSet>
      <dgm:spPr/>
    </dgm:pt>
    <dgm:pt modelId="{CD7AF754-CA7C-41FE-B1E3-F51D86463F50}" type="pres">
      <dgm:prSet presAssocID="{BC14D0FF-BF5F-4013-A5AB-CD1CF84065D8}" presName="spNode" presStyleCnt="0"/>
      <dgm:spPr/>
    </dgm:pt>
    <dgm:pt modelId="{D27D7726-1BFA-456E-A934-08DE1E8404A9}" type="pres">
      <dgm:prSet presAssocID="{1AEE006D-82C3-4CF1-8F10-7BD7C7F35D1F}" presName="sibTrans" presStyleLbl="sibTrans1D1" presStyleIdx="2" presStyleCnt="6"/>
      <dgm:spPr/>
    </dgm:pt>
    <dgm:pt modelId="{9A38E352-795C-47F3-BAD3-322AF8CBB776}" type="pres">
      <dgm:prSet presAssocID="{55A7737E-F563-4D28-8BCD-BCAFFBA944BE}" presName="node" presStyleLbl="node1" presStyleIdx="3" presStyleCnt="6">
        <dgm:presLayoutVars>
          <dgm:bulletEnabled val="1"/>
        </dgm:presLayoutVars>
      </dgm:prSet>
      <dgm:spPr/>
    </dgm:pt>
    <dgm:pt modelId="{AC4BBB7A-EA5C-42D5-B460-58D99E332A56}" type="pres">
      <dgm:prSet presAssocID="{55A7737E-F563-4D28-8BCD-BCAFFBA944BE}" presName="spNode" presStyleCnt="0"/>
      <dgm:spPr/>
    </dgm:pt>
    <dgm:pt modelId="{4C525CBE-7671-4AEC-8019-E2C486B476A1}" type="pres">
      <dgm:prSet presAssocID="{D7A760C7-7E98-4FA5-B9C8-793987EDF6F9}" presName="sibTrans" presStyleLbl="sibTrans1D1" presStyleIdx="3" presStyleCnt="6"/>
      <dgm:spPr/>
    </dgm:pt>
    <dgm:pt modelId="{7CA5499E-7C7F-4F69-B814-10088F12B9F5}" type="pres">
      <dgm:prSet presAssocID="{4FB68D28-16EA-4BA1-9BF8-CA27525E7230}" presName="node" presStyleLbl="node1" presStyleIdx="4" presStyleCnt="6">
        <dgm:presLayoutVars>
          <dgm:bulletEnabled val="1"/>
        </dgm:presLayoutVars>
      </dgm:prSet>
      <dgm:spPr/>
    </dgm:pt>
    <dgm:pt modelId="{A484AA76-00BB-46E2-9423-9B1CCD04B5DC}" type="pres">
      <dgm:prSet presAssocID="{4FB68D28-16EA-4BA1-9BF8-CA27525E7230}" presName="spNode" presStyleCnt="0"/>
      <dgm:spPr/>
    </dgm:pt>
    <dgm:pt modelId="{62C7ABEE-BE9D-4902-BC03-1B8BFD2C23EE}" type="pres">
      <dgm:prSet presAssocID="{A732F684-814D-4FBE-BA5B-6E8DE4646DE6}" presName="sibTrans" presStyleLbl="sibTrans1D1" presStyleIdx="4" presStyleCnt="6"/>
      <dgm:spPr/>
    </dgm:pt>
    <dgm:pt modelId="{E83B5C12-18AE-46A4-A08D-F0783478EF34}" type="pres">
      <dgm:prSet presAssocID="{7DA54653-0B91-457C-B2F5-222888BC2C0C}" presName="node" presStyleLbl="node1" presStyleIdx="5" presStyleCnt="6">
        <dgm:presLayoutVars>
          <dgm:bulletEnabled val="1"/>
        </dgm:presLayoutVars>
      </dgm:prSet>
      <dgm:spPr/>
    </dgm:pt>
    <dgm:pt modelId="{682936DE-2308-4ED2-89D9-2D4CBA2BB310}" type="pres">
      <dgm:prSet presAssocID="{7DA54653-0B91-457C-B2F5-222888BC2C0C}" presName="spNode" presStyleCnt="0"/>
      <dgm:spPr/>
    </dgm:pt>
    <dgm:pt modelId="{88706225-C48A-4147-96AD-2AD372C2A4D2}" type="pres">
      <dgm:prSet presAssocID="{AF0CAF37-5F3B-4CF6-8DCC-6FCA5F559438}" presName="sibTrans" presStyleLbl="sibTrans1D1" presStyleIdx="5" presStyleCnt="6"/>
      <dgm:spPr/>
    </dgm:pt>
  </dgm:ptLst>
  <dgm:cxnLst>
    <dgm:cxn modelId="{AEF9DC1F-C11B-4E57-8D68-15BF15C597D8}" type="presOf" srcId="{4FB68D28-16EA-4BA1-9BF8-CA27525E7230}" destId="{7CA5499E-7C7F-4F69-B814-10088F12B9F5}" srcOrd="0" destOrd="0" presId="urn:microsoft.com/office/officeart/2005/8/layout/cycle6"/>
    <dgm:cxn modelId="{C2AE4164-6736-456D-9320-768ED76D8702}" type="presOf" srcId="{AF0CAF37-5F3B-4CF6-8DCC-6FCA5F559438}" destId="{88706225-C48A-4147-96AD-2AD372C2A4D2}" srcOrd="0" destOrd="0" presId="urn:microsoft.com/office/officeart/2005/8/layout/cycle6"/>
    <dgm:cxn modelId="{332FAF45-D7AE-422C-9AAB-162B3312B140}" type="presOf" srcId="{A732F684-814D-4FBE-BA5B-6E8DE4646DE6}" destId="{62C7ABEE-BE9D-4902-BC03-1B8BFD2C23EE}" srcOrd="0" destOrd="0" presId="urn:microsoft.com/office/officeart/2005/8/layout/cycle6"/>
    <dgm:cxn modelId="{AD1E1854-40BA-4248-9A6E-5AEB99939B0C}" srcId="{3FA2903C-1344-40F3-A87F-C97C25ED6B43}" destId="{948A4FC0-431F-4C59-BF15-B281B561A79A}" srcOrd="0" destOrd="0" parTransId="{75BD9499-8B8F-4586-9761-AED4FB095C0B}" sibTransId="{26F15D8F-F6FE-411A-9CEF-14D81F0871CA}"/>
    <dgm:cxn modelId="{97E5A781-E76B-484F-BCF4-2CD93B1424F0}" srcId="{3FA2903C-1344-40F3-A87F-C97C25ED6B43}" destId="{BC14D0FF-BF5F-4013-A5AB-CD1CF84065D8}" srcOrd="2" destOrd="0" parTransId="{5A9BD17D-EE95-406A-AF16-5F5EB6914081}" sibTransId="{1AEE006D-82C3-4CF1-8F10-7BD7C7F35D1F}"/>
    <dgm:cxn modelId="{02AA1384-34DD-46F4-82E3-C289062384A8}" srcId="{3FA2903C-1344-40F3-A87F-C97C25ED6B43}" destId="{7DA54653-0B91-457C-B2F5-222888BC2C0C}" srcOrd="5" destOrd="0" parTransId="{A3EA395C-6EC5-4B1A-9AA9-F0D0E5BE20F6}" sibTransId="{AF0CAF37-5F3B-4CF6-8DCC-6FCA5F559438}"/>
    <dgm:cxn modelId="{11EF8685-8893-44F3-BBC5-72063D47197A}" type="presOf" srcId="{55A7737E-F563-4D28-8BCD-BCAFFBA944BE}" destId="{9A38E352-795C-47F3-BAD3-322AF8CBB776}" srcOrd="0" destOrd="0" presId="urn:microsoft.com/office/officeart/2005/8/layout/cycle6"/>
    <dgm:cxn modelId="{99C00C86-660D-4D59-A453-9B1BA145AD9E}" type="presOf" srcId="{FC4DAC92-402A-4C40-B52B-31E797C9796D}" destId="{6441E248-4D8B-482F-9F94-65491B86AA9C}" srcOrd="0" destOrd="0" presId="urn:microsoft.com/office/officeart/2005/8/layout/cycle6"/>
    <dgm:cxn modelId="{68A22597-EEC0-4687-9369-52F6AF6AE1A4}" type="presOf" srcId="{D7A760C7-7E98-4FA5-B9C8-793987EDF6F9}" destId="{4C525CBE-7671-4AEC-8019-E2C486B476A1}" srcOrd="0" destOrd="0" presId="urn:microsoft.com/office/officeart/2005/8/layout/cycle6"/>
    <dgm:cxn modelId="{1B8653AA-D201-4576-BA65-E9C8DA3C85B3}" type="presOf" srcId="{1FCC727F-62DC-4761-B69A-FC2247E30EEB}" destId="{A9A73AEB-6F87-4FAA-B6E1-B444541C0720}" srcOrd="0" destOrd="0" presId="urn:microsoft.com/office/officeart/2005/8/layout/cycle6"/>
    <dgm:cxn modelId="{A61001AC-ED2A-4D14-9BE2-8A67B3AA1F36}" type="presOf" srcId="{3FA2903C-1344-40F3-A87F-C97C25ED6B43}" destId="{03999A41-2A2B-4679-90EC-8D2C3DDB3459}" srcOrd="0" destOrd="0" presId="urn:microsoft.com/office/officeart/2005/8/layout/cycle6"/>
    <dgm:cxn modelId="{DB195FAD-3C51-4A97-80C5-6531DB89BD6E}" type="presOf" srcId="{1AEE006D-82C3-4CF1-8F10-7BD7C7F35D1F}" destId="{D27D7726-1BFA-456E-A934-08DE1E8404A9}" srcOrd="0" destOrd="0" presId="urn:microsoft.com/office/officeart/2005/8/layout/cycle6"/>
    <dgm:cxn modelId="{BF1C3EAE-A140-490B-8DD9-DA032B0D276F}" srcId="{3FA2903C-1344-40F3-A87F-C97C25ED6B43}" destId="{55A7737E-F563-4D28-8BCD-BCAFFBA944BE}" srcOrd="3" destOrd="0" parTransId="{548ADD03-CB14-4282-A1FE-27929DF8CCF6}" sibTransId="{D7A760C7-7E98-4FA5-B9C8-793987EDF6F9}"/>
    <dgm:cxn modelId="{0728B3C0-8565-4A77-BC42-7BD6C2CFE712}" type="presOf" srcId="{948A4FC0-431F-4C59-BF15-B281B561A79A}" destId="{356F0DD7-795B-43A9-8F48-B7AB360EDCDF}" srcOrd="0" destOrd="0" presId="urn:microsoft.com/office/officeart/2005/8/layout/cycle6"/>
    <dgm:cxn modelId="{A919A4C2-4B81-496D-94AE-70DB55316880}" type="presOf" srcId="{BC14D0FF-BF5F-4013-A5AB-CD1CF84065D8}" destId="{AF5DBC9F-6B74-4E4B-B0CC-1D05EB759C47}" srcOrd="0" destOrd="0" presId="urn:microsoft.com/office/officeart/2005/8/layout/cycle6"/>
    <dgm:cxn modelId="{73DF6BE0-2198-4AE9-AA27-5C0BED393009}" srcId="{3FA2903C-1344-40F3-A87F-C97C25ED6B43}" destId="{4FB68D28-16EA-4BA1-9BF8-CA27525E7230}" srcOrd="4" destOrd="0" parTransId="{3171A26C-DADC-488C-8B48-DD06AE485875}" sibTransId="{A732F684-814D-4FBE-BA5B-6E8DE4646DE6}"/>
    <dgm:cxn modelId="{4E07CEE1-8BB9-4353-B3EC-EC0FD3FCC6EB}" type="presOf" srcId="{7DA54653-0B91-457C-B2F5-222888BC2C0C}" destId="{E83B5C12-18AE-46A4-A08D-F0783478EF34}" srcOrd="0" destOrd="0" presId="urn:microsoft.com/office/officeart/2005/8/layout/cycle6"/>
    <dgm:cxn modelId="{A5E73AE9-0391-4FD4-9C7E-1CDFF4C38649}" srcId="{3FA2903C-1344-40F3-A87F-C97C25ED6B43}" destId="{1FCC727F-62DC-4761-B69A-FC2247E30EEB}" srcOrd="1" destOrd="0" parTransId="{91C90A3C-1D30-48B4-8136-39FA0C4451F0}" sibTransId="{FC4DAC92-402A-4C40-B52B-31E797C9796D}"/>
    <dgm:cxn modelId="{B31F8FEC-98E6-4089-945F-842D7703469A}" type="presOf" srcId="{26F15D8F-F6FE-411A-9CEF-14D81F0871CA}" destId="{3CA59A49-B1F0-4516-B603-2194FF98B2D5}" srcOrd="0" destOrd="0" presId="urn:microsoft.com/office/officeart/2005/8/layout/cycle6"/>
    <dgm:cxn modelId="{D0B50AEF-648D-4A84-9222-EDEFBE378A5F}" type="presParOf" srcId="{03999A41-2A2B-4679-90EC-8D2C3DDB3459}" destId="{356F0DD7-795B-43A9-8F48-B7AB360EDCDF}" srcOrd="0" destOrd="0" presId="urn:microsoft.com/office/officeart/2005/8/layout/cycle6"/>
    <dgm:cxn modelId="{2BB973F3-1707-4E29-899B-72D5FB43A9E0}" type="presParOf" srcId="{03999A41-2A2B-4679-90EC-8D2C3DDB3459}" destId="{3C2FDD4D-951E-456C-9F2A-B7D1D7B06983}" srcOrd="1" destOrd="0" presId="urn:microsoft.com/office/officeart/2005/8/layout/cycle6"/>
    <dgm:cxn modelId="{F87C8CBA-1D66-46E7-A95E-4E2C3C0D2D50}" type="presParOf" srcId="{03999A41-2A2B-4679-90EC-8D2C3DDB3459}" destId="{3CA59A49-B1F0-4516-B603-2194FF98B2D5}" srcOrd="2" destOrd="0" presId="urn:microsoft.com/office/officeart/2005/8/layout/cycle6"/>
    <dgm:cxn modelId="{7CA510D2-F9A1-4495-9F06-DEA88E85004B}" type="presParOf" srcId="{03999A41-2A2B-4679-90EC-8D2C3DDB3459}" destId="{A9A73AEB-6F87-4FAA-B6E1-B444541C0720}" srcOrd="3" destOrd="0" presId="urn:microsoft.com/office/officeart/2005/8/layout/cycle6"/>
    <dgm:cxn modelId="{4C797B1B-3605-4147-9D41-BB11BC56031D}" type="presParOf" srcId="{03999A41-2A2B-4679-90EC-8D2C3DDB3459}" destId="{6B194BD1-7796-42DE-9328-CE3A2CA2DB8A}" srcOrd="4" destOrd="0" presId="urn:microsoft.com/office/officeart/2005/8/layout/cycle6"/>
    <dgm:cxn modelId="{C8999114-9F26-4C04-AAA2-C0506110E4F4}" type="presParOf" srcId="{03999A41-2A2B-4679-90EC-8D2C3DDB3459}" destId="{6441E248-4D8B-482F-9F94-65491B86AA9C}" srcOrd="5" destOrd="0" presId="urn:microsoft.com/office/officeart/2005/8/layout/cycle6"/>
    <dgm:cxn modelId="{2BA7D7F1-412C-43C7-A6FC-A43F444F404C}" type="presParOf" srcId="{03999A41-2A2B-4679-90EC-8D2C3DDB3459}" destId="{AF5DBC9F-6B74-4E4B-B0CC-1D05EB759C47}" srcOrd="6" destOrd="0" presId="urn:microsoft.com/office/officeart/2005/8/layout/cycle6"/>
    <dgm:cxn modelId="{673E3951-F14B-4625-B8DE-50A863485994}" type="presParOf" srcId="{03999A41-2A2B-4679-90EC-8D2C3DDB3459}" destId="{CD7AF754-CA7C-41FE-B1E3-F51D86463F50}" srcOrd="7" destOrd="0" presId="urn:microsoft.com/office/officeart/2005/8/layout/cycle6"/>
    <dgm:cxn modelId="{418EF4A3-2E52-402F-87A9-F492ABDD0637}" type="presParOf" srcId="{03999A41-2A2B-4679-90EC-8D2C3DDB3459}" destId="{D27D7726-1BFA-456E-A934-08DE1E8404A9}" srcOrd="8" destOrd="0" presId="urn:microsoft.com/office/officeart/2005/8/layout/cycle6"/>
    <dgm:cxn modelId="{0CDD20A8-8326-45A3-9B9E-384FF83CA0B8}" type="presParOf" srcId="{03999A41-2A2B-4679-90EC-8D2C3DDB3459}" destId="{9A38E352-795C-47F3-BAD3-322AF8CBB776}" srcOrd="9" destOrd="0" presId="urn:microsoft.com/office/officeart/2005/8/layout/cycle6"/>
    <dgm:cxn modelId="{B72B8BCE-8877-41A6-B75D-565EEF112B67}" type="presParOf" srcId="{03999A41-2A2B-4679-90EC-8D2C3DDB3459}" destId="{AC4BBB7A-EA5C-42D5-B460-58D99E332A56}" srcOrd="10" destOrd="0" presId="urn:microsoft.com/office/officeart/2005/8/layout/cycle6"/>
    <dgm:cxn modelId="{D4F0517F-4350-43FE-9F9E-0931076A1AB5}" type="presParOf" srcId="{03999A41-2A2B-4679-90EC-8D2C3DDB3459}" destId="{4C525CBE-7671-4AEC-8019-E2C486B476A1}" srcOrd="11" destOrd="0" presId="urn:microsoft.com/office/officeart/2005/8/layout/cycle6"/>
    <dgm:cxn modelId="{9EEBC104-D05F-4AEF-9231-6AEFD6E15456}" type="presParOf" srcId="{03999A41-2A2B-4679-90EC-8D2C3DDB3459}" destId="{7CA5499E-7C7F-4F69-B814-10088F12B9F5}" srcOrd="12" destOrd="0" presId="urn:microsoft.com/office/officeart/2005/8/layout/cycle6"/>
    <dgm:cxn modelId="{E69973BF-2D54-424F-A723-D1DC3CE4D157}" type="presParOf" srcId="{03999A41-2A2B-4679-90EC-8D2C3DDB3459}" destId="{A484AA76-00BB-46E2-9423-9B1CCD04B5DC}" srcOrd="13" destOrd="0" presId="urn:microsoft.com/office/officeart/2005/8/layout/cycle6"/>
    <dgm:cxn modelId="{F9971EB7-76C0-4908-8DB5-A02BF6D2D168}" type="presParOf" srcId="{03999A41-2A2B-4679-90EC-8D2C3DDB3459}" destId="{62C7ABEE-BE9D-4902-BC03-1B8BFD2C23EE}" srcOrd="14" destOrd="0" presId="urn:microsoft.com/office/officeart/2005/8/layout/cycle6"/>
    <dgm:cxn modelId="{5AA55DB4-B439-4E79-818D-864A3D558EB2}" type="presParOf" srcId="{03999A41-2A2B-4679-90EC-8D2C3DDB3459}" destId="{E83B5C12-18AE-46A4-A08D-F0783478EF34}" srcOrd="15" destOrd="0" presId="urn:microsoft.com/office/officeart/2005/8/layout/cycle6"/>
    <dgm:cxn modelId="{5CD62952-C8D8-4C05-8B4F-327BBFDB81AF}" type="presParOf" srcId="{03999A41-2A2B-4679-90EC-8D2C3DDB3459}" destId="{682936DE-2308-4ED2-89D9-2D4CBA2BB310}" srcOrd="16" destOrd="0" presId="urn:microsoft.com/office/officeart/2005/8/layout/cycle6"/>
    <dgm:cxn modelId="{2FA41AD4-3F84-4DAC-949F-5D2C0D949D7A}" type="presParOf" srcId="{03999A41-2A2B-4679-90EC-8D2C3DDB3459}" destId="{88706225-C48A-4147-96AD-2AD372C2A4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A2903C-1344-40F3-A87F-C97C25ED6B43}"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ru-RU"/>
        </a:p>
      </dgm:t>
    </dgm:pt>
    <dgm:pt modelId="{948A4FC0-431F-4C59-BF15-B281B561A79A}">
      <dgm:prSet phldrT="[Текст]"/>
      <dgm:spPr/>
      <dgm:t>
        <a:bodyPr/>
        <a:lstStyle/>
        <a:p>
          <a:r>
            <a:rPr lang="en-US" dirty="0"/>
            <a:t>Avoidance</a:t>
          </a:r>
          <a:endParaRPr lang="ru-RU" dirty="0"/>
        </a:p>
      </dgm:t>
    </dgm:pt>
    <dgm:pt modelId="{75BD9499-8B8F-4586-9761-AED4FB095C0B}" type="parTrans" cxnId="{AD1E1854-40BA-4248-9A6E-5AEB99939B0C}">
      <dgm:prSet/>
      <dgm:spPr/>
      <dgm:t>
        <a:bodyPr/>
        <a:lstStyle/>
        <a:p>
          <a:endParaRPr lang="ru-RU"/>
        </a:p>
      </dgm:t>
    </dgm:pt>
    <dgm:pt modelId="{26F15D8F-F6FE-411A-9CEF-14D81F0871CA}" type="sibTrans" cxnId="{AD1E1854-40BA-4248-9A6E-5AEB99939B0C}">
      <dgm:prSet/>
      <dgm:spPr/>
      <dgm:t>
        <a:bodyPr/>
        <a:lstStyle/>
        <a:p>
          <a:endParaRPr lang="ru-RU"/>
        </a:p>
      </dgm:t>
    </dgm:pt>
    <dgm:pt modelId="{1FCC727F-62DC-4761-B69A-FC2247E30EEB}">
      <dgm:prSet phldrT="[Текст]"/>
      <dgm:spPr/>
      <dgm:t>
        <a:bodyPr/>
        <a:lstStyle/>
        <a:p>
          <a:r>
            <a:rPr lang="en-US" dirty="0"/>
            <a:t>Distortion</a:t>
          </a:r>
          <a:endParaRPr lang="ru-RU" dirty="0"/>
        </a:p>
      </dgm:t>
    </dgm:pt>
    <dgm:pt modelId="{91C90A3C-1D30-48B4-8136-39FA0C4451F0}" type="parTrans" cxnId="{A5E73AE9-0391-4FD4-9C7E-1CDFF4C38649}">
      <dgm:prSet/>
      <dgm:spPr/>
      <dgm:t>
        <a:bodyPr/>
        <a:lstStyle/>
        <a:p>
          <a:endParaRPr lang="ru-RU"/>
        </a:p>
      </dgm:t>
    </dgm:pt>
    <dgm:pt modelId="{FC4DAC92-402A-4C40-B52B-31E797C9796D}" type="sibTrans" cxnId="{A5E73AE9-0391-4FD4-9C7E-1CDFF4C38649}">
      <dgm:prSet/>
      <dgm:spPr/>
      <dgm:t>
        <a:bodyPr/>
        <a:lstStyle/>
        <a:p>
          <a:endParaRPr lang="ru-RU"/>
        </a:p>
      </dgm:t>
    </dgm:pt>
    <dgm:pt modelId="{4FB68D28-16EA-4BA1-9BF8-CA27525E7230}">
      <dgm:prSet phldrT="[Текст]"/>
      <dgm:spPr/>
      <dgm:t>
        <a:bodyPr/>
        <a:lstStyle/>
        <a:p>
          <a:r>
            <a:rPr lang="en-US" dirty="0"/>
            <a:t>Reassurance</a:t>
          </a:r>
          <a:endParaRPr lang="ru-RU" dirty="0"/>
        </a:p>
      </dgm:t>
    </dgm:pt>
    <dgm:pt modelId="{3171A26C-DADC-488C-8B48-DD06AE485875}" type="parTrans" cxnId="{73DF6BE0-2198-4AE9-AA27-5C0BED393009}">
      <dgm:prSet/>
      <dgm:spPr/>
      <dgm:t>
        <a:bodyPr/>
        <a:lstStyle/>
        <a:p>
          <a:endParaRPr lang="ru-RU"/>
        </a:p>
      </dgm:t>
    </dgm:pt>
    <dgm:pt modelId="{A732F684-814D-4FBE-BA5B-6E8DE4646DE6}" type="sibTrans" cxnId="{73DF6BE0-2198-4AE9-AA27-5C0BED393009}">
      <dgm:prSet/>
      <dgm:spPr/>
      <dgm:t>
        <a:bodyPr/>
        <a:lstStyle/>
        <a:p>
          <a:endParaRPr lang="ru-RU"/>
        </a:p>
      </dgm:t>
    </dgm:pt>
    <dgm:pt modelId="{7DA54653-0B91-457C-B2F5-222888BC2C0C}">
      <dgm:prSet phldrT="[Текст]"/>
      <dgm:spPr/>
      <dgm:t>
        <a:bodyPr/>
        <a:lstStyle/>
        <a:p>
          <a:r>
            <a:rPr lang="en-US" dirty="0"/>
            <a:t>Revaluation</a:t>
          </a:r>
          <a:endParaRPr lang="ru-RU" dirty="0"/>
        </a:p>
      </dgm:t>
    </dgm:pt>
    <dgm:pt modelId="{A3EA395C-6EC5-4B1A-9AA9-F0D0E5BE20F6}" type="parTrans" cxnId="{02AA1384-34DD-46F4-82E3-C289062384A8}">
      <dgm:prSet/>
      <dgm:spPr/>
      <dgm:t>
        <a:bodyPr/>
        <a:lstStyle/>
        <a:p>
          <a:endParaRPr lang="ru-RU"/>
        </a:p>
      </dgm:t>
    </dgm:pt>
    <dgm:pt modelId="{AF0CAF37-5F3B-4CF6-8DCC-6FCA5F559438}" type="sibTrans" cxnId="{02AA1384-34DD-46F4-82E3-C289062384A8}">
      <dgm:prSet/>
      <dgm:spPr/>
      <dgm:t>
        <a:bodyPr/>
        <a:lstStyle/>
        <a:p>
          <a:endParaRPr lang="ru-RU"/>
        </a:p>
      </dgm:t>
    </dgm:pt>
    <dgm:pt modelId="{BC14D0FF-BF5F-4013-A5AB-CD1CF84065D8}">
      <dgm:prSet phldrT="[Текст]"/>
      <dgm:spPr/>
      <dgm:t>
        <a:bodyPr/>
        <a:lstStyle/>
        <a:p>
          <a:r>
            <a:rPr lang="en-US" dirty="0"/>
            <a:t>Distraction</a:t>
          </a:r>
          <a:endParaRPr lang="ru-RU" dirty="0"/>
        </a:p>
      </dgm:t>
    </dgm:pt>
    <dgm:pt modelId="{5A9BD17D-EE95-406A-AF16-5F5EB6914081}" type="parTrans" cxnId="{97E5A781-E76B-484F-BCF4-2CD93B1424F0}">
      <dgm:prSet/>
      <dgm:spPr/>
      <dgm:t>
        <a:bodyPr/>
        <a:lstStyle/>
        <a:p>
          <a:endParaRPr lang="ru-RU"/>
        </a:p>
      </dgm:t>
    </dgm:pt>
    <dgm:pt modelId="{1AEE006D-82C3-4CF1-8F10-7BD7C7F35D1F}" type="sibTrans" cxnId="{97E5A781-E76B-484F-BCF4-2CD93B1424F0}">
      <dgm:prSet/>
      <dgm:spPr/>
      <dgm:t>
        <a:bodyPr/>
        <a:lstStyle/>
        <a:p>
          <a:endParaRPr lang="ru-RU"/>
        </a:p>
      </dgm:t>
    </dgm:pt>
    <dgm:pt modelId="{55A7737E-F563-4D28-8BCD-BCAFFBA944BE}">
      <dgm:prSet phldrT="[Текст]"/>
      <dgm:spPr/>
      <dgm:t>
        <a:bodyPr/>
        <a:lstStyle/>
        <a:p>
          <a:r>
            <a:rPr lang="en-US" dirty="0"/>
            <a:t>Confirmation</a:t>
          </a:r>
          <a:endParaRPr lang="ru-RU" dirty="0"/>
        </a:p>
      </dgm:t>
    </dgm:pt>
    <dgm:pt modelId="{548ADD03-CB14-4282-A1FE-27929DF8CCF6}" type="parTrans" cxnId="{BF1C3EAE-A140-490B-8DD9-DA032B0D276F}">
      <dgm:prSet/>
      <dgm:spPr/>
      <dgm:t>
        <a:bodyPr/>
        <a:lstStyle/>
        <a:p>
          <a:endParaRPr lang="ru-RU"/>
        </a:p>
      </dgm:t>
    </dgm:pt>
    <dgm:pt modelId="{D7A760C7-7E98-4FA5-B9C8-793987EDF6F9}" type="sibTrans" cxnId="{BF1C3EAE-A140-490B-8DD9-DA032B0D276F}">
      <dgm:prSet/>
      <dgm:spPr/>
      <dgm:t>
        <a:bodyPr/>
        <a:lstStyle/>
        <a:p>
          <a:endParaRPr lang="ru-RU"/>
        </a:p>
      </dgm:t>
    </dgm:pt>
    <dgm:pt modelId="{03999A41-2A2B-4679-90EC-8D2C3DDB3459}" type="pres">
      <dgm:prSet presAssocID="{3FA2903C-1344-40F3-A87F-C97C25ED6B43}" presName="cycle" presStyleCnt="0">
        <dgm:presLayoutVars>
          <dgm:dir/>
          <dgm:resizeHandles val="exact"/>
        </dgm:presLayoutVars>
      </dgm:prSet>
      <dgm:spPr/>
    </dgm:pt>
    <dgm:pt modelId="{356F0DD7-795B-43A9-8F48-B7AB360EDCDF}" type="pres">
      <dgm:prSet presAssocID="{948A4FC0-431F-4C59-BF15-B281B561A79A}" presName="node" presStyleLbl="node1" presStyleIdx="0" presStyleCnt="6">
        <dgm:presLayoutVars>
          <dgm:bulletEnabled val="1"/>
        </dgm:presLayoutVars>
      </dgm:prSet>
      <dgm:spPr/>
    </dgm:pt>
    <dgm:pt modelId="{3C2FDD4D-951E-456C-9F2A-B7D1D7B06983}" type="pres">
      <dgm:prSet presAssocID="{948A4FC0-431F-4C59-BF15-B281B561A79A}" presName="spNode" presStyleCnt="0"/>
      <dgm:spPr/>
    </dgm:pt>
    <dgm:pt modelId="{3CA59A49-B1F0-4516-B603-2194FF98B2D5}" type="pres">
      <dgm:prSet presAssocID="{26F15D8F-F6FE-411A-9CEF-14D81F0871CA}" presName="sibTrans" presStyleLbl="sibTrans1D1" presStyleIdx="0" presStyleCnt="6"/>
      <dgm:spPr/>
    </dgm:pt>
    <dgm:pt modelId="{A9A73AEB-6F87-4FAA-B6E1-B444541C0720}" type="pres">
      <dgm:prSet presAssocID="{1FCC727F-62DC-4761-B69A-FC2247E30EEB}" presName="node" presStyleLbl="node1" presStyleIdx="1" presStyleCnt="6">
        <dgm:presLayoutVars>
          <dgm:bulletEnabled val="1"/>
        </dgm:presLayoutVars>
      </dgm:prSet>
      <dgm:spPr/>
    </dgm:pt>
    <dgm:pt modelId="{6B194BD1-7796-42DE-9328-CE3A2CA2DB8A}" type="pres">
      <dgm:prSet presAssocID="{1FCC727F-62DC-4761-B69A-FC2247E30EEB}" presName="spNode" presStyleCnt="0"/>
      <dgm:spPr/>
    </dgm:pt>
    <dgm:pt modelId="{6441E248-4D8B-482F-9F94-65491B86AA9C}" type="pres">
      <dgm:prSet presAssocID="{FC4DAC92-402A-4C40-B52B-31E797C9796D}" presName="sibTrans" presStyleLbl="sibTrans1D1" presStyleIdx="1" presStyleCnt="6"/>
      <dgm:spPr/>
    </dgm:pt>
    <dgm:pt modelId="{AF5DBC9F-6B74-4E4B-B0CC-1D05EB759C47}" type="pres">
      <dgm:prSet presAssocID="{BC14D0FF-BF5F-4013-A5AB-CD1CF84065D8}" presName="node" presStyleLbl="node1" presStyleIdx="2" presStyleCnt="6">
        <dgm:presLayoutVars>
          <dgm:bulletEnabled val="1"/>
        </dgm:presLayoutVars>
      </dgm:prSet>
      <dgm:spPr/>
    </dgm:pt>
    <dgm:pt modelId="{CD7AF754-CA7C-41FE-B1E3-F51D86463F50}" type="pres">
      <dgm:prSet presAssocID="{BC14D0FF-BF5F-4013-A5AB-CD1CF84065D8}" presName="spNode" presStyleCnt="0"/>
      <dgm:spPr/>
    </dgm:pt>
    <dgm:pt modelId="{D27D7726-1BFA-456E-A934-08DE1E8404A9}" type="pres">
      <dgm:prSet presAssocID="{1AEE006D-82C3-4CF1-8F10-7BD7C7F35D1F}" presName="sibTrans" presStyleLbl="sibTrans1D1" presStyleIdx="2" presStyleCnt="6"/>
      <dgm:spPr/>
    </dgm:pt>
    <dgm:pt modelId="{9A38E352-795C-47F3-BAD3-322AF8CBB776}" type="pres">
      <dgm:prSet presAssocID="{55A7737E-F563-4D28-8BCD-BCAFFBA944BE}" presName="node" presStyleLbl="node1" presStyleIdx="3" presStyleCnt="6">
        <dgm:presLayoutVars>
          <dgm:bulletEnabled val="1"/>
        </dgm:presLayoutVars>
      </dgm:prSet>
      <dgm:spPr/>
    </dgm:pt>
    <dgm:pt modelId="{AC4BBB7A-EA5C-42D5-B460-58D99E332A56}" type="pres">
      <dgm:prSet presAssocID="{55A7737E-F563-4D28-8BCD-BCAFFBA944BE}" presName="spNode" presStyleCnt="0"/>
      <dgm:spPr/>
    </dgm:pt>
    <dgm:pt modelId="{4C525CBE-7671-4AEC-8019-E2C486B476A1}" type="pres">
      <dgm:prSet presAssocID="{D7A760C7-7E98-4FA5-B9C8-793987EDF6F9}" presName="sibTrans" presStyleLbl="sibTrans1D1" presStyleIdx="3" presStyleCnt="6"/>
      <dgm:spPr/>
    </dgm:pt>
    <dgm:pt modelId="{7CA5499E-7C7F-4F69-B814-10088F12B9F5}" type="pres">
      <dgm:prSet presAssocID="{4FB68D28-16EA-4BA1-9BF8-CA27525E7230}" presName="node" presStyleLbl="node1" presStyleIdx="4" presStyleCnt="6">
        <dgm:presLayoutVars>
          <dgm:bulletEnabled val="1"/>
        </dgm:presLayoutVars>
      </dgm:prSet>
      <dgm:spPr/>
    </dgm:pt>
    <dgm:pt modelId="{A484AA76-00BB-46E2-9423-9B1CCD04B5DC}" type="pres">
      <dgm:prSet presAssocID="{4FB68D28-16EA-4BA1-9BF8-CA27525E7230}" presName="spNode" presStyleCnt="0"/>
      <dgm:spPr/>
    </dgm:pt>
    <dgm:pt modelId="{62C7ABEE-BE9D-4902-BC03-1B8BFD2C23EE}" type="pres">
      <dgm:prSet presAssocID="{A732F684-814D-4FBE-BA5B-6E8DE4646DE6}" presName="sibTrans" presStyleLbl="sibTrans1D1" presStyleIdx="4" presStyleCnt="6"/>
      <dgm:spPr/>
    </dgm:pt>
    <dgm:pt modelId="{E83B5C12-18AE-46A4-A08D-F0783478EF34}" type="pres">
      <dgm:prSet presAssocID="{7DA54653-0B91-457C-B2F5-222888BC2C0C}" presName="node" presStyleLbl="node1" presStyleIdx="5" presStyleCnt="6">
        <dgm:presLayoutVars>
          <dgm:bulletEnabled val="1"/>
        </dgm:presLayoutVars>
      </dgm:prSet>
      <dgm:spPr/>
    </dgm:pt>
    <dgm:pt modelId="{682936DE-2308-4ED2-89D9-2D4CBA2BB310}" type="pres">
      <dgm:prSet presAssocID="{7DA54653-0B91-457C-B2F5-222888BC2C0C}" presName="spNode" presStyleCnt="0"/>
      <dgm:spPr/>
    </dgm:pt>
    <dgm:pt modelId="{88706225-C48A-4147-96AD-2AD372C2A4D2}" type="pres">
      <dgm:prSet presAssocID="{AF0CAF37-5F3B-4CF6-8DCC-6FCA5F559438}" presName="sibTrans" presStyleLbl="sibTrans1D1" presStyleIdx="5" presStyleCnt="6"/>
      <dgm:spPr/>
    </dgm:pt>
  </dgm:ptLst>
  <dgm:cxnLst>
    <dgm:cxn modelId="{AEF9DC1F-C11B-4E57-8D68-15BF15C597D8}" type="presOf" srcId="{4FB68D28-16EA-4BA1-9BF8-CA27525E7230}" destId="{7CA5499E-7C7F-4F69-B814-10088F12B9F5}" srcOrd="0" destOrd="0" presId="urn:microsoft.com/office/officeart/2005/8/layout/cycle6"/>
    <dgm:cxn modelId="{C2AE4164-6736-456D-9320-768ED76D8702}" type="presOf" srcId="{AF0CAF37-5F3B-4CF6-8DCC-6FCA5F559438}" destId="{88706225-C48A-4147-96AD-2AD372C2A4D2}" srcOrd="0" destOrd="0" presId="urn:microsoft.com/office/officeart/2005/8/layout/cycle6"/>
    <dgm:cxn modelId="{332FAF45-D7AE-422C-9AAB-162B3312B140}" type="presOf" srcId="{A732F684-814D-4FBE-BA5B-6E8DE4646DE6}" destId="{62C7ABEE-BE9D-4902-BC03-1B8BFD2C23EE}" srcOrd="0" destOrd="0" presId="urn:microsoft.com/office/officeart/2005/8/layout/cycle6"/>
    <dgm:cxn modelId="{AD1E1854-40BA-4248-9A6E-5AEB99939B0C}" srcId="{3FA2903C-1344-40F3-A87F-C97C25ED6B43}" destId="{948A4FC0-431F-4C59-BF15-B281B561A79A}" srcOrd="0" destOrd="0" parTransId="{75BD9499-8B8F-4586-9761-AED4FB095C0B}" sibTransId="{26F15D8F-F6FE-411A-9CEF-14D81F0871CA}"/>
    <dgm:cxn modelId="{97E5A781-E76B-484F-BCF4-2CD93B1424F0}" srcId="{3FA2903C-1344-40F3-A87F-C97C25ED6B43}" destId="{BC14D0FF-BF5F-4013-A5AB-CD1CF84065D8}" srcOrd="2" destOrd="0" parTransId="{5A9BD17D-EE95-406A-AF16-5F5EB6914081}" sibTransId="{1AEE006D-82C3-4CF1-8F10-7BD7C7F35D1F}"/>
    <dgm:cxn modelId="{02AA1384-34DD-46F4-82E3-C289062384A8}" srcId="{3FA2903C-1344-40F3-A87F-C97C25ED6B43}" destId="{7DA54653-0B91-457C-B2F5-222888BC2C0C}" srcOrd="5" destOrd="0" parTransId="{A3EA395C-6EC5-4B1A-9AA9-F0D0E5BE20F6}" sibTransId="{AF0CAF37-5F3B-4CF6-8DCC-6FCA5F559438}"/>
    <dgm:cxn modelId="{11EF8685-8893-44F3-BBC5-72063D47197A}" type="presOf" srcId="{55A7737E-F563-4D28-8BCD-BCAFFBA944BE}" destId="{9A38E352-795C-47F3-BAD3-322AF8CBB776}" srcOrd="0" destOrd="0" presId="urn:microsoft.com/office/officeart/2005/8/layout/cycle6"/>
    <dgm:cxn modelId="{99C00C86-660D-4D59-A453-9B1BA145AD9E}" type="presOf" srcId="{FC4DAC92-402A-4C40-B52B-31E797C9796D}" destId="{6441E248-4D8B-482F-9F94-65491B86AA9C}" srcOrd="0" destOrd="0" presId="urn:microsoft.com/office/officeart/2005/8/layout/cycle6"/>
    <dgm:cxn modelId="{68A22597-EEC0-4687-9369-52F6AF6AE1A4}" type="presOf" srcId="{D7A760C7-7E98-4FA5-B9C8-793987EDF6F9}" destId="{4C525CBE-7671-4AEC-8019-E2C486B476A1}" srcOrd="0" destOrd="0" presId="urn:microsoft.com/office/officeart/2005/8/layout/cycle6"/>
    <dgm:cxn modelId="{1B8653AA-D201-4576-BA65-E9C8DA3C85B3}" type="presOf" srcId="{1FCC727F-62DC-4761-B69A-FC2247E30EEB}" destId="{A9A73AEB-6F87-4FAA-B6E1-B444541C0720}" srcOrd="0" destOrd="0" presId="urn:microsoft.com/office/officeart/2005/8/layout/cycle6"/>
    <dgm:cxn modelId="{A61001AC-ED2A-4D14-9BE2-8A67B3AA1F36}" type="presOf" srcId="{3FA2903C-1344-40F3-A87F-C97C25ED6B43}" destId="{03999A41-2A2B-4679-90EC-8D2C3DDB3459}" srcOrd="0" destOrd="0" presId="urn:microsoft.com/office/officeart/2005/8/layout/cycle6"/>
    <dgm:cxn modelId="{DB195FAD-3C51-4A97-80C5-6531DB89BD6E}" type="presOf" srcId="{1AEE006D-82C3-4CF1-8F10-7BD7C7F35D1F}" destId="{D27D7726-1BFA-456E-A934-08DE1E8404A9}" srcOrd="0" destOrd="0" presId="urn:microsoft.com/office/officeart/2005/8/layout/cycle6"/>
    <dgm:cxn modelId="{BF1C3EAE-A140-490B-8DD9-DA032B0D276F}" srcId="{3FA2903C-1344-40F3-A87F-C97C25ED6B43}" destId="{55A7737E-F563-4D28-8BCD-BCAFFBA944BE}" srcOrd="3" destOrd="0" parTransId="{548ADD03-CB14-4282-A1FE-27929DF8CCF6}" sibTransId="{D7A760C7-7E98-4FA5-B9C8-793987EDF6F9}"/>
    <dgm:cxn modelId="{0728B3C0-8565-4A77-BC42-7BD6C2CFE712}" type="presOf" srcId="{948A4FC0-431F-4C59-BF15-B281B561A79A}" destId="{356F0DD7-795B-43A9-8F48-B7AB360EDCDF}" srcOrd="0" destOrd="0" presId="urn:microsoft.com/office/officeart/2005/8/layout/cycle6"/>
    <dgm:cxn modelId="{A919A4C2-4B81-496D-94AE-70DB55316880}" type="presOf" srcId="{BC14D0FF-BF5F-4013-A5AB-CD1CF84065D8}" destId="{AF5DBC9F-6B74-4E4B-B0CC-1D05EB759C47}" srcOrd="0" destOrd="0" presId="urn:microsoft.com/office/officeart/2005/8/layout/cycle6"/>
    <dgm:cxn modelId="{73DF6BE0-2198-4AE9-AA27-5C0BED393009}" srcId="{3FA2903C-1344-40F3-A87F-C97C25ED6B43}" destId="{4FB68D28-16EA-4BA1-9BF8-CA27525E7230}" srcOrd="4" destOrd="0" parTransId="{3171A26C-DADC-488C-8B48-DD06AE485875}" sibTransId="{A732F684-814D-4FBE-BA5B-6E8DE4646DE6}"/>
    <dgm:cxn modelId="{4E07CEE1-8BB9-4353-B3EC-EC0FD3FCC6EB}" type="presOf" srcId="{7DA54653-0B91-457C-B2F5-222888BC2C0C}" destId="{E83B5C12-18AE-46A4-A08D-F0783478EF34}" srcOrd="0" destOrd="0" presId="urn:microsoft.com/office/officeart/2005/8/layout/cycle6"/>
    <dgm:cxn modelId="{A5E73AE9-0391-4FD4-9C7E-1CDFF4C38649}" srcId="{3FA2903C-1344-40F3-A87F-C97C25ED6B43}" destId="{1FCC727F-62DC-4761-B69A-FC2247E30EEB}" srcOrd="1" destOrd="0" parTransId="{91C90A3C-1D30-48B4-8136-39FA0C4451F0}" sibTransId="{FC4DAC92-402A-4C40-B52B-31E797C9796D}"/>
    <dgm:cxn modelId="{B31F8FEC-98E6-4089-945F-842D7703469A}" type="presOf" srcId="{26F15D8F-F6FE-411A-9CEF-14D81F0871CA}" destId="{3CA59A49-B1F0-4516-B603-2194FF98B2D5}" srcOrd="0" destOrd="0" presId="urn:microsoft.com/office/officeart/2005/8/layout/cycle6"/>
    <dgm:cxn modelId="{D0B50AEF-648D-4A84-9222-EDEFBE378A5F}" type="presParOf" srcId="{03999A41-2A2B-4679-90EC-8D2C3DDB3459}" destId="{356F0DD7-795B-43A9-8F48-B7AB360EDCDF}" srcOrd="0" destOrd="0" presId="urn:microsoft.com/office/officeart/2005/8/layout/cycle6"/>
    <dgm:cxn modelId="{2BB973F3-1707-4E29-899B-72D5FB43A9E0}" type="presParOf" srcId="{03999A41-2A2B-4679-90EC-8D2C3DDB3459}" destId="{3C2FDD4D-951E-456C-9F2A-B7D1D7B06983}" srcOrd="1" destOrd="0" presId="urn:microsoft.com/office/officeart/2005/8/layout/cycle6"/>
    <dgm:cxn modelId="{F87C8CBA-1D66-46E7-A95E-4E2C3C0D2D50}" type="presParOf" srcId="{03999A41-2A2B-4679-90EC-8D2C3DDB3459}" destId="{3CA59A49-B1F0-4516-B603-2194FF98B2D5}" srcOrd="2" destOrd="0" presId="urn:microsoft.com/office/officeart/2005/8/layout/cycle6"/>
    <dgm:cxn modelId="{7CA510D2-F9A1-4495-9F06-DEA88E85004B}" type="presParOf" srcId="{03999A41-2A2B-4679-90EC-8D2C3DDB3459}" destId="{A9A73AEB-6F87-4FAA-B6E1-B444541C0720}" srcOrd="3" destOrd="0" presId="urn:microsoft.com/office/officeart/2005/8/layout/cycle6"/>
    <dgm:cxn modelId="{4C797B1B-3605-4147-9D41-BB11BC56031D}" type="presParOf" srcId="{03999A41-2A2B-4679-90EC-8D2C3DDB3459}" destId="{6B194BD1-7796-42DE-9328-CE3A2CA2DB8A}" srcOrd="4" destOrd="0" presId="urn:microsoft.com/office/officeart/2005/8/layout/cycle6"/>
    <dgm:cxn modelId="{C8999114-9F26-4C04-AAA2-C0506110E4F4}" type="presParOf" srcId="{03999A41-2A2B-4679-90EC-8D2C3DDB3459}" destId="{6441E248-4D8B-482F-9F94-65491B86AA9C}" srcOrd="5" destOrd="0" presId="urn:microsoft.com/office/officeart/2005/8/layout/cycle6"/>
    <dgm:cxn modelId="{2BA7D7F1-412C-43C7-A6FC-A43F444F404C}" type="presParOf" srcId="{03999A41-2A2B-4679-90EC-8D2C3DDB3459}" destId="{AF5DBC9F-6B74-4E4B-B0CC-1D05EB759C47}" srcOrd="6" destOrd="0" presId="urn:microsoft.com/office/officeart/2005/8/layout/cycle6"/>
    <dgm:cxn modelId="{673E3951-F14B-4625-B8DE-50A863485994}" type="presParOf" srcId="{03999A41-2A2B-4679-90EC-8D2C3DDB3459}" destId="{CD7AF754-CA7C-41FE-B1E3-F51D86463F50}" srcOrd="7" destOrd="0" presId="urn:microsoft.com/office/officeart/2005/8/layout/cycle6"/>
    <dgm:cxn modelId="{418EF4A3-2E52-402F-87A9-F492ABDD0637}" type="presParOf" srcId="{03999A41-2A2B-4679-90EC-8D2C3DDB3459}" destId="{D27D7726-1BFA-456E-A934-08DE1E8404A9}" srcOrd="8" destOrd="0" presId="urn:microsoft.com/office/officeart/2005/8/layout/cycle6"/>
    <dgm:cxn modelId="{0CDD20A8-8326-45A3-9B9E-384FF83CA0B8}" type="presParOf" srcId="{03999A41-2A2B-4679-90EC-8D2C3DDB3459}" destId="{9A38E352-795C-47F3-BAD3-322AF8CBB776}" srcOrd="9" destOrd="0" presId="urn:microsoft.com/office/officeart/2005/8/layout/cycle6"/>
    <dgm:cxn modelId="{B72B8BCE-8877-41A6-B75D-565EEF112B67}" type="presParOf" srcId="{03999A41-2A2B-4679-90EC-8D2C3DDB3459}" destId="{AC4BBB7A-EA5C-42D5-B460-58D99E332A56}" srcOrd="10" destOrd="0" presId="urn:microsoft.com/office/officeart/2005/8/layout/cycle6"/>
    <dgm:cxn modelId="{D4F0517F-4350-43FE-9F9E-0931076A1AB5}" type="presParOf" srcId="{03999A41-2A2B-4679-90EC-8D2C3DDB3459}" destId="{4C525CBE-7671-4AEC-8019-E2C486B476A1}" srcOrd="11" destOrd="0" presId="urn:microsoft.com/office/officeart/2005/8/layout/cycle6"/>
    <dgm:cxn modelId="{9EEBC104-D05F-4AEF-9231-6AEFD6E15456}" type="presParOf" srcId="{03999A41-2A2B-4679-90EC-8D2C3DDB3459}" destId="{7CA5499E-7C7F-4F69-B814-10088F12B9F5}" srcOrd="12" destOrd="0" presId="urn:microsoft.com/office/officeart/2005/8/layout/cycle6"/>
    <dgm:cxn modelId="{E69973BF-2D54-424F-A723-D1DC3CE4D157}" type="presParOf" srcId="{03999A41-2A2B-4679-90EC-8D2C3DDB3459}" destId="{A484AA76-00BB-46E2-9423-9B1CCD04B5DC}" srcOrd="13" destOrd="0" presId="urn:microsoft.com/office/officeart/2005/8/layout/cycle6"/>
    <dgm:cxn modelId="{F9971EB7-76C0-4908-8DB5-A02BF6D2D168}" type="presParOf" srcId="{03999A41-2A2B-4679-90EC-8D2C3DDB3459}" destId="{62C7ABEE-BE9D-4902-BC03-1B8BFD2C23EE}" srcOrd="14" destOrd="0" presId="urn:microsoft.com/office/officeart/2005/8/layout/cycle6"/>
    <dgm:cxn modelId="{5AA55DB4-B439-4E79-818D-864A3D558EB2}" type="presParOf" srcId="{03999A41-2A2B-4679-90EC-8D2C3DDB3459}" destId="{E83B5C12-18AE-46A4-A08D-F0783478EF34}" srcOrd="15" destOrd="0" presId="urn:microsoft.com/office/officeart/2005/8/layout/cycle6"/>
    <dgm:cxn modelId="{5CD62952-C8D8-4C05-8B4F-327BBFDB81AF}" type="presParOf" srcId="{03999A41-2A2B-4679-90EC-8D2C3DDB3459}" destId="{682936DE-2308-4ED2-89D9-2D4CBA2BB310}" srcOrd="16" destOrd="0" presId="urn:microsoft.com/office/officeart/2005/8/layout/cycle6"/>
    <dgm:cxn modelId="{2FA41AD4-3F84-4DAC-949F-5D2C0D949D7A}" type="presParOf" srcId="{03999A41-2A2B-4679-90EC-8D2C3DDB3459}" destId="{88706225-C48A-4147-96AD-2AD372C2A4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A2903C-1344-40F3-A87F-C97C25ED6B43}"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ru-RU"/>
        </a:p>
      </dgm:t>
    </dgm:pt>
    <dgm:pt modelId="{948A4FC0-431F-4C59-BF15-B281B561A79A}">
      <dgm:prSet phldrT="[Текст]"/>
      <dgm:spPr/>
      <dgm:t>
        <a:bodyPr/>
        <a:lstStyle/>
        <a:p>
          <a:r>
            <a:rPr lang="en-US" dirty="0"/>
            <a:t>Avoidance</a:t>
          </a:r>
          <a:endParaRPr lang="ru-RU" dirty="0"/>
        </a:p>
      </dgm:t>
    </dgm:pt>
    <dgm:pt modelId="{75BD9499-8B8F-4586-9761-AED4FB095C0B}" type="parTrans" cxnId="{AD1E1854-40BA-4248-9A6E-5AEB99939B0C}">
      <dgm:prSet/>
      <dgm:spPr/>
      <dgm:t>
        <a:bodyPr/>
        <a:lstStyle/>
        <a:p>
          <a:endParaRPr lang="ru-RU"/>
        </a:p>
      </dgm:t>
    </dgm:pt>
    <dgm:pt modelId="{26F15D8F-F6FE-411A-9CEF-14D81F0871CA}" type="sibTrans" cxnId="{AD1E1854-40BA-4248-9A6E-5AEB99939B0C}">
      <dgm:prSet/>
      <dgm:spPr/>
      <dgm:t>
        <a:bodyPr/>
        <a:lstStyle/>
        <a:p>
          <a:endParaRPr lang="ru-RU"/>
        </a:p>
      </dgm:t>
    </dgm:pt>
    <dgm:pt modelId="{1FCC727F-62DC-4761-B69A-FC2247E30EEB}">
      <dgm:prSet phldrT="[Текст]"/>
      <dgm:spPr/>
      <dgm:t>
        <a:bodyPr/>
        <a:lstStyle/>
        <a:p>
          <a:r>
            <a:rPr lang="en-US" dirty="0"/>
            <a:t>Distortion</a:t>
          </a:r>
          <a:endParaRPr lang="ru-RU" dirty="0"/>
        </a:p>
      </dgm:t>
    </dgm:pt>
    <dgm:pt modelId="{91C90A3C-1D30-48B4-8136-39FA0C4451F0}" type="parTrans" cxnId="{A5E73AE9-0391-4FD4-9C7E-1CDFF4C38649}">
      <dgm:prSet/>
      <dgm:spPr/>
      <dgm:t>
        <a:bodyPr/>
        <a:lstStyle/>
        <a:p>
          <a:endParaRPr lang="ru-RU"/>
        </a:p>
      </dgm:t>
    </dgm:pt>
    <dgm:pt modelId="{FC4DAC92-402A-4C40-B52B-31E797C9796D}" type="sibTrans" cxnId="{A5E73AE9-0391-4FD4-9C7E-1CDFF4C38649}">
      <dgm:prSet/>
      <dgm:spPr/>
      <dgm:t>
        <a:bodyPr/>
        <a:lstStyle/>
        <a:p>
          <a:endParaRPr lang="ru-RU"/>
        </a:p>
      </dgm:t>
    </dgm:pt>
    <dgm:pt modelId="{4FB68D28-16EA-4BA1-9BF8-CA27525E7230}">
      <dgm:prSet phldrT="[Текст]"/>
      <dgm:spPr/>
      <dgm:t>
        <a:bodyPr/>
        <a:lstStyle/>
        <a:p>
          <a:r>
            <a:rPr lang="en-US" dirty="0"/>
            <a:t>Reassurance</a:t>
          </a:r>
          <a:endParaRPr lang="ru-RU" dirty="0"/>
        </a:p>
      </dgm:t>
    </dgm:pt>
    <dgm:pt modelId="{3171A26C-DADC-488C-8B48-DD06AE485875}" type="parTrans" cxnId="{73DF6BE0-2198-4AE9-AA27-5C0BED393009}">
      <dgm:prSet/>
      <dgm:spPr/>
      <dgm:t>
        <a:bodyPr/>
        <a:lstStyle/>
        <a:p>
          <a:endParaRPr lang="ru-RU"/>
        </a:p>
      </dgm:t>
    </dgm:pt>
    <dgm:pt modelId="{A732F684-814D-4FBE-BA5B-6E8DE4646DE6}" type="sibTrans" cxnId="{73DF6BE0-2198-4AE9-AA27-5C0BED393009}">
      <dgm:prSet/>
      <dgm:spPr/>
      <dgm:t>
        <a:bodyPr/>
        <a:lstStyle/>
        <a:p>
          <a:endParaRPr lang="ru-RU"/>
        </a:p>
      </dgm:t>
    </dgm:pt>
    <dgm:pt modelId="{7DA54653-0B91-457C-B2F5-222888BC2C0C}">
      <dgm:prSet phldrT="[Текст]"/>
      <dgm:spPr/>
      <dgm:t>
        <a:bodyPr/>
        <a:lstStyle/>
        <a:p>
          <a:r>
            <a:rPr lang="en-US" dirty="0"/>
            <a:t>Revaluation</a:t>
          </a:r>
          <a:endParaRPr lang="ru-RU" dirty="0"/>
        </a:p>
      </dgm:t>
    </dgm:pt>
    <dgm:pt modelId="{A3EA395C-6EC5-4B1A-9AA9-F0D0E5BE20F6}" type="parTrans" cxnId="{02AA1384-34DD-46F4-82E3-C289062384A8}">
      <dgm:prSet/>
      <dgm:spPr/>
      <dgm:t>
        <a:bodyPr/>
        <a:lstStyle/>
        <a:p>
          <a:endParaRPr lang="ru-RU"/>
        </a:p>
      </dgm:t>
    </dgm:pt>
    <dgm:pt modelId="{AF0CAF37-5F3B-4CF6-8DCC-6FCA5F559438}" type="sibTrans" cxnId="{02AA1384-34DD-46F4-82E3-C289062384A8}">
      <dgm:prSet/>
      <dgm:spPr/>
      <dgm:t>
        <a:bodyPr/>
        <a:lstStyle/>
        <a:p>
          <a:endParaRPr lang="ru-RU"/>
        </a:p>
      </dgm:t>
    </dgm:pt>
    <dgm:pt modelId="{BC14D0FF-BF5F-4013-A5AB-CD1CF84065D8}">
      <dgm:prSet phldrT="[Текст]"/>
      <dgm:spPr/>
      <dgm:t>
        <a:bodyPr/>
        <a:lstStyle/>
        <a:p>
          <a:r>
            <a:rPr lang="en-US" dirty="0"/>
            <a:t>Distraction</a:t>
          </a:r>
          <a:endParaRPr lang="ru-RU" dirty="0"/>
        </a:p>
      </dgm:t>
    </dgm:pt>
    <dgm:pt modelId="{5A9BD17D-EE95-406A-AF16-5F5EB6914081}" type="parTrans" cxnId="{97E5A781-E76B-484F-BCF4-2CD93B1424F0}">
      <dgm:prSet/>
      <dgm:spPr/>
      <dgm:t>
        <a:bodyPr/>
        <a:lstStyle/>
        <a:p>
          <a:endParaRPr lang="ru-RU"/>
        </a:p>
      </dgm:t>
    </dgm:pt>
    <dgm:pt modelId="{1AEE006D-82C3-4CF1-8F10-7BD7C7F35D1F}" type="sibTrans" cxnId="{97E5A781-E76B-484F-BCF4-2CD93B1424F0}">
      <dgm:prSet/>
      <dgm:spPr/>
      <dgm:t>
        <a:bodyPr/>
        <a:lstStyle/>
        <a:p>
          <a:endParaRPr lang="ru-RU"/>
        </a:p>
      </dgm:t>
    </dgm:pt>
    <dgm:pt modelId="{55A7737E-F563-4D28-8BCD-BCAFFBA944BE}">
      <dgm:prSet phldrT="[Текст]"/>
      <dgm:spPr/>
      <dgm:t>
        <a:bodyPr/>
        <a:lstStyle/>
        <a:p>
          <a:r>
            <a:rPr lang="en-US" dirty="0"/>
            <a:t>Confirmation</a:t>
          </a:r>
          <a:endParaRPr lang="ru-RU" dirty="0"/>
        </a:p>
      </dgm:t>
    </dgm:pt>
    <dgm:pt modelId="{548ADD03-CB14-4282-A1FE-27929DF8CCF6}" type="parTrans" cxnId="{BF1C3EAE-A140-490B-8DD9-DA032B0D276F}">
      <dgm:prSet/>
      <dgm:spPr/>
      <dgm:t>
        <a:bodyPr/>
        <a:lstStyle/>
        <a:p>
          <a:endParaRPr lang="ru-RU"/>
        </a:p>
      </dgm:t>
    </dgm:pt>
    <dgm:pt modelId="{D7A760C7-7E98-4FA5-B9C8-793987EDF6F9}" type="sibTrans" cxnId="{BF1C3EAE-A140-490B-8DD9-DA032B0D276F}">
      <dgm:prSet/>
      <dgm:spPr/>
      <dgm:t>
        <a:bodyPr/>
        <a:lstStyle/>
        <a:p>
          <a:endParaRPr lang="ru-RU"/>
        </a:p>
      </dgm:t>
    </dgm:pt>
    <dgm:pt modelId="{03999A41-2A2B-4679-90EC-8D2C3DDB3459}" type="pres">
      <dgm:prSet presAssocID="{3FA2903C-1344-40F3-A87F-C97C25ED6B43}" presName="cycle" presStyleCnt="0">
        <dgm:presLayoutVars>
          <dgm:dir/>
          <dgm:resizeHandles val="exact"/>
        </dgm:presLayoutVars>
      </dgm:prSet>
      <dgm:spPr/>
    </dgm:pt>
    <dgm:pt modelId="{356F0DD7-795B-43A9-8F48-B7AB360EDCDF}" type="pres">
      <dgm:prSet presAssocID="{948A4FC0-431F-4C59-BF15-B281B561A79A}" presName="node" presStyleLbl="node1" presStyleIdx="0" presStyleCnt="6">
        <dgm:presLayoutVars>
          <dgm:bulletEnabled val="1"/>
        </dgm:presLayoutVars>
      </dgm:prSet>
      <dgm:spPr/>
    </dgm:pt>
    <dgm:pt modelId="{3C2FDD4D-951E-456C-9F2A-B7D1D7B06983}" type="pres">
      <dgm:prSet presAssocID="{948A4FC0-431F-4C59-BF15-B281B561A79A}" presName="spNode" presStyleCnt="0"/>
      <dgm:spPr/>
    </dgm:pt>
    <dgm:pt modelId="{3CA59A49-B1F0-4516-B603-2194FF98B2D5}" type="pres">
      <dgm:prSet presAssocID="{26F15D8F-F6FE-411A-9CEF-14D81F0871CA}" presName="sibTrans" presStyleLbl="sibTrans1D1" presStyleIdx="0" presStyleCnt="6"/>
      <dgm:spPr/>
    </dgm:pt>
    <dgm:pt modelId="{A9A73AEB-6F87-4FAA-B6E1-B444541C0720}" type="pres">
      <dgm:prSet presAssocID="{1FCC727F-62DC-4761-B69A-FC2247E30EEB}" presName="node" presStyleLbl="node1" presStyleIdx="1" presStyleCnt="6">
        <dgm:presLayoutVars>
          <dgm:bulletEnabled val="1"/>
        </dgm:presLayoutVars>
      </dgm:prSet>
      <dgm:spPr/>
    </dgm:pt>
    <dgm:pt modelId="{6B194BD1-7796-42DE-9328-CE3A2CA2DB8A}" type="pres">
      <dgm:prSet presAssocID="{1FCC727F-62DC-4761-B69A-FC2247E30EEB}" presName="spNode" presStyleCnt="0"/>
      <dgm:spPr/>
    </dgm:pt>
    <dgm:pt modelId="{6441E248-4D8B-482F-9F94-65491B86AA9C}" type="pres">
      <dgm:prSet presAssocID="{FC4DAC92-402A-4C40-B52B-31E797C9796D}" presName="sibTrans" presStyleLbl="sibTrans1D1" presStyleIdx="1" presStyleCnt="6"/>
      <dgm:spPr/>
    </dgm:pt>
    <dgm:pt modelId="{AF5DBC9F-6B74-4E4B-B0CC-1D05EB759C47}" type="pres">
      <dgm:prSet presAssocID="{BC14D0FF-BF5F-4013-A5AB-CD1CF84065D8}" presName="node" presStyleLbl="node1" presStyleIdx="2" presStyleCnt="6">
        <dgm:presLayoutVars>
          <dgm:bulletEnabled val="1"/>
        </dgm:presLayoutVars>
      </dgm:prSet>
      <dgm:spPr/>
    </dgm:pt>
    <dgm:pt modelId="{CD7AF754-CA7C-41FE-B1E3-F51D86463F50}" type="pres">
      <dgm:prSet presAssocID="{BC14D0FF-BF5F-4013-A5AB-CD1CF84065D8}" presName="spNode" presStyleCnt="0"/>
      <dgm:spPr/>
    </dgm:pt>
    <dgm:pt modelId="{D27D7726-1BFA-456E-A934-08DE1E8404A9}" type="pres">
      <dgm:prSet presAssocID="{1AEE006D-82C3-4CF1-8F10-7BD7C7F35D1F}" presName="sibTrans" presStyleLbl="sibTrans1D1" presStyleIdx="2" presStyleCnt="6"/>
      <dgm:spPr/>
    </dgm:pt>
    <dgm:pt modelId="{9A38E352-795C-47F3-BAD3-322AF8CBB776}" type="pres">
      <dgm:prSet presAssocID="{55A7737E-F563-4D28-8BCD-BCAFFBA944BE}" presName="node" presStyleLbl="node1" presStyleIdx="3" presStyleCnt="6">
        <dgm:presLayoutVars>
          <dgm:bulletEnabled val="1"/>
        </dgm:presLayoutVars>
      </dgm:prSet>
      <dgm:spPr/>
    </dgm:pt>
    <dgm:pt modelId="{AC4BBB7A-EA5C-42D5-B460-58D99E332A56}" type="pres">
      <dgm:prSet presAssocID="{55A7737E-F563-4D28-8BCD-BCAFFBA944BE}" presName="spNode" presStyleCnt="0"/>
      <dgm:spPr/>
    </dgm:pt>
    <dgm:pt modelId="{4C525CBE-7671-4AEC-8019-E2C486B476A1}" type="pres">
      <dgm:prSet presAssocID="{D7A760C7-7E98-4FA5-B9C8-793987EDF6F9}" presName="sibTrans" presStyleLbl="sibTrans1D1" presStyleIdx="3" presStyleCnt="6"/>
      <dgm:spPr/>
    </dgm:pt>
    <dgm:pt modelId="{7CA5499E-7C7F-4F69-B814-10088F12B9F5}" type="pres">
      <dgm:prSet presAssocID="{4FB68D28-16EA-4BA1-9BF8-CA27525E7230}" presName="node" presStyleLbl="node1" presStyleIdx="4" presStyleCnt="6">
        <dgm:presLayoutVars>
          <dgm:bulletEnabled val="1"/>
        </dgm:presLayoutVars>
      </dgm:prSet>
      <dgm:spPr/>
    </dgm:pt>
    <dgm:pt modelId="{A484AA76-00BB-46E2-9423-9B1CCD04B5DC}" type="pres">
      <dgm:prSet presAssocID="{4FB68D28-16EA-4BA1-9BF8-CA27525E7230}" presName="spNode" presStyleCnt="0"/>
      <dgm:spPr/>
    </dgm:pt>
    <dgm:pt modelId="{62C7ABEE-BE9D-4902-BC03-1B8BFD2C23EE}" type="pres">
      <dgm:prSet presAssocID="{A732F684-814D-4FBE-BA5B-6E8DE4646DE6}" presName="sibTrans" presStyleLbl="sibTrans1D1" presStyleIdx="4" presStyleCnt="6"/>
      <dgm:spPr/>
    </dgm:pt>
    <dgm:pt modelId="{E83B5C12-18AE-46A4-A08D-F0783478EF34}" type="pres">
      <dgm:prSet presAssocID="{7DA54653-0B91-457C-B2F5-222888BC2C0C}" presName="node" presStyleLbl="node1" presStyleIdx="5" presStyleCnt="6">
        <dgm:presLayoutVars>
          <dgm:bulletEnabled val="1"/>
        </dgm:presLayoutVars>
      </dgm:prSet>
      <dgm:spPr/>
    </dgm:pt>
    <dgm:pt modelId="{682936DE-2308-4ED2-89D9-2D4CBA2BB310}" type="pres">
      <dgm:prSet presAssocID="{7DA54653-0B91-457C-B2F5-222888BC2C0C}" presName="spNode" presStyleCnt="0"/>
      <dgm:spPr/>
    </dgm:pt>
    <dgm:pt modelId="{88706225-C48A-4147-96AD-2AD372C2A4D2}" type="pres">
      <dgm:prSet presAssocID="{AF0CAF37-5F3B-4CF6-8DCC-6FCA5F559438}" presName="sibTrans" presStyleLbl="sibTrans1D1" presStyleIdx="5" presStyleCnt="6"/>
      <dgm:spPr/>
    </dgm:pt>
  </dgm:ptLst>
  <dgm:cxnLst>
    <dgm:cxn modelId="{AEF9DC1F-C11B-4E57-8D68-15BF15C597D8}" type="presOf" srcId="{4FB68D28-16EA-4BA1-9BF8-CA27525E7230}" destId="{7CA5499E-7C7F-4F69-B814-10088F12B9F5}" srcOrd="0" destOrd="0" presId="urn:microsoft.com/office/officeart/2005/8/layout/cycle6"/>
    <dgm:cxn modelId="{C2AE4164-6736-456D-9320-768ED76D8702}" type="presOf" srcId="{AF0CAF37-5F3B-4CF6-8DCC-6FCA5F559438}" destId="{88706225-C48A-4147-96AD-2AD372C2A4D2}" srcOrd="0" destOrd="0" presId="urn:microsoft.com/office/officeart/2005/8/layout/cycle6"/>
    <dgm:cxn modelId="{332FAF45-D7AE-422C-9AAB-162B3312B140}" type="presOf" srcId="{A732F684-814D-4FBE-BA5B-6E8DE4646DE6}" destId="{62C7ABEE-BE9D-4902-BC03-1B8BFD2C23EE}" srcOrd="0" destOrd="0" presId="urn:microsoft.com/office/officeart/2005/8/layout/cycle6"/>
    <dgm:cxn modelId="{AD1E1854-40BA-4248-9A6E-5AEB99939B0C}" srcId="{3FA2903C-1344-40F3-A87F-C97C25ED6B43}" destId="{948A4FC0-431F-4C59-BF15-B281B561A79A}" srcOrd="0" destOrd="0" parTransId="{75BD9499-8B8F-4586-9761-AED4FB095C0B}" sibTransId="{26F15D8F-F6FE-411A-9CEF-14D81F0871CA}"/>
    <dgm:cxn modelId="{97E5A781-E76B-484F-BCF4-2CD93B1424F0}" srcId="{3FA2903C-1344-40F3-A87F-C97C25ED6B43}" destId="{BC14D0FF-BF5F-4013-A5AB-CD1CF84065D8}" srcOrd="2" destOrd="0" parTransId="{5A9BD17D-EE95-406A-AF16-5F5EB6914081}" sibTransId="{1AEE006D-82C3-4CF1-8F10-7BD7C7F35D1F}"/>
    <dgm:cxn modelId="{02AA1384-34DD-46F4-82E3-C289062384A8}" srcId="{3FA2903C-1344-40F3-A87F-C97C25ED6B43}" destId="{7DA54653-0B91-457C-B2F5-222888BC2C0C}" srcOrd="5" destOrd="0" parTransId="{A3EA395C-6EC5-4B1A-9AA9-F0D0E5BE20F6}" sibTransId="{AF0CAF37-5F3B-4CF6-8DCC-6FCA5F559438}"/>
    <dgm:cxn modelId="{11EF8685-8893-44F3-BBC5-72063D47197A}" type="presOf" srcId="{55A7737E-F563-4D28-8BCD-BCAFFBA944BE}" destId="{9A38E352-795C-47F3-BAD3-322AF8CBB776}" srcOrd="0" destOrd="0" presId="urn:microsoft.com/office/officeart/2005/8/layout/cycle6"/>
    <dgm:cxn modelId="{99C00C86-660D-4D59-A453-9B1BA145AD9E}" type="presOf" srcId="{FC4DAC92-402A-4C40-B52B-31E797C9796D}" destId="{6441E248-4D8B-482F-9F94-65491B86AA9C}" srcOrd="0" destOrd="0" presId="urn:microsoft.com/office/officeart/2005/8/layout/cycle6"/>
    <dgm:cxn modelId="{68A22597-EEC0-4687-9369-52F6AF6AE1A4}" type="presOf" srcId="{D7A760C7-7E98-4FA5-B9C8-793987EDF6F9}" destId="{4C525CBE-7671-4AEC-8019-E2C486B476A1}" srcOrd="0" destOrd="0" presId="urn:microsoft.com/office/officeart/2005/8/layout/cycle6"/>
    <dgm:cxn modelId="{1B8653AA-D201-4576-BA65-E9C8DA3C85B3}" type="presOf" srcId="{1FCC727F-62DC-4761-B69A-FC2247E30EEB}" destId="{A9A73AEB-6F87-4FAA-B6E1-B444541C0720}" srcOrd="0" destOrd="0" presId="urn:microsoft.com/office/officeart/2005/8/layout/cycle6"/>
    <dgm:cxn modelId="{A61001AC-ED2A-4D14-9BE2-8A67B3AA1F36}" type="presOf" srcId="{3FA2903C-1344-40F3-A87F-C97C25ED6B43}" destId="{03999A41-2A2B-4679-90EC-8D2C3DDB3459}" srcOrd="0" destOrd="0" presId="urn:microsoft.com/office/officeart/2005/8/layout/cycle6"/>
    <dgm:cxn modelId="{DB195FAD-3C51-4A97-80C5-6531DB89BD6E}" type="presOf" srcId="{1AEE006D-82C3-4CF1-8F10-7BD7C7F35D1F}" destId="{D27D7726-1BFA-456E-A934-08DE1E8404A9}" srcOrd="0" destOrd="0" presId="urn:microsoft.com/office/officeart/2005/8/layout/cycle6"/>
    <dgm:cxn modelId="{BF1C3EAE-A140-490B-8DD9-DA032B0D276F}" srcId="{3FA2903C-1344-40F3-A87F-C97C25ED6B43}" destId="{55A7737E-F563-4D28-8BCD-BCAFFBA944BE}" srcOrd="3" destOrd="0" parTransId="{548ADD03-CB14-4282-A1FE-27929DF8CCF6}" sibTransId="{D7A760C7-7E98-4FA5-B9C8-793987EDF6F9}"/>
    <dgm:cxn modelId="{0728B3C0-8565-4A77-BC42-7BD6C2CFE712}" type="presOf" srcId="{948A4FC0-431F-4C59-BF15-B281B561A79A}" destId="{356F0DD7-795B-43A9-8F48-B7AB360EDCDF}" srcOrd="0" destOrd="0" presId="urn:microsoft.com/office/officeart/2005/8/layout/cycle6"/>
    <dgm:cxn modelId="{A919A4C2-4B81-496D-94AE-70DB55316880}" type="presOf" srcId="{BC14D0FF-BF5F-4013-A5AB-CD1CF84065D8}" destId="{AF5DBC9F-6B74-4E4B-B0CC-1D05EB759C47}" srcOrd="0" destOrd="0" presId="urn:microsoft.com/office/officeart/2005/8/layout/cycle6"/>
    <dgm:cxn modelId="{73DF6BE0-2198-4AE9-AA27-5C0BED393009}" srcId="{3FA2903C-1344-40F3-A87F-C97C25ED6B43}" destId="{4FB68D28-16EA-4BA1-9BF8-CA27525E7230}" srcOrd="4" destOrd="0" parTransId="{3171A26C-DADC-488C-8B48-DD06AE485875}" sibTransId="{A732F684-814D-4FBE-BA5B-6E8DE4646DE6}"/>
    <dgm:cxn modelId="{4E07CEE1-8BB9-4353-B3EC-EC0FD3FCC6EB}" type="presOf" srcId="{7DA54653-0B91-457C-B2F5-222888BC2C0C}" destId="{E83B5C12-18AE-46A4-A08D-F0783478EF34}" srcOrd="0" destOrd="0" presId="urn:microsoft.com/office/officeart/2005/8/layout/cycle6"/>
    <dgm:cxn modelId="{A5E73AE9-0391-4FD4-9C7E-1CDFF4C38649}" srcId="{3FA2903C-1344-40F3-A87F-C97C25ED6B43}" destId="{1FCC727F-62DC-4761-B69A-FC2247E30EEB}" srcOrd="1" destOrd="0" parTransId="{91C90A3C-1D30-48B4-8136-39FA0C4451F0}" sibTransId="{FC4DAC92-402A-4C40-B52B-31E797C9796D}"/>
    <dgm:cxn modelId="{B31F8FEC-98E6-4089-945F-842D7703469A}" type="presOf" srcId="{26F15D8F-F6FE-411A-9CEF-14D81F0871CA}" destId="{3CA59A49-B1F0-4516-B603-2194FF98B2D5}" srcOrd="0" destOrd="0" presId="urn:microsoft.com/office/officeart/2005/8/layout/cycle6"/>
    <dgm:cxn modelId="{D0B50AEF-648D-4A84-9222-EDEFBE378A5F}" type="presParOf" srcId="{03999A41-2A2B-4679-90EC-8D2C3DDB3459}" destId="{356F0DD7-795B-43A9-8F48-B7AB360EDCDF}" srcOrd="0" destOrd="0" presId="urn:microsoft.com/office/officeart/2005/8/layout/cycle6"/>
    <dgm:cxn modelId="{2BB973F3-1707-4E29-899B-72D5FB43A9E0}" type="presParOf" srcId="{03999A41-2A2B-4679-90EC-8D2C3DDB3459}" destId="{3C2FDD4D-951E-456C-9F2A-B7D1D7B06983}" srcOrd="1" destOrd="0" presId="urn:microsoft.com/office/officeart/2005/8/layout/cycle6"/>
    <dgm:cxn modelId="{F87C8CBA-1D66-46E7-A95E-4E2C3C0D2D50}" type="presParOf" srcId="{03999A41-2A2B-4679-90EC-8D2C3DDB3459}" destId="{3CA59A49-B1F0-4516-B603-2194FF98B2D5}" srcOrd="2" destOrd="0" presId="urn:microsoft.com/office/officeart/2005/8/layout/cycle6"/>
    <dgm:cxn modelId="{7CA510D2-F9A1-4495-9F06-DEA88E85004B}" type="presParOf" srcId="{03999A41-2A2B-4679-90EC-8D2C3DDB3459}" destId="{A9A73AEB-6F87-4FAA-B6E1-B444541C0720}" srcOrd="3" destOrd="0" presId="urn:microsoft.com/office/officeart/2005/8/layout/cycle6"/>
    <dgm:cxn modelId="{4C797B1B-3605-4147-9D41-BB11BC56031D}" type="presParOf" srcId="{03999A41-2A2B-4679-90EC-8D2C3DDB3459}" destId="{6B194BD1-7796-42DE-9328-CE3A2CA2DB8A}" srcOrd="4" destOrd="0" presId="urn:microsoft.com/office/officeart/2005/8/layout/cycle6"/>
    <dgm:cxn modelId="{C8999114-9F26-4C04-AAA2-C0506110E4F4}" type="presParOf" srcId="{03999A41-2A2B-4679-90EC-8D2C3DDB3459}" destId="{6441E248-4D8B-482F-9F94-65491B86AA9C}" srcOrd="5" destOrd="0" presId="urn:microsoft.com/office/officeart/2005/8/layout/cycle6"/>
    <dgm:cxn modelId="{2BA7D7F1-412C-43C7-A6FC-A43F444F404C}" type="presParOf" srcId="{03999A41-2A2B-4679-90EC-8D2C3DDB3459}" destId="{AF5DBC9F-6B74-4E4B-B0CC-1D05EB759C47}" srcOrd="6" destOrd="0" presId="urn:microsoft.com/office/officeart/2005/8/layout/cycle6"/>
    <dgm:cxn modelId="{673E3951-F14B-4625-B8DE-50A863485994}" type="presParOf" srcId="{03999A41-2A2B-4679-90EC-8D2C3DDB3459}" destId="{CD7AF754-CA7C-41FE-B1E3-F51D86463F50}" srcOrd="7" destOrd="0" presId="urn:microsoft.com/office/officeart/2005/8/layout/cycle6"/>
    <dgm:cxn modelId="{418EF4A3-2E52-402F-87A9-F492ABDD0637}" type="presParOf" srcId="{03999A41-2A2B-4679-90EC-8D2C3DDB3459}" destId="{D27D7726-1BFA-456E-A934-08DE1E8404A9}" srcOrd="8" destOrd="0" presId="urn:microsoft.com/office/officeart/2005/8/layout/cycle6"/>
    <dgm:cxn modelId="{0CDD20A8-8326-45A3-9B9E-384FF83CA0B8}" type="presParOf" srcId="{03999A41-2A2B-4679-90EC-8D2C3DDB3459}" destId="{9A38E352-795C-47F3-BAD3-322AF8CBB776}" srcOrd="9" destOrd="0" presId="urn:microsoft.com/office/officeart/2005/8/layout/cycle6"/>
    <dgm:cxn modelId="{B72B8BCE-8877-41A6-B75D-565EEF112B67}" type="presParOf" srcId="{03999A41-2A2B-4679-90EC-8D2C3DDB3459}" destId="{AC4BBB7A-EA5C-42D5-B460-58D99E332A56}" srcOrd="10" destOrd="0" presId="urn:microsoft.com/office/officeart/2005/8/layout/cycle6"/>
    <dgm:cxn modelId="{D4F0517F-4350-43FE-9F9E-0931076A1AB5}" type="presParOf" srcId="{03999A41-2A2B-4679-90EC-8D2C3DDB3459}" destId="{4C525CBE-7671-4AEC-8019-E2C486B476A1}" srcOrd="11" destOrd="0" presId="urn:microsoft.com/office/officeart/2005/8/layout/cycle6"/>
    <dgm:cxn modelId="{9EEBC104-D05F-4AEF-9231-6AEFD6E15456}" type="presParOf" srcId="{03999A41-2A2B-4679-90EC-8D2C3DDB3459}" destId="{7CA5499E-7C7F-4F69-B814-10088F12B9F5}" srcOrd="12" destOrd="0" presId="urn:microsoft.com/office/officeart/2005/8/layout/cycle6"/>
    <dgm:cxn modelId="{E69973BF-2D54-424F-A723-D1DC3CE4D157}" type="presParOf" srcId="{03999A41-2A2B-4679-90EC-8D2C3DDB3459}" destId="{A484AA76-00BB-46E2-9423-9B1CCD04B5DC}" srcOrd="13" destOrd="0" presId="urn:microsoft.com/office/officeart/2005/8/layout/cycle6"/>
    <dgm:cxn modelId="{F9971EB7-76C0-4908-8DB5-A02BF6D2D168}" type="presParOf" srcId="{03999A41-2A2B-4679-90EC-8D2C3DDB3459}" destId="{62C7ABEE-BE9D-4902-BC03-1B8BFD2C23EE}" srcOrd="14" destOrd="0" presId="urn:microsoft.com/office/officeart/2005/8/layout/cycle6"/>
    <dgm:cxn modelId="{5AA55DB4-B439-4E79-818D-864A3D558EB2}" type="presParOf" srcId="{03999A41-2A2B-4679-90EC-8D2C3DDB3459}" destId="{E83B5C12-18AE-46A4-A08D-F0783478EF34}" srcOrd="15" destOrd="0" presId="urn:microsoft.com/office/officeart/2005/8/layout/cycle6"/>
    <dgm:cxn modelId="{5CD62952-C8D8-4C05-8B4F-327BBFDB81AF}" type="presParOf" srcId="{03999A41-2A2B-4679-90EC-8D2C3DDB3459}" destId="{682936DE-2308-4ED2-89D9-2D4CBA2BB310}" srcOrd="16" destOrd="0" presId="urn:microsoft.com/office/officeart/2005/8/layout/cycle6"/>
    <dgm:cxn modelId="{2FA41AD4-3F84-4DAC-949F-5D2C0D949D7A}" type="presParOf" srcId="{03999A41-2A2B-4679-90EC-8D2C3DDB3459}" destId="{88706225-C48A-4147-96AD-2AD372C2A4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78B500-0235-4D54-A0F3-785051D64BF4}"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ru-RU"/>
        </a:p>
      </dgm:t>
    </dgm:pt>
    <dgm:pt modelId="{3A75E198-2FD5-4D46-B6A0-D7E444354F34}">
      <dgm:prSet phldrT="[Текст]"/>
      <dgm:spPr>
        <a:blipFill rotWithShape="0">
          <a:blip xmlns:r="http://schemas.openxmlformats.org/officeDocument/2006/relationships" r:embed="rId1"/>
          <a:srcRect/>
          <a:stretch>
            <a:fillRect l="-8000" r="-8000"/>
          </a:stretch>
        </a:blipFill>
      </dgm:spPr>
      <dgm:t>
        <a:bodyPr/>
        <a:lstStyle/>
        <a:p>
          <a:endParaRPr lang="ru-RU" dirty="0"/>
        </a:p>
      </dgm:t>
    </dgm:pt>
    <dgm:pt modelId="{FE0531FC-A630-4A18-B487-3C2596E34996}" type="parTrans" cxnId="{9E4EFA9C-0BFE-4ED8-BC57-D9BD4364C905}">
      <dgm:prSet/>
      <dgm:spPr/>
      <dgm:t>
        <a:bodyPr/>
        <a:lstStyle/>
        <a:p>
          <a:endParaRPr lang="ru-RU"/>
        </a:p>
      </dgm:t>
    </dgm:pt>
    <dgm:pt modelId="{AA2C0A38-7727-41E3-8BCE-BF7A2DD1296A}" type="sibTrans" cxnId="{9E4EFA9C-0BFE-4ED8-BC57-D9BD4364C905}">
      <dgm:prSet/>
      <dgm:spPr/>
      <dgm:t>
        <a:bodyPr/>
        <a:lstStyle/>
        <a:p>
          <a:endParaRPr lang="ru-RU"/>
        </a:p>
      </dgm:t>
    </dgm:pt>
    <dgm:pt modelId="{E5132EEB-27E3-4D94-A140-7059BC1BACAE}">
      <dgm:prSet phldrT="[Текст]"/>
      <dgm:spPr>
        <a:blipFill rotWithShape="0">
          <a:blip xmlns:r="http://schemas.openxmlformats.org/officeDocument/2006/relationships" r:embed="rId2"/>
          <a:srcRect/>
          <a:stretch>
            <a:fillRect l="-18000" r="-18000"/>
          </a:stretch>
        </a:blipFill>
      </dgm:spPr>
      <dgm:t>
        <a:bodyPr/>
        <a:lstStyle/>
        <a:p>
          <a:endParaRPr lang="ru-RU" dirty="0"/>
        </a:p>
      </dgm:t>
    </dgm:pt>
    <dgm:pt modelId="{6FF06247-7851-4110-AFDC-AC50F50FBFFF}" type="parTrans" cxnId="{88BE6E92-4642-4609-8A00-573AAF7334CC}">
      <dgm:prSet/>
      <dgm:spPr/>
      <dgm:t>
        <a:bodyPr/>
        <a:lstStyle/>
        <a:p>
          <a:endParaRPr lang="ru-RU"/>
        </a:p>
      </dgm:t>
    </dgm:pt>
    <dgm:pt modelId="{882628FC-7C17-443C-A211-9D2B0E90B140}" type="sibTrans" cxnId="{88BE6E92-4642-4609-8A00-573AAF7334CC}">
      <dgm:prSet/>
      <dgm:spPr/>
      <dgm:t>
        <a:bodyPr/>
        <a:lstStyle/>
        <a:p>
          <a:endParaRPr lang="ru-RU"/>
        </a:p>
      </dgm:t>
    </dgm:pt>
    <dgm:pt modelId="{A14CF128-3F0B-453D-959C-08CDBEDD33DB}">
      <dgm:prSet phldrT="[Текст]"/>
      <dgm:spPr>
        <a:blipFill rotWithShape="0">
          <a:blip xmlns:r="http://schemas.openxmlformats.org/officeDocument/2006/relationships" r:embed="rId3"/>
          <a:srcRect/>
          <a:stretch>
            <a:fillRect/>
          </a:stretch>
        </a:blipFill>
      </dgm:spPr>
      <dgm:t>
        <a:bodyPr/>
        <a:lstStyle/>
        <a:p>
          <a:endParaRPr lang="ru-RU" dirty="0"/>
        </a:p>
      </dgm:t>
    </dgm:pt>
    <dgm:pt modelId="{9563D378-396B-43EE-B69A-67F70FFA641D}" type="parTrans" cxnId="{90F14825-446D-4104-98F5-B8C9D2A9E61C}">
      <dgm:prSet/>
      <dgm:spPr/>
      <dgm:t>
        <a:bodyPr/>
        <a:lstStyle/>
        <a:p>
          <a:endParaRPr lang="ru-RU"/>
        </a:p>
      </dgm:t>
    </dgm:pt>
    <dgm:pt modelId="{4D941EBE-16D9-4943-A70D-367AB3FB9C64}" type="sibTrans" cxnId="{90F14825-446D-4104-98F5-B8C9D2A9E61C}">
      <dgm:prSet/>
      <dgm:spPr/>
      <dgm:t>
        <a:bodyPr/>
        <a:lstStyle/>
        <a:p>
          <a:endParaRPr lang="ru-RU"/>
        </a:p>
      </dgm:t>
    </dgm:pt>
    <dgm:pt modelId="{D4ADAE42-03CB-4AFB-800C-BC56E72FFA5D}">
      <dgm:prSet phldrT="[Текст]"/>
      <dgm:spPr>
        <a:blipFill rotWithShape="0">
          <a:blip xmlns:r="http://schemas.openxmlformats.org/officeDocument/2006/relationships" r:embed="rId4"/>
          <a:srcRect/>
          <a:stretch>
            <a:fillRect t="-14000" b="-14000"/>
          </a:stretch>
        </a:blipFill>
      </dgm:spPr>
      <dgm:t>
        <a:bodyPr/>
        <a:lstStyle/>
        <a:p>
          <a:endParaRPr lang="ru-RU" dirty="0"/>
        </a:p>
      </dgm:t>
    </dgm:pt>
    <dgm:pt modelId="{A396AA85-736D-464A-84F3-548E7462FE22}" type="parTrans" cxnId="{C84B45DA-92C0-44E5-9AD3-5841E3FD6204}">
      <dgm:prSet/>
      <dgm:spPr/>
      <dgm:t>
        <a:bodyPr/>
        <a:lstStyle/>
        <a:p>
          <a:endParaRPr lang="ru-RU"/>
        </a:p>
      </dgm:t>
    </dgm:pt>
    <dgm:pt modelId="{A56694E6-5B27-4D01-ACEF-2D25DDBBD114}" type="sibTrans" cxnId="{C84B45DA-92C0-44E5-9AD3-5841E3FD6204}">
      <dgm:prSet/>
      <dgm:spPr/>
      <dgm:t>
        <a:bodyPr/>
        <a:lstStyle/>
        <a:p>
          <a:endParaRPr lang="ru-RU"/>
        </a:p>
      </dgm:t>
    </dgm:pt>
    <dgm:pt modelId="{E9BA3A8E-BCB2-4E95-B6D9-E0E3F2B4DEA6}" type="pres">
      <dgm:prSet presAssocID="{4F78B500-0235-4D54-A0F3-785051D64BF4}" presName="matrix" presStyleCnt="0">
        <dgm:presLayoutVars>
          <dgm:chMax val="1"/>
          <dgm:dir/>
          <dgm:resizeHandles val="exact"/>
        </dgm:presLayoutVars>
      </dgm:prSet>
      <dgm:spPr/>
    </dgm:pt>
    <dgm:pt modelId="{8D0A254C-88A9-4D0E-8F28-BC117D78EE5F}" type="pres">
      <dgm:prSet presAssocID="{4F78B500-0235-4D54-A0F3-785051D64BF4}" presName="axisShape" presStyleLbl="bgShp" presStyleIdx="0" presStyleCnt="1"/>
      <dgm:spPr/>
    </dgm:pt>
    <dgm:pt modelId="{A31EBE00-B712-439C-B53A-3AC802D7C776}" type="pres">
      <dgm:prSet presAssocID="{4F78B500-0235-4D54-A0F3-785051D64BF4}" presName="rect1" presStyleLbl="node1" presStyleIdx="0" presStyleCnt="4">
        <dgm:presLayoutVars>
          <dgm:chMax val="0"/>
          <dgm:chPref val="0"/>
          <dgm:bulletEnabled val="1"/>
        </dgm:presLayoutVars>
      </dgm:prSet>
      <dgm:spPr/>
    </dgm:pt>
    <dgm:pt modelId="{EDEABE90-7BD8-4A29-B763-137124F38C32}" type="pres">
      <dgm:prSet presAssocID="{4F78B500-0235-4D54-A0F3-785051D64BF4}" presName="rect2" presStyleLbl="node1" presStyleIdx="1" presStyleCnt="4">
        <dgm:presLayoutVars>
          <dgm:chMax val="0"/>
          <dgm:chPref val="0"/>
          <dgm:bulletEnabled val="1"/>
        </dgm:presLayoutVars>
      </dgm:prSet>
      <dgm:spPr/>
    </dgm:pt>
    <dgm:pt modelId="{A441C7B1-C5BF-4F68-B74D-C7235120E2E8}" type="pres">
      <dgm:prSet presAssocID="{4F78B500-0235-4D54-A0F3-785051D64BF4}" presName="rect3" presStyleLbl="node1" presStyleIdx="2" presStyleCnt="4">
        <dgm:presLayoutVars>
          <dgm:chMax val="0"/>
          <dgm:chPref val="0"/>
          <dgm:bulletEnabled val="1"/>
        </dgm:presLayoutVars>
      </dgm:prSet>
      <dgm:spPr/>
    </dgm:pt>
    <dgm:pt modelId="{2D928ABF-66E1-4AF3-9C28-8C285D0C3831}" type="pres">
      <dgm:prSet presAssocID="{4F78B500-0235-4D54-A0F3-785051D64BF4}" presName="rect4" presStyleLbl="node1" presStyleIdx="3" presStyleCnt="4">
        <dgm:presLayoutVars>
          <dgm:chMax val="0"/>
          <dgm:chPref val="0"/>
          <dgm:bulletEnabled val="1"/>
        </dgm:presLayoutVars>
      </dgm:prSet>
      <dgm:spPr/>
    </dgm:pt>
  </dgm:ptLst>
  <dgm:cxnLst>
    <dgm:cxn modelId="{1B113E14-5AE6-456B-BEB9-D2F91C84E92D}" type="presOf" srcId="{A14CF128-3F0B-453D-959C-08CDBEDD33DB}" destId="{A441C7B1-C5BF-4F68-B74D-C7235120E2E8}" srcOrd="0" destOrd="0" presId="urn:microsoft.com/office/officeart/2005/8/layout/matrix2"/>
    <dgm:cxn modelId="{24718617-132C-43A8-9B44-415292FC48FA}" type="presOf" srcId="{4F78B500-0235-4D54-A0F3-785051D64BF4}" destId="{E9BA3A8E-BCB2-4E95-B6D9-E0E3F2B4DEA6}" srcOrd="0" destOrd="0" presId="urn:microsoft.com/office/officeart/2005/8/layout/matrix2"/>
    <dgm:cxn modelId="{90F14825-446D-4104-98F5-B8C9D2A9E61C}" srcId="{4F78B500-0235-4D54-A0F3-785051D64BF4}" destId="{A14CF128-3F0B-453D-959C-08CDBEDD33DB}" srcOrd="2" destOrd="0" parTransId="{9563D378-396B-43EE-B69A-67F70FFA641D}" sibTransId="{4D941EBE-16D9-4943-A70D-367AB3FB9C64}"/>
    <dgm:cxn modelId="{1D493B77-5618-49DD-8CD5-F9E25133A652}" type="presOf" srcId="{3A75E198-2FD5-4D46-B6A0-D7E444354F34}" destId="{A31EBE00-B712-439C-B53A-3AC802D7C776}" srcOrd="0" destOrd="0" presId="urn:microsoft.com/office/officeart/2005/8/layout/matrix2"/>
    <dgm:cxn modelId="{88BE6E92-4642-4609-8A00-573AAF7334CC}" srcId="{4F78B500-0235-4D54-A0F3-785051D64BF4}" destId="{E5132EEB-27E3-4D94-A140-7059BC1BACAE}" srcOrd="1" destOrd="0" parTransId="{6FF06247-7851-4110-AFDC-AC50F50FBFFF}" sibTransId="{882628FC-7C17-443C-A211-9D2B0E90B140}"/>
    <dgm:cxn modelId="{9E4EFA9C-0BFE-4ED8-BC57-D9BD4364C905}" srcId="{4F78B500-0235-4D54-A0F3-785051D64BF4}" destId="{3A75E198-2FD5-4D46-B6A0-D7E444354F34}" srcOrd="0" destOrd="0" parTransId="{FE0531FC-A630-4A18-B487-3C2596E34996}" sibTransId="{AA2C0A38-7727-41E3-8BCE-BF7A2DD1296A}"/>
    <dgm:cxn modelId="{D87A64BD-FD50-48E2-B8C3-5CBECF1F8B1F}" type="presOf" srcId="{D4ADAE42-03CB-4AFB-800C-BC56E72FFA5D}" destId="{2D928ABF-66E1-4AF3-9C28-8C285D0C3831}" srcOrd="0" destOrd="0" presId="urn:microsoft.com/office/officeart/2005/8/layout/matrix2"/>
    <dgm:cxn modelId="{C84B45DA-92C0-44E5-9AD3-5841E3FD6204}" srcId="{4F78B500-0235-4D54-A0F3-785051D64BF4}" destId="{D4ADAE42-03CB-4AFB-800C-BC56E72FFA5D}" srcOrd="3" destOrd="0" parTransId="{A396AA85-736D-464A-84F3-548E7462FE22}" sibTransId="{A56694E6-5B27-4D01-ACEF-2D25DDBBD114}"/>
    <dgm:cxn modelId="{5D2A41EE-E07E-4546-9489-42FF1AB4A47B}" type="presOf" srcId="{E5132EEB-27E3-4D94-A140-7059BC1BACAE}" destId="{EDEABE90-7BD8-4A29-B763-137124F38C32}" srcOrd="0" destOrd="0" presId="urn:microsoft.com/office/officeart/2005/8/layout/matrix2"/>
    <dgm:cxn modelId="{BD72E1C3-C73D-4AF0-8F73-8B2B0CA29A6F}" type="presParOf" srcId="{E9BA3A8E-BCB2-4E95-B6D9-E0E3F2B4DEA6}" destId="{8D0A254C-88A9-4D0E-8F28-BC117D78EE5F}" srcOrd="0" destOrd="0" presId="urn:microsoft.com/office/officeart/2005/8/layout/matrix2"/>
    <dgm:cxn modelId="{5C574137-4BE7-4237-9C6E-266F4A088906}" type="presParOf" srcId="{E9BA3A8E-BCB2-4E95-B6D9-E0E3F2B4DEA6}" destId="{A31EBE00-B712-439C-B53A-3AC802D7C776}" srcOrd="1" destOrd="0" presId="urn:microsoft.com/office/officeart/2005/8/layout/matrix2"/>
    <dgm:cxn modelId="{881229AB-CC3D-4849-941A-7D111E2C94A8}" type="presParOf" srcId="{E9BA3A8E-BCB2-4E95-B6D9-E0E3F2B4DEA6}" destId="{EDEABE90-7BD8-4A29-B763-137124F38C32}" srcOrd="2" destOrd="0" presId="urn:microsoft.com/office/officeart/2005/8/layout/matrix2"/>
    <dgm:cxn modelId="{245D2836-C08E-4AB8-BA52-619E4FE7C37A}" type="presParOf" srcId="{E9BA3A8E-BCB2-4E95-B6D9-E0E3F2B4DEA6}" destId="{A441C7B1-C5BF-4F68-B74D-C7235120E2E8}" srcOrd="3" destOrd="0" presId="urn:microsoft.com/office/officeart/2005/8/layout/matrix2"/>
    <dgm:cxn modelId="{43443FAA-B058-4031-A6D8-CD0F0A425706}" type="presParOf" srcId="{E9BA3A8E-BCB2-4E95-B6D9-E0E3F2B4DEA6}" destId="{2D928ABF-66E1-4AF3-9C28-8C285D0C3831}" srcOrd="4" destOrd="0" presId="urn:microsoft.com/office/officeart/2005/8/layout/matrix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89CCD-0D38-49A0-A448-C885288FF37D}">
      <dsp:nvSpPr>
        <dsp:cNvPr id="0" name=""/>
        <dsp:cNvSpPr/>
      </dsp:nvSpPr>
      <dsp:spPr>
        <a:xfrm>
          <a:off x="2837053" y="24925"/>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t>Страшно сделать ошибку</a:t>
          </a:r>
        </a:p>
      </dsp:txBody>
      <dsp:txXfrm>
        <a:off x="2837053" y="24925"/>
        <a:ext cx="831438" cy="831438"/>
      </dsp:txXfrm>
    </dsp:sp>
    <dsp:sp modelId="{05FEC3DF-7E9B-401C-A454-FF49F37C6A82}">
      <dsp:nvSpPr>
        <dsp:cNvPr id="0" name=""/>
        <dsp:cNvSpPr/>
      </dsp:nvSpPr>
      <dsp:spPr>
        <a:xfrm>
          <a:off x="880292" y="761"/>
          <a:ext cx="3118456" cy="3118456"/>
        </a:xfrm>
        <a:prstGeom prst="circularArrow">
          <a:avLst>
            <a:gd name="adj1" fmla="val 5199"/>
            <a:gd name="adj2" fmla="val 335833"/>
            <a:gd name="adj3" fmla="val 21293568"/>
            <a:gd name="adj4" fmla="val 19765953"/>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E1129-AEC0-49B9-9ADD-5F89570E0C28}">
      <dsp:nvSpPr>
        <dsp:cNvPr id="0" name=""/>
        <dsp:cNvSpPr/>
      </dsp:nvSpPr>
      <dsp:spPr>
        <a:xfrm>
          <a:off x="3339670" y="1571822"/>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t>Снижается внимание</a:t>
          </a:r>
        </a:p>
      </dsp:txBody>
      <dsp:txXfrm>
        <a:off x="3339670" y="1571822"/>
        <a:ext cx="831438" cy="831438"/>
      </dsp:txXfrm>
    </dsp:sp>
    <dsp:sp modelId="{ED8EE002-AD0C-42F2-A9B0-7791D67A9A04}">
      <dsp:nvSpPr>
        <dsp:cNvPr id="0" name=""/>
        <dsp:cNvSpPr/>
      </dsp:nvSpPr>
      <dsp:spPr>
        <a:xfrm>
          <a:off x="880292" y="761"/>
          <a:ext cx="3118456" cy="3118456"/>
        </a:xfrm>
        <a:prstGeom prst="circularArrow">
          <a:avLst>
            <a:gd name="adj1" fmla="val 5199"/>
            <a:gd name="adj2" fmla="val 335833"/>
            <a:gd name="adj3" fmla="val 4015036"/>
            <a:gd name="adj4" fmla="val 2253122"/>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F8643-4A02-4F4A-8366-CB306F471AF0}">
      <dsp:nvSpPr>
        <dsp:cNvPr id="0" name=""/>
        <dsp:cNvSpPr/>
      </dsp:nvSpPr>
      <dsp:spPr>
        <a:xfrm>
          <a:off x="2023801" y="2527857"/>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t>Делаешь ошибку</a:t>
          </a:r>
        </a:p>
      </dsp:txBody>
      <dsp:txXfrm>
        <a:off x="2023801" y="2527857"/>
        <a:ext cx="831438" cy="831438"/>
      </dsp:txXfrm>
    </dsp:sp>
    <dsp:sp modelId="{527C7B72-50FB-444C-BC9F-4F02AB3BB81E}">
      <dsp:nvSpPr>
        <dsp:cNvPr id="0" name=""/>
        <dsp:cNvSpPr/>
      </dsp:nvSpPr>
      <dsp:spPr>
        <a:xfrm>
          <a:off x="880292" y="761"/>
          <a:ext cx="3118456" cy="3118456"/>
        </a:xfrm>
        <a:prstGeom prst="circularArrow">
          <a:avLst>
            <a:gd name="adj1" fmla="val 5199"/>
            <a:gd name="adj2" fmla="val 335833"/>
            <a:gd name="adj3" fmla="val 8211045"/>
            <a:gd name="adj4" fmla="val 6449131"/>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E37A5-093F-4775-9A3A-FF7124FC76E2}">
      <dsp:nvSpPr>
        <dsp:cNvPr id="0" name=""/>
        <dsp:cNvSpPr/>
      </dsp:nvSpPr>
      <dsp:spPr>
        <a:xfrm>
          <a:off x="707932" y="1571822"/>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t>Боишься ее осознать</a:t>
          </a:r>
        </a:p>
      </dsp:txBody>
      <dsp:txXfrm>
        <a:off x="707932" y="1571822"/>
        <a:ext cx="831438" cy="831438"/>
      </dsp:txXfrm>
    </dsp:sp>
    <dsp:sp modelId="{FBA5401D-9F10-4D9B-A79D-13F7AA12B038}">
      <dsp:nvSpPr>
        <dsp:cNvPr id="0" name=""/>
        <dsp:cNvSpPr/>
      </dsp:nvSpPr>
      <dsp:spPr>
        <a:xfrm>
          <a:off x="880292" y="761"/>
          <a:ext cx="3118456" cy="3118456"/>
        </a:xfrm>
        <a:prstGeom prst="circularArrow">
          <a:avLst>
            <a:gd name="adj1" fmla="val 5199"/>
            <a:gd name="adj2" fmla="val 335833"/>
            <a:gd name="adj3" fmla="val 12298214"/>
            <a:gd name="adj4" fmla="val 10770599"/>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49FF99-6617-4B61-800F-1D2BA7731504}">
      <dsp:nvSpPr>
        <dsp:cNvPr id="0" name=""/>
        <dsp:cNvSpPr/>
      </dsp:nvSpPr>
      <dsp:spPr>
        <a:xfrm>
          <a:off x="1210549" y="24925"/>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t>Еще ошибка..</a:t>
          </a:r>
        </a:p>
      </dsp:txBody>
      <dsp:txXfrm>
        <a:off x="1210549" y="24925"/>
        <a:ext cx="831438" cy="831438"/>
      </dsp:txXfrm>
    </dsp:sp>
    <dsp:sp modelId="{13124D0F-63B8-429B-8FE5-2F6351FC6E0B}">
      <dsp:nvSpPr>
        <dsp:cNvPr id="0" name=""/>
        <dsp:cNvSpPr/>
      </dsp:nvSpPr>
      <dsp:spPr>
        <a:xfrm>
          <a:off x="880292" y="761"/>
          <a:ext cx="3118456" cy="3118456"/>
        </a:xfrm>
        <a:prstGeom prst="circularArrow">
          <a:avLst>
            <a:gd name="adj1" fmla="val 5199"/>
            <a:gd name="adj2" fmla="val 335833"/>
            <a:gd name="adj3" fmla="val 16866023"/>
            <a:gd name="adj4" fmla="val 15198144"/>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A254C-88A9-4D0E-8F28-BC117D78EE5F}">
      <dsp:nvSpPr>
        <dsp:cNvPr id="0" name=""/>
        <dsp:cNvSpPr/>
      </dsp:nvSpPr>
      <dsp:spPr>
        <a:xfrm>
          <a:off x="2088545" y="0"/>
          <a:ext cx="2804927" cy="2804927"/>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1EBE00-B712-439C-B53A-3AC802D7C776}">
      <dsp:nvSpPr>
        <dsp:cNvPr id="0" name=""/>
        <dsp:cNvSpPr/>
      </dsp:nvSpPr>
      <dsp:spPr>
        <a:xfrm>
          <a:off x="2270865" y="182320"/>
          <a:ext cx="1121970" cy="1121970"/>
        </a:xfrm>
        <a:prstGeom prst="roundRect">
          <a:avLst/>
        </a:prstGeom>
        <a:blipFill rotWithShape="0">
          <a:blip xmlns:r="http://schemas.openxmlformats.org/officeDocument/2006/relationships" r:embed="rId1"/>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ru-RU" sz="4800" kern="1200" dirty="0"/>
        </a:p>
      </dsp:txBody>
      <dsp:txXfrm>
        <a:off x="2325635" y="237090"/>
        <a:ext cx="1012430" cy="1012430"/>
      </dsp:txXfrm>
    </dsp:sp>
    <dsp:sp modelId="{EDEABE90-7BD8-4A29-B763-137124F38C32}">
      <dsp:nvSpPr>
        <dsp:cNvPr id="0" name=""/>
        <dsp:cNvSpPr/>
      </dsp:nvSpPr>
      <dsp:spPr>
        <a:xfrm>
          <a:off x="3589181" y="182320"/>
          <a:ext cx="1121970" cy="1121970"/>
        </a:xfrm>
        <a:prstGeom prst="roundRect">
          <a:avLst/>
        </a:prstGeom>
        <a:blipFill rotWithShape="0">
          <a:blip xmlns:r="http://schemas.openxmlformats.org/officeDocument/2006/relationships" r:embed="rId2"/>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ru-RU" sz="4800" kern="1200" dirty="0"/>
        </a:p>
      </dsp:txBody>
      <dsp:txXfrm>
        <a:off x="3643951" y="237090"/>
        <a:ext cx="1012430" cy="1012430"/>
      </dsp:txXfrm>
    </dsp:sp>
    <dsp:sp modelId="{A441C7B1-C5BF-4F68-B74D-C7235120E2E8}">
      <dsp:nvSpPr>
        <dsp:cNvPr id="0" name=""/>
        <dsp:cNvSpPr/>
      </dsp:nvSpPr>
      <dsp:spPr>
        <a:xfrm>
          <a:off x="2270865" y="1500635"/>
          <a:ext cx="1121970" cy="1121970"/>
        </a:xfrm>
        <a:prstGeom prst="roundRect">
          <a:avLst/>
        </a:prstGeom>
        <a:blipFill rotWithShape="0">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ru-RU" sz="4800" kern="1200" dirty="0"/>
        </a:p>
      </dsp:txBody>
      <dsp:txXfrm>
        <a:off x="2325635" y="1555405"/>
        <a:ext cx="1012430" cy="1012430"/>
      </dsp:txXfrm>
    </dsp:sp>
    <dsp:sp modelId="{2D928ABF-66E1-4AF3-9C28-8C285D0C3831}">
      <dsp:nvSpPr>
        <dsp:cNvPr id="0" name=""/>
        <dsp:cNvSpPr/>
      </dsp:nvSpPr>
      <dsp:spPr>
        <a:xfrm>
          <a:off x="3589181" y="1500635"/>
          <a:ext cx="1121970" cy="1121970"/>
        </a:xfrm>
        <a:prstGeom prst="roundRect">
          <a:avLst/>
        </a:prstGeom>
        <a:blipFill rotWithShape="0">
          <a:blip xmlns:r="http://schemas.openxmlformats.org/officeDocument/2006/relationships" r:embed="rId4"/>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ru-RU" sz="4800" kern="1200" dirty="0"/>
        </a:p>
      </dsp:txBody>
      <dsp:txXfrm>
        <a:off x="3643951" y="1555405"/>
        <a:ext cx="1012430" cy="1012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89CCD-0D38-49A0-A448-C885288FF37D}">
      <dsp:nvSpPr>
        <dsp:cNvPr id="0" name=""/>
        <dsp:cNvSpPr/>
      </dsp:nvSpPr>
      <dsp:spPr>
        <a:xfrm>
          <a:off x="2837053" y="24925"/>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t>Страшно сделать ошибку</a:t>
          </a:r>
        </a:p>
      </dsp:txBody>
      <dsp:txXfrm>
        <a:off x="2837053" y="24925"/>
        <a:ext cx="831438" cy="831438"/>
      </dsp:txXfrm>
    </dsp:sp>
    <dsp:sp modelId="{05FEC3DF-7E9B-401C-A454-FF49F37C6A82}">
      <dsp:nvSpPr>
        <dsp:cNvPr id="0" name=""/>
        <dsp:cNvSpPr/>
      </dsp:nvSpPr>
      <dsp:spPr>
        <a:xfrm>
          <a:off x="880292" y="761"/>
          <a:ext cx="3118456" cy="3118456"/>
        </a:xfrm>
        <a:prstGeom prst="circularArrow">
          <a:avLst>
            <a:gd name="adj1" fmla="val 5199"/>
            <a:gd name="adj2" fmla="val 335833"/>
            <a:gd name="adj3" fmla="val 21293568"/>
            <a:gd name="adj4" fmla="val 19765953"/>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E1129-AEC0-49B9-9ADD-5F89570E0C28}">
      <dsp:nvSpPr>
        <dsp:cNvPr id="0" name=""/>
        <dsp:cNvSpPr/>
      </dsp:nvSpPr>
      <dsp:spPr>
        <a:xfrm>
          <a:off x="3339670" y="1571822"/>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t>Снижается внимание</a:t>
          </a:r>
        </a:p>
      </dsp:txBody>
      <dsp:txXfrm>
        <a:off x="3339670" y="1571822"/>
        <a:ext cx="831438" cy="831438"/>
      </dsp:txXfrm>
    </dsp:sp>
    <dsp:sp modelId="{ED8EE002-AD0C-42F2-A9B0-7791D67A9A04}">
      <dsp:nvSpPr>
        <dsp:cNvPr id="0" name=""/>
        <dsp:cNvSpPr/>
      </dsp:nvSpPr>
      <dsp:spPr>
        <a:xfrm>
          <a:off x="880292" y="761"/>
          <a:ext cx="3118456" cy="3118456"/>
        </a:xfrm>
        <a:prstGeom prst="circularArrow">
          <a:avLst>
            <a:gd name="adj1" fmla="val 5199"/>
            <a:gd name="adj2" fmla="val 335833"/>
            <a:gd name="adj3" fmla="val 4015036"/>
            <a:gd name="adj4" fmla="val 2253122"/>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F8643-4A02-4F4A-8366-CB306F471AF0}">
      <dsp:nvSpPr>
        <dsp:cNvPr id="0" name=""/>
        <dsp:cNvSpPr/>
      </dsp:nvSpPr>
      <dsp:spPr>
        <a:xfrm>
          <a:off x="2023801" y="2527857"/>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t>Делаешь ошибку</a:t>
          </a:r>
        </a:p>
      </dsp:txBody>
      <dsp:txXfrm>
        <a:off x="2023801" y="2527857"/>
        <a:ext cx="831438" cy="831438"/>
      </dsp:txXfrm>
    </dsp:sp>
    <dsp:sp modelId="{527C7B72-50FB-444C-BC9F-4F02AB3BB81E}">
      <dsp:nvSpPr>
        <dsp:cNvPr id="0" name=""/>
        <dsp:cNvSpPr/>
      </dsp:nvSpPr>
      <dsp:spPr>
        <a:xfrm>
          <a:off x="880292" y="761"/>
          <a:ext cx="3118456" cy="3118456"/>
        </a:xfrm>
        <a:prstGeom prst="circularArrow">
          <a:avLst>
            <a:gd name="adj1" fmla="val 5199"/>
            <a:gd name="adj2" fmla="val 335833"/>
            <a:gd name="adj3" fmla="val 8211045"/>
            <a:gd name="adj4" fmla="val 6449131"/>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E37A5-093F-4775-9A3A-FF7124FC76E2}">
      <dsp:nvSpPr>
        <dsp:cNvPr id="0" name=""/>
        <dsp:cNvSpPr/>
      </dsp:nvSpPr>
      <dsp:spPr>
        <a:xfrm>
          <a:off x="707932" y="1571822"/>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t>Боишься ее осознать</a:t>
          </a:r>
        </a:p>
      </dsp:txBody>
      <dsp:txXfrm>
        <a:off x="707932" y="1571822"/>
        <a:ext cx="831438" cy="831438"/>
      </dsp:txXfrm>
    </dsp:sp>
    <dsp:sp modelId="{FBA5401D-9F10-4D9B-A79D-13F7AA12B038}">
      <dsp:nvSpPr>
        <dsp:cNvPr id="0" name=""/>
        <dsp:cNvSpPr/>
      </dsp:nvSpPr>
      <dsp:spPr>
        <a:xfrm>
          <a:off x="880292" y="761"/>
          <a:ext cx="3118456" cy="3118456"/>
        </a:xfrm>
        <a:prstGeom prst="circularArrow">
          <a:avLst>
            <a:gd name="adj1" fmla="val 5199"/>
            <a:gd name="adj2" fmla="val 335833"/>
            <a:gd name="adj3" fmla="val 12298214"/>
            <a:gd name="adj4" fmla="val 10770599"/>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49FF99-6617-4B61-800F-1D2BA7731504}">
      <dsp:nvSpPr>
        <dsp:cNvPr id="0" name=""/>
        <dsp:cNvSpPr/>
      </dsp:nvSpPr>
      <dsp:spPr>
        <a:xfrm>
          <a:off x="1210549" y="24925"/>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t>Еще ошибка..</a:t>
          </a:r>
        </a:p>
      </dsp:txBody>
      <dsp:txXfrm>
        <a:off x="1210549" y="24925"/>
        <a:ext cx="831438" cy="831438"/>
      </dsp:txXfrm>
    </dsp:sp>
    <dsp:sp modelId="{13124D0F-63B8-429B-8FE5-2F6351FC6E0B}">
      <dsp:nvSpPr>
        <dsp:cNvPr id="0" name=""/>
        <dsp:cNvSpPr/>
      </dsp:nvSpPr>
      <dsp:spPr>
        <a:xfrm>
          <a:off x="880292" y="761"/>
          <a:ext cx="3118456" cy="3118456"/>
        </a:xfrm>
        <a:prstGeom prst="circularArrow">
          <a:avLst>
            <a:gd name="adj1" fmla="val 5199"/>
            <a:gd name="adj2" fmla="val 335833"/>
            <a:gd name="adj3" fmla="val 16866023"/>
            <a:gd name="adj4" fmla="val 15198144"/>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89CCD-0D38-49A0-A448-C885288FF37D}">
      <dsp:nvSpPr>
        <dsp:cNvPr id="0" name=""/>
        <dsp:cNvSpPr/>
      </dsp:nvSpPr>
      <dsp:spPr>
        <a:xfrm>
          <a:off x="2837053" y="24925"/>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solidFill>
                <a:schemeClr val="bg2"/>
              </a:solidFill>
            </a:rPr>
            <a:t>Страшно сделать ошибку</a:t>
          </a:r>
        </a:p>
      </dsp:txBody>
      <dsp:txXfrm>
        <a:off x="2837053" y="24925"/>
        <a:ext cx="831438" cy="831438"/>
      </dsp:txXfrm>
    </dsp:sp>
    <dsp:sp modelId="{05FEC3DF-7E9B-401C-A454-FF49F37C6A82}">
      <dsp:nvSpPr>
        <dsp:cNvPr id="0" name=""/>
        <dsp:cNvSpPr/>
      </dsp:nvSpPr>
      <dsp:spPr>
        <a:xfrm>
          <a:off x="880292" y="761"/>
          <a:ext cx="3118456" cy="3118456"/>
        </a:xfrm>
        <a:prstGeom prst="circularArrow">
          <a:avLst>
            <a:gd name="adj1" fmla="val 5199"/>
            <a:gd name="adj2" fmla="val 335833"/>
            <a:gd name="adj3" fmla="val 21293568"/>
            <a:gd name="adj4" fmla="val 19765953"/>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E1129-AEC0-49B9-9ADD-5F89570E0C28}">
      <dsp:nvSpPr>
        <dsp:cNvPr id="0" name=""/>
        <dsp:cNvSpPr/>
      </dsp:nvSpPr>
      <dsp:spPr>
        <a:xfrm>
          <a:off x="3339670" y="1571822"/>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solidFill>
                <a:schemeClr val="bg2"/>
              </a:solidFill>
            </a:rPr>
            <a:t>Снижается внимание</a:t>
          </a:r>
        </a:p>
      </dsp:txBody>
      <dsp:txXfrm>
        <a:off x="3339670" y="1571822"/>
        <a:ext cx="831438" cy="831438"/>
      </dsp:txXfrm>
    </dsp:sp>
    <dsp:sp modelId="{ED8EE002-AD0C-42F2-A9B0-7791D67A9A04}">
      <dsp:nvSpPr>
        <dsp:cNvPr id="0" name=""/>
        <dsp:cNvSpPr/>
      </dsp:nvSpPr>
      <dsp:spPr>
        <a:xfrm>
          <a:off x="880292" y="761"/>
          <a:ext cx="3118456" cy="3118456"/>
        </a:xfrm>
        <a:prstGeom prst="circularArrow">
          <a:avLst>
            <a:gd name="adj1" fmla="val 5199"/>
            <a:gd name="adj2" fmla="val 335833"/>
            <a:gd name="adj3" fmla="val 4015036"/>
            <a:gd name="adj4" fmla="val 2253122"/>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F8643-4A02-4F4A-8366-CB306F471AF0}">
      <dsp:nvSpPr>
        <dsp:cNvPr id="0" name=""/>
        <dsp:cNvSpPr/>
      </dsp:nvSpPr>
      <dsp:spPr>
        <a:xfrm>
          <a:off x="2023801" y="2527857"/>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solidFill>
                <a:schemeClr val="bg2"/>
              </a:solidFill>
            </a:rPr>
            <a:t>Делаешь ошибку</a:t>
          </a:r>
        </a:p>
      </dsp:txBody>
      <dsp:txXfrm>
        <a:off x="2023801" y="2527857"/>
        <a:ext cx="831438" cy="831438"/>
      </dsp:txXfrm>
    </dsp:sp>
    <dsp:sp modelId="{527C7B72-50FB-444C-BC9F-4F02AB3BB81E}">
      <dsp:nvSpPr>
        <dsp:cNvPr id="0" name=""/>
        <dsp:cNvSpPr/>
      </dsp:nvSpPr>
      <dsp:spPr>
        <a:xfrm>
          <a:off x="880292" y="761"/>
          <a:ext cx="3118456" cy="3118456"/>
        </a:xfrm>
        <a:prstGeom prst="circularArrow">
          <a:avLst>
            <a:gd name="adj1" fmla="val 5199"/>
            <a:gd name="adj2" fmla="val 335833"/>
            <a:gd name="adj3" fmla="val 8211045"/>
            <a:gd name="adj4" fmla="val 6449131"/>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E37A5-093F-4775-9A3A-FF7124FC76E2}">
      <dsp:nvSpPr>
        <dsp:cNvPr id="0" name=""/>
        <dsp:cNvSpPr/>
      </dsp:nvSpPr>
      <dsp:spPr>
        <a:xfrm>
          <a:off x="707932" y="1571822"/>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solidFill>
                <a:srgbClr val="0018A8"/>
              </a:solidFill>
            </a:rPr>
            <a:t>Боишься ее осознать</a:t>
          </a:r>
        </a:p>
      </dsp:txBody>
      <dsp:txXfrm>
        <a:off x="707932" y="1571822"/>
        <a:ext cx="831438" cy="831438"/>
      </dsp:txXfrm>
    </dsp:sp>
    <dsp:sp modelId="{FBA5401D-9F10-4D9B-A79D-13F7AA12B038}">
      <dsp:nvSpPr>
        <dsp:cNvPr id="0" name=""/>
        <dsp:cNvSpPr/>
      </dsp:nvSpPr>
      <dsp:spPr>
        <a:xfrm>
          <a:off x="880292" y="761"/>
          <a:ext cx="3118456" cy="3118456"/>
        </a:xfrm>
        <a:prstGeom prst="circularArrow">
          <a:avLst>
            <a:gd name="adj1" fmla="val 5199"/>
            <a:gd name="adj2" fmla="val 335833"/>
            <a:gd name="adj3" fmla="val 12298214"/>
            <a:gd name="adj4" fmla="val 10770599"/>
            <a:gd name="adj5" fmla="val 6066"/>
          </a:avLst>
        </a:prstGeom>
        <a:solidFill>
          <a:srgbClr val="001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49FF99-6617-4B61-800F-1D2BA7731504}">
      <dsp:nvSpPr>
        <dsp:cNvPr id="0" name=""/>
        <dsp:cNvSpPr/>
      </dsp:nvSpPr>
      <dsp:spPr>
        <a:xfrm>
          <a:off x="1210549" y="24925"/>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18A8"/>
              </a:solidFill>
            </a:rPr>
            <a:t>???</a:t>
          </a:r>
          <a:endParaRPr lang="ru-RU" sz="1200" b="1" kern="1200" dirty="0">
            <a:solidFill>
              <a:srgbClr val="0018A8"/>
            </a:solidFill>
          </a:endParaRPr>
        </a:p>
      </dsp:txBody>
      <dsp:txXfrm>
        <a:off x="1210549" y="24925"/>
        <a:ext cx="831438" cy="831438"/>
      </dsp:txXfrm>
    </dsp:sp>
    <dsp:sp modelId="{13124D0F-63B8-429B-8FE5-2F6351FC6E0B}">
      <dsp:nvSpPr>
        <dsp:cNvPr id="0" name=""/>
        <dsp:cNvSpPr/>
      </dsp:nvSpPr>
      <dsp:spPr>
        <a:xfrm>
          <a:off x="880292" y="761"/>
          <a:ext cx="3118456" cy="3118456"/>
        </a:xfrm>
        <a:prstGeom prst="circularArrow">
          <a:avLst>
            <a:gd name="adj1" fmla="val 5199"/>
            <a:gd name="adj2" fmla="val 335833"/>
            <a:gd name="adj3" fmla="val 16866023"/>
            <a:gd name="adj4" fmla="val 15198144"/>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A254C-88A9-4D0E-8F28-BC117D78EE5F}">
      <dsp:nvSpPr>
        <dsp:cNvPr id="0" name=""/>
        <dsp:cNvSpPr/>
      </dsp:nvSpPr>
      <dsp:spPr>
        <a:xfrm>
          <a:off x="2088545" y="0"/>
          <a:ext cx="2804927" cy="2804927"/>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1EBE00-B712-439C-B53A-3AC802D7C776}">
      <dsp:nvSpPr>
        <dsp:cNvPr id="0" name=""/>
        <dsp:cNvSpPr/>
      </dsp:nvSpPr>
      <dsp:spPr>
        <a:xfrm>
          <a:off x="2270865" y="182320"/>
          <a:ext cx="1121970" cy="1121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kern="1200" dirty="0"/>
            <a:t>«</a:t>
          </a:r>
          <a:r>
            <a:rPr lang="ru-RU" sz="1100" kern="1200" dirty="0" err="1"/>
            <a:t>Уффф</a:t>
          </a:r>
          <a:r>
            <a:rPr lang="ru-RU" sz="1100" kern="1200" dirty="0"/>
            <a:t>, исправили»</a:t>
          </a:r>
        </a:p>
      </dsp:txBody>
      <dsp:txXfrm>
        <a:off x="2325635" y="237090"/>
        <a:ext cx="1012430" cy="1012430"/>
      </dsp:txXfrm>
    </dsp:sp>
    <dsp:sp modelId="{EDEABE90-7BD8-4A29-B763-137124F38C32}">
      <dsp:nvSpPr>
        <dsp:cNvPr id="0" name=""/>
        <dsp:cNvSpPr/>
      </dsp:nvSpPr>
      <dsp:spPr>
        <a:xfrm>
          <a:off x="3589181" y="182320"/>
          <a:ext cx="1121970" cy="1121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kern="1200" dirty="0"/>
            <a:t>Катастрофа</a:t>
          </a:r>
        </a:p>
      </dsp:txBody>
      <dsp:txXfrm>
        <a:off x="3643951" y="237090"/>
        <a:ext cx="1012430" cy="1012430"/>
      </dsp:txXfrm>
    </dsp:sp>
    <dsp:sp modelId="{A441C7B1-C5BF-4F68-B74D-C7235120E2E8}">
      <dsp:nvSpPr>
        <dsp:cNvPr id="0" name=""/>
        <dsp:cNvSpPr/>
      </dsp:nvSpPr>
      <dsp:spPr>
        <a:xfrm>
          <a:off x="2270865" y="1500635"/>
          <a:ext cx="1121970" cy="1121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kern="1200" dirty="0"/>
            <a:t>Ну, бывает</a:t>
          </a:r>
        </a:p>
      </dsp:txBody>
      <dsp:txXfrm>
        <a:off x="2325635" y="1555405"/>
        <a:ext cx="1012430" cy="1012430"/>
      </dsp:txXfrm>
    </dsp:sp>
    <dsp:sp modelId="{2D928ABF-66E1-4AF3-9C28-8C285D0C3831}">
      <dsp:nvSpPr>
        <dsp:cNvPr id="0" name=""/>
        <dsp:cNvSpPr/>
      </dsp:nvSpPr>
      <dsp:spPr>
        <a:xfrm>
          <a:off x="3589181" y="1500635"/>
          <a:ext cx="1121970" cy="1121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kern="1200" dirty="0"/>
            <a:t>Неприятность</a:t>
          </a:r>
        </a:p>
      </dsp:txBody>
      <dsp:txXfrm>
        <a:off x="3643951" y="1555405"/>
        <a:ext cx="1012430" cy="10124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89CCD-0D38-49A0-A448-C885288FF37D}">
      <dsp:nvSpPr>
        <dsp:cNvPr id="0" name=""/>
        <dsp:cNvSpPr/>
      </dsp:nvSpPr>
      <dsp:spPr>
        <a:xfrm>
          <a:off x="2837053" y="24925"/>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t>Страшно сделать ошибку</a:t>
          </a:r>
        </a:p>
      </dsp:txBody>
      <dsp:txXfrm>
        <a:off x="2837053" y="24925"/>
        <a:ext cx="831438" cy="831438"/>
      </dsp:txXfrm>
    </dsp:sp>
    <dsp:sp modelId="{05FEC3DF-7E9B-401C-A454-FF49F37C6A82}">
      <dsp:nvSpPr>
        <dsp:cNvPr id="0" name=""/>
        <dsp:cNvSpPr/>
      </dsp:nvSpPr>
      <dsp:spPr>
        <a:xfrm>
          <a:off x="880292" y="761"/>
          <a:ext cx="3118456" cy="3118456"/>
        </a:xfrm>
        <a:prstGeom prst="circularArrow">
          <a:avLst>
            <a:gd name="adj1" fmla="val 5199"/>
            <a:gd name="adj2" fmla="val 335833"/>
            <a:gd name="adj3" fmla="val 21293568"/>
            <a:gd name="adj4" fmla="val 19765953"/>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E1129-AEC0-49B9-9ADD-5F89570E0C28}">
      <dsp:nvSpPr>
        <dsp:cNvPr id="0" name=""/>
        <dsp:cNvSpPr/>
      </dsp:nvSpPr>
      <dsp:spPr>
        <a:xfrm>
          <a:off x="3339670" y="1571822"/>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t>Снижается внимание</a:t>
          </a:r>
        </a:p>
      </dsp:txBody>
      <dsp:txXfrm>
        <a:off x="3339670" y="1571822"/>
        <a:ext cx="831438" cy="831438"/>
      </dsp:txXfrm>
    </dsp:sp>
    <dsp:sp modelId="{ED8EE002-AD0C-42F2-A9B0-7791D67A9A04}">
      <dsp:nvSpPr>
        <dsp:cNvPr id="0" name=""/>
        <dsp:cNvSpPr/>
      </dsp:nvSpPr>
      <dsp:spPr>
        <a:xfrm>
          <a:off x="880292" y="761"/>
          <a:ext cx="3118456" cy="3118456"/>
        </a:xfrm>
        <a:prstGeom prst="circularArrow">
          <a:avLst>
            <a:gd name="adj1" fmla="val 5199"/>
            <a:gd name="adj2" fmla="val 335833"/>
            <a:gd name="adj3" fmla="val 4015036"/>
            <a:gd name="adj4" fmla="val 2253122"/>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F8643-4A02-4F4A-8366-CB306F471AF0}">
      <dsp:nvSpPr>
        <dsp:cNvPr id="0" name=""/>
        <dsp:cNvSpPr/>
      </dsp:nvSpPr>
      <dsp:spPr>
        <a:xfrm>
          <a:off x="2023801" y="2527857"/>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t>Делаешь ошибку</a:t>
          </a:r>
        </a:p>
      </dsp:txBody>
      <dsp:txXfrm>
        <a:off x="2023801" y="2527857"/>
        <a:ext cx="831438" cy="831438"/>
      </dsp:txXfrm>
    </dsp:sp>
    <dsp:sp modelId="{527C7B72-50FB-444C-BC9F-4F02AB3BB81E}">
      <dsp:nvSpPr>
        <dsp:cNvPr id="0" name=""/>
        <dsp:cNvSpPr/>
      </dsp:nvSpPr>
      <dsp:spPr>
        <a:xfrm>
          <a:off x="880292" y="761"/>
          <a:ext cx="3118456" cy="3118456"/>
        </a:xfrm>
        <a:prstGeom prst="circularArrow">
          <a:avLst>
            <a:gd name="adj1" fmla="val 5199"/>
            <a:gd name="adj2" fmla="val 335833"/>
            <a:gd name="adj3" fmla="val 8211045"/>
            <a:gd name="adj4" fmla="val 6449131"/>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E37A5-093F-4775-9A3A-FF7124FC76E2}">
      <dsp:nvSpPr>
        <dsp:cNvPr id="0" name=""/>
        <dsp:cNvSpPr/>
      </dsp:nvSpPr>
      <dsp:spPr>
        <a:xfrm>
          <a:off x="707932" y="1571822"/>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b="1" kern="1200" dirty="0">
              <a:solidFill>
                <a:srgbClr val="0018A8"/>
              </a:solidFill>
            </a:rPr>
            <a:t>Боишься ее осознать</a:t>
          </a:r>
        </a:p>
      </dsp:txBody>
      <dsp:txXfrm>
        <a:off x="707932" y="1571822"/>
        <a:ext cx="831438" cy="831438"/>
      </dsp:txXfrm>
    </dsp:sp>
    <dsp:sp modelId="{FBA5401D-9F10-4D9B-A79D-13F7AA12B038}">
      <dsp:nvSpPr>
        <dsp:cNvPr id="0" name=""/>
        <dsp:cNvSpPr/>
      </dsp:nvSpPr>
      <dsp:spPr>
        <a:xfrm>
          <a:off x="880292" y="761"/>
          <a:ext cx="3118456" cy="3118456"/>
        </a:xfrm>
        <a:prstGeom prst="circularArrow">
          <a:avLst>
            <a:gd name="adj1" fmla="val 5199"/>
            <a:gd name="adj2" fmla="val 335833"/>
            <a:gd name="adj3" fmla="val 12298214"/>
            <a:gd name="adj4" fmla="val 10770599"/>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49FF99-6617-4B61-800F-1D2BA7731504}">
      <dsp:nvSpPr>
        <dsp:cNvPr id="0" name=""/>
        <dsp:cNvSpPr/>
      </dsp:nvSpPr>
      <dsp:spPr>
        <a:xfrm>
          <a:off x="1210549" y="24925"/>
          <a:ext cx="831438" cy="83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b="1" kern="1200" dirty="0">
              <a:solidFill>
                <a:srgbClr val="0018A8"/>
              </a:solidFill>
            </a:rPr>
            <a:t>Еще ошибка..</a:t>
          </a:r>
        </a:p>
      </dsp:txBody>
      <dsp:txXfrm>
        <a:off x="1210549" y="24925"/>
        <a:ext cx="831438" cy="831438"/>
      </dsp:txXfrm>
    </dsp:sp>
    <dsp:sp modelId="{13124D0F-63B8-429B-8FE5-2F6351FC6E0B}">
      <dsp:nvSpPr>
        <dsp:cNvPr id="0" name=""/>
        <dsp:cNvSpPr/>
      </dsp:nvSpPr>
      <dsp:spPr>
        <a:xfrm>
          <a:off x="880292" y="761"/>
          <a:ext cx="3118456" cy="3118456"/>
        </a:xfrm>
        <a:prstGeom prst="circularArrow">
          <a:avLst>
            <a:gd name="adj1" fmla="val 5199"/>
            <a:gd name="adj2" fmla="val 335833"/>
            <a:gd name="adj3" fmla="val 16866023"/>
            <a:gd name="adj4" fmla="val 15198144"/>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F0DD7-795B-43A9-8F48-B7AB360EDCDF}">
      <dsp:nvSpPr>
        <dsp:cNvPr id="0" name=""/>
        <dsp:cNvSpPr/>
      </dsp:nvSpPr>
      <dsp:spPr>
        <a:xfrm>
          <a:off x="2277128" y="584"/>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Avoidance</a:t>
          </a:r>
          <a:endParaRPr lang="ru-RU" sz="1000" kern="1200" dirty="0"/>
        </a:p>
      </dsp:txBody>
      <dsp:txXfrm>
        <a:off x="2306403" y="29859"/>
        <a:ext cx="864068" cy="541151"/>
      </dsp:txXfrm>
    </dsp:sp>
    <dsp:sp modelId="{3CA59A49-B1F0-4516-B603-2194FF98B2D5}">
      <dsp:nvSpPr>
        <dsp:cNvPr id="0" name=""/>
        <dsp:cNvSpPr/>
      </dsp:nvSpPr>
      <dsp:spPr>
        <a:xfrm>
          <a:off x="1324404" y="300435"/>
          <a:ext cx="2828065" cy="2828065"/>
        </a:xfrm>
        <a:custGeom>
          <a:avLst/>
          <a:gdLst/>
          <a:ahLst/>
          <a:cxnLst/>
          <a:rect l="0" t="0" r="0" b="0"/>
          <a:pathLst>
            <a:path>
              <a:moveTo>
                <a:pt x="1881250" y="79418"/>
              </a:moveTo>
              <a:arcTo wR="1414032" hR="1414032" stAng="17357638" swAng="15030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A73AEB-6F87-4FAA-B6E1-B444541C0720}">
      <dsp:nvSpPr>
        <dsp:cNvPr id="0" name=""/>
        <dsp:cNvSpPr/>
      </dsp:nvSpPr>
      <dsp:spPr>
        <a:xfrm>
          <a:off x="3501716" y="707601"/>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Distortion</a:t>
          </a:r>
          <a:endParaRPr lang="ru-RU" sz="1000" kern="1200" dirty="0"/>
        </a:p>
      </dsp:txBody>
      <dsp:txXfrm>
        <a:off x="3530991" y="736876"/>
        <a:ext cx="864068" cy="541151"/>
      </dsp:txXfrm>
    </dsp:sp>
    <dsp:sp modelId="{6441E248-4D8B-482F-9F94-65491B86AA9C}">
      <dsp:nvSpPr>
        <dsp:cNvPr id="0" name=""/>
        <dsp:cNvSpPr/>
      </dsp:nvSpPr>
      <dsp:spPr>
        <a:xfrm>
          <a:off x="1324404" y="300435"/>
          <a:ext cx="2828065" cy="2828065"/>
        </a:xfrm>
        <a:custGeom>
          <a:avLst/>
          <a:gdLst/>
          <a:ahLst/>
          <a:cxnLst/>
          <a:rect l="0" t="0" r="0" b="0"/>
          <a:pathLst>
            <a:path>
              <a:moveTo>
                <a:pt x="2770499" y="1014672"/>
              </a:moveTo>
              <a:arcTo wR="1414032" hR="1414032" stAng="20615695" swAng="1968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5DBC9F-6B74-4E4B-B0CC-1D05EB759C47}">
      <dsp:nvSpPr>
        <dsp:cNvPr id="0" name=""/>
        <dsp:cNvSpPr/>
      </dsp:nvSpPr>
      <dsp:spPr>
        <a:xfrm>
          <a:off x="3501716" y="2121634"/>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Distraction</a:t>
          </a:r>
          <a:endParaRPr lang="ru-RU" sz="1000" kern="1200" dirty="0"/>
        </a:p>
      </dsp:txBody>
      <dsp:txXfrm>
        <a:off x="3530991" y="2150909"/>
        <a:ext cx="864068" cy="541151"/>
      </dsp:txXfrm>
    </dsp:sp>
    <dsp:sp modelId="{D27D7726-1BFA-456E-A934-08DE1E8404A9}">
      <dsp:nvSpPr>
        <dsp:cNvPr id="0" name=""/>
        <dsp:cNvSpPr/>
      </dsp:nvSpPr>
      <dsp:spPr>
        <a:xfrm>
          <a:off x="1324404" y="300435"/>
          <a:ext cx="2828065" cy="2828065"/>
        </a:xfrm>
        <a:custGeom>
          <a:avLst/>
          <a:gdLst/>
          <a:ahLst/>
          <a:cxnLst/>
          <a:rect l="0" t="0" r="0" b="0"/>
          <a:pathLst>
            <a:path>
              <a:moveTo>
                <a:pt x="2402397" y="2425282"/>
              </a:moveTo>
              <a:arcTo wR="1414032" hR="1414032" stAng="2739343" swAng="15030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38E352-795C-47F3-BAD3-322AF8CBB776}">
      <dsp:nvSpPr>
        <dsp:cNvPr id="0" name=""/>
        <dsp:cNvSpPr/>
      </dsp:nvSpPr>
      <dsp:spPr>
        <a:xfrm>
          <a:off x="2277128" y="2828650"/>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Confirmation</a:t>
          </a:r>
          <a:endParaRPr lang="ru-RU" sz="1000" kern="1200" dirty="0"/>
        </a:p>
      </dsp:txBody>
      <dsp:txXfrm>
        <a:off x="2306403" y="2857925"/>
        <a:ext cx="864068" cy="541151"/>
      </dsp:txXfrm>
    </dsp:sp>
    <dsp:sp modelId="{4C525CBE-7671-4AEC-8019-E2C486B476A1}">
      <dsp:nvSpPr>
        <dsp:cNvPr id="0" name=""/>
        <dsp:cNvSpPr/>
      </dsp:nvSpPr>
      <dsp:spPr>
        <a:xfrm>
          <a:off x="1324404" y="300435"/>
          <a:ext cx="2828065" cy="2828065"/>
        </a:xfrm>
        <a:custGeom>
          <a:avLst/>
          <a:gdLst/>
          <a:ahLst/>
          <a:cxnLst/>
          <a:rect l="0" t="0" r="0" b="0"/>
          <a:pathLst>
            <a:path>
              <a:moveTo>
                <a:pt x="946815" y="2748647"/>
              </a:moveTo>
              <a:arcTo wR="1414032" hR="1414032" stAng="6557638" swAng="15030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A5499E-7C7F-4F69-B814-10088F12B9F5}">
      <dsp:nvSpPr>
        <dsp:cNvPr id="0" name=""/>
        <dsp:cNvSpPr/>
      </dsp:nvSpPr>
      <dsp:spPr>
        <a:xfrm>
          <a:off x="1052540" y="2121634"/>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Reassurance</a:t>
          </a:r>
          <a:endParaRPr lang="ru-RU" sz="1000" kern="1200" dirty="0"/>
        </a:p>
      </dsp:txBody>
      <dsp:txXfrm>
        <a:off x="1081815" y="2150909"/>
        <a:ext cx="864068" cy="541151"/>
      </dsp:txXfrm>
    </dsp:sp>
    <dsp:sp modelId="{62C7ABEE-BE9D-4902-BC03-1B8BFD2C23EE}">
      <dsp:nvSpPr>
        <dsp:cNvPr id="0" name=""/>
        <dsp:cNvSpPr/>
      </dsp:nvSpPr>
      <dsp:spPr>
        <a:xfrm>
          <a:off x="1324404" y="300435"/>
          <a:ext cx="2828065" cy="2828065"/>
        </a:xfrm>
        <a:custGeom>
          <a:avLst/>
          <a:gdLst/>
          <a:ahLst/>
          <a:cxnLst/>
          <a:rect l="0" t="0" r="0" b="0"/>
          <a:pathLst>
            <a:path>
              <a:moveTo>
                <a:pt x="57566" y="1813393"/>
              </a:moveTo>
              <a:arcTo wR="1414032" hR="1414032" stAng="9815695" swAng="1968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3B5C12-18AE-46A4-A08D-F0783478EF34}">
      <dsp:nvSpPr>
        <dsp:cNvPr id="0" name=""/>
        <dsp:cNvSpPr/>
      </dsp:nvSpPr>
      <dsp:spPr>
        <a:xfrm>
          <a:off x="1052540" y="707601"/>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Revaluation</a:t>
          </a:r>
          <a:endParaRPr lang="ru-RU" sz="1000" kern="1200" dirty="0"/>
        </a:p>
      </dsp:txBody>
      <dsp:txXfrm>
        <a:off x="1081815" y="736876"/>
        <a:ext cx="864068" cy="541151"/>
      </dsp:txXfrm>
    </dsp:sp>
    <dsp:sp modelId="{88706225-C48A-4147-96AD-2AD372C2A4D2}">
      <dsp:nvSpPr>
        <dsp:cNvPr id="0" name=""/>
        <dsp:cNvSpPr/>
      </dsp:nvSpPr>
      <dsp:spPr>
        <a:xfrm>
          <a:off x="1324404" y="300435"/>
          <a:ext cx="2828065" cy="2828065"/>
        </a:xfrm>
        <a:custGeom>
          <a:avLst/>
          <a:gdLst/>
          <a:ahLst/>
          <a:cxnLst/>
          <a:rect l="0" t="0" r="0" b="0"/>
          <a:pathLst>
            <a:path>
              <a:moveTo>
                <a:pt x="425668" y="402783"/>
              </a:moveTo>
              <a:arcTo wR="1414032" hR="1414032" stAng="13539343" swAng="15030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F0DD7-795B-43A9-8F48-B7AB360EDCDF}">
      <dsp:nvSpPr>
        <dsp:cNvPr id="0" name=""/>
        <dsp:cNvSpPr/>
      </dsp:nvSpPr>
      <dsp:spPr>
        <a:xfrm>
          <a:off x="2277128" y="584"/>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Avoidance</a:t>
          </a:r>
          <a:endParaRPr lang="ru-RU" sz="1000" kern="1200" dirty="0"/>
        </a:p>
      </dsp:txBody>
      <dsp:txXfrm>
        <a:off x="2306403" y="29859"/>
        <a:ext cx="864068" cy="541151"/>
      </dsp:txXfrm>
    </dsp:sp>
    <dsp:sp modelId="{3CA59A49-B1F0-4516-B603-2194FF98B2D5}">
      <dsp:nvSpPr>
        <dsp:cNvPr id="0" name=""/>
        <dsp:cNvSpPr/>
      </dsp:nvSpPr>
      <dsp:spPr>
        <a:xfrm>
          <a:off x="1324404" y="300435"/>
          <a:ext cx="2828065" cy="2828065"/>
        </a:xfrm>
        <a:custGeom>
          <a:avLst/>
          <a:gdLst/>
          <a:ahLst/>
          <a:cxnLst/>
          <a:rect l="0" t="0" r="0" b="0"/>
          <a:pathLst>
            <a:path>
              <a:moveTo>
                <a:pt x="1881250" y="79418"/>
              </a:moveTo>
              <a:arcTo wR="1414032" hR="1414032" stAng="17357638" swAng="15030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A73AEB-6F87-4FAA-B6E1-B444541C0720}">
      <dsp:nvSpPr>
        <dsp:cNvPr id="0" name=""/>
        <dsp:cNvSpPr/>
      </dsp:nvSpPr>
      <dsp:spPr>
        <a:xfrm>
          <a:off x="3501716" y="707601"/>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Distortion</a:t>
          </a:r>
          <a:endParaRPr lang="ru-RU" sz="1000" kern="1200" dirty="0"/>
        </a:p>
      </dsp:txBody>
      <dsp:txXfrm>
        <a:off x="3530991" y="736876"/>
        <a:ext cx="864068" cy="541151"/>
      </dsp:txXfrm>
    </dsp:sp>
    <dsp:sp modelId="{6441E248-4D8B-482F-9F94-65491B86AA9C}">
      <dsp:nvSpPr>
        <dsp:cNvPr id="0" name=""/>
        <dsp:cNvSpPr/>
      </dsp:nvSpPr>
      <dsp:spPr>
        <a:xfrm>
          <a:off x="1324404" y="300435"/>
          <a:ext cx="2828065" cy="2828065"/>
        </a:xfrm>
        <a:custGeom>
          <a:avLst/>
          <a:gdLst/>
          <a:ahLst/>
          <a:cxnLst/>
          <a:rect l="0" t="0" r="0" b="0"/>
          <a:pathLst>
            <a:path>
              <a:moveTo>
                <a:pt x="2770499" y="1014672"/>
              </a:moveTo>
              <a:arcTo wR="1414032" hR="1414032" stAng="20615695" swAng="1968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5DBC9F-6B74-4E4B-B0CC-1D05EB759C47}">
      <dsp:nvSpPr>
        <dsp:cNvPr id="0" name=""/>
        <dsp:cNvSpPr/>
      </dsp:nvSpPr>
      <dsp:spPr>
        <a:xfrm>
          <a:off x="3501716" y="2121634"/>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Distraction</a:t>
          </a:r>
          <a:endParaRPr lang="ru-RU" sz="1000" kern="1200" dirty="0"/>
        </a:p>
      </dsp:txBody>
      <dsp:txXfrm>
        <a:off x="3530991" y="2150909"/>
        <a:ext cx="864068" cy="541151"/>
      </dsp:txXfrm>
    </dsp:sp>
    <dsp:sp modelId="{D27D7726-1BFA-456E-A934-08DE1E8404A9}">
      <dsp:nvSpPr>
        <dsp:cNvPr id="0" name=""/>
        <dsp:cNvSpPr/>
      </dsp:nvSpPr>
      <dsp:spPr>
        <a:xfrm>
          <a:off x="1324404" y="300435"/>
          <a:ext cx="2828065" cy="2828065"/>
        </a:xfrm>
        <a:custGeom>
          <a:avLst/>
          <a:gdLst/>
          <a:ahLst/>
          <a:cxnLst/>
          <a:rect l="0" t="0" r="0" b="0"/>
          <a:pathLst>
            <a:path>
              <a:moveTo>
                <a:pt x="2402397" y="2425282"/>
              </a:moveTo>
              <a:arcTo wR="1414032" hR="1414032" stAng="2739343" swAng="15030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38E352-795C-47F3-BAD3-322AF8CBB776}">
      <dsp:nvSpPr>
        <dsp:cNvPr id="0" name=""/>
        <dsp:cNvSpPr/>
      </dsp:nvSpPr>
      <dsp:spPr>
        <a:xfrm>
          <a:off x="2277128" y="2828650"/>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Confirmation</a:t>
          </a:r>
          <a:endParaRPr lang="ru-RU" sz="1000" kern="1200" dirty="0"/>
        </a:p>
      </dsp:txBody>
      <dsp:txXfrm>
        <a:off x="2306403" y="2857925"/>
        <a:ext cx="864068" cy="541151"/>
      </dsp:txXfrm>
    </dsp:sp>
    <dsp:sp modelId="{4C525CBE-7671-4AEC-8019-E2C486B476A1}">
      <dsp:nvSpPr>
        <dsp:cNvPr id="0" name=""/>
        <dsp:cNvSpPr/>
      </dsp:nvSpPr>
      <dsp:spPr>
        <a:xfrm>
          <a:off x="1324404" y="300435"/>
          <a:ext cx="2828065" cy="2828065"/>
        </a:xfrm>
        <a:custGeom>
          <a:avLst/>
          <a:gdLst/>
          <a:ahLst/>
          <a:cxnLst/>
          <a:rect l="0" t="0" r="0" b="0"/>
          <a:pathLst>
            <a:path>
              <a:moveTo>
                <a:pt x="946815" y="2748647"/>
              </a:moveTo>
              <a:arcTo wR="1414032" hR="1414032" stAng="6557638" swAng="15030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A5499E-7C7F-4F69-B814-10088F12B9F5}">
      <dsp:nvSpPr>
        <dsp:cNvPr id="0" name=""/>
        <dsp:cNvSpPr/>
      </dsp:nvSpPr>
      <dsp:spPr>
        <a:xfrm>
          <a:off x="1052540" y="2121634"/>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Reassurance</a:t>
          </a:r>
          <a:endParaRPr lang="ru-RU" sz="1000" kern="1200" dirty="0"/>
        </a:p>
      </dsp:txBody>
      <dsp:txXfrm>
        <a:off x="1081815" y="2150909"/>
        <a:ext cx="864068" cy="541151"/>
      </dsp:txXfrm>
    </dsp:sp>
    <dsp:sp modelId="{62C7ABEE-BE9D-4902-BC03-1B8BFD2C23EE}">
      <dsp:nvSpPr>
        <dsp:cNvPr id="0" name=""/>
        <dsp:cNvSpPr/>
      </dsp:nvSpPr>
      <dsp:spPr>
        <a:xfrm>
          <a:off x="1324404" y="300435"/>
          <a:ext cx="2828065" cy="2828065"/>
        </a:xfrm>
        <a:custGeom>
          <a:avLst/>
          <a:gdLst/>
          <a:ahLst/>
          <a:cxnLst/>
          <a:rect l="0" t="0" r="0" b="0"/>
          <a:pathLst>
            <a:path>
              <a:moveTo>
                <a:pt x="57566" y="1813393"/>
              </a:moveTo>
              <a:arcTo wR="1414032" hR="1414032" stAng="9815695" swAng="1968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3B5C12-18AE-46A4-A08D-F0783478EF34}">
      <dsp:nvSpPr>
        <dsp:cNvPr id="0" name=""/>
        <dsp:cNvSpPr/>
      </dsp:nvSpPr>
      <dsp:spPr>
        <a:xfrm>
          <a:off x="1052540" y="707601"/>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Revaluation</a:t>
          </a:r>
          <a:endParaRPr lang="ru-RU" sz="1000" kern="1200" dirty="0"/>
        </a:p>
      </dsp:txBody>
      <dsp:txXfrm>
        <a:off x="1081815" y="736876"/>
        <a:ext cx="864068" cy="541151"/>
      </dsp:txXfrm>
    </dsp:sp>
    <dsp:sp modelId="{88706225-C48A-4147-96AD-2AD372C2A4D2}">
      <dsp:nvSpPr>
        <dsp:cNvPr id="0" name=""/>
        <dsp:cNvSpPr/>
      </dsp:nvSpPr>
      <dsp:spPr>
        <a:xfrm>
          <a:off x="1324404" y="300435"/>
          <a:ext cx="2828065" cy="2828065"/>
        </a:xfrm>
        <a:custGeom>
          <a:avLst/>
          <a:gdLst/>
          <a:ahLst/>
          <a:cxnLst/>
          <a:rect l="0" t="0" r="0" b="0"/>
          <a:pathLst>
            <a:path>
              <a:moveTo>
                <a:pt x="425668" y="402783"/>
              </a:moveTo>
              <a:arcTo wR="1414032" hR="1414032" stAng="13539343" swAng="15030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F0DD7-795B-43A9-8F48-B7AB360EDCDF}">
      <dsp:nvSpPr>
        <dsp:cNvPr id="0" name=""/>
        <dsp:cNvSpPr/>
      </dsp:nvSpPr>
      <dsp:spPr>
        <a:xfrm>
          <a:off x="2277128" y="584"/>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Avoidance</a:t>
          </a:r>
          <a:endParaRPr lang="ru-RU" sz="1000" kern="1200" dirty="0"/>
        </a:p>
      </dsp:txBody>
      <dsp:txXfrm>
        <a:off x="2306403" y="29859"/>
        <a:ext cx="864068" cy="541151"/>
      </dsp:txXfrm>
    </dsp:sp>
    <dsp:sp modelId="{3CA59A49-B1F0-4516-B603-2194FF98B2D5}">
      <dsp:nvSpPr>
        <dsp:cNvPr id="0" name=""/>
        <dsp:cNvSpPr/>
      </dsp:nvSpPr>
      <dsp:spPr>
        <a:xfrm>
          <a:off x="1324404" y="300435"/>
          <a:ext cx="2828065" cy="2828065"/>
        </a:xfrm>
        <a:custGeom>
          <a:avLst/>
          <a:gdLst/>
          <a:ahLst/>
          <a:cxnLst/>
          <a:rect l="0" t="0" r="0" b="0"/>
          <a:pathLst>
            <a:path>
              <a:moveTo>
                <a:pt x="1881250" y="79418"/>
              </a:moveTo>
              <a:arcTo wR="1414032" hR="1414032" stAng="17357638" swAng="15030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A73AEB-6F87-4FAA-B6E1-B444541C0720}">
      <dsp:nvSpPr>
        <dsp:cNvPr id="0" name=""/>
        <dsp:cNvSpPr/>
      </dsp:nvSpPr>
      <dsp:spPr>
        <a:xfrm>
          <a:off x="3501716" y="707601"/>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Distortion</a:t>
          </a:r>
          <a:endParaRPr lang="ru-RU" sz="1000" kern="1200" dirty="0"/>
        </a:p>
      </dsp:txBody>
      <dsp:txXfrm>
        <a:off x="3530991" y="736876"/>
        <a:ext cx="864068" cy="541151"/>
      </dsp:txXfrm>
    </dsp:sp>
    <dsp:sp modelId="{6441E248-4D8B-482F-9F94-65491B86AA9C}">
      <dsp:nvSpPr>
        <dsp:cNvPr id="0" name=""/>
        <dsp:cNvSpPr/>
      </dsp:nvSpPr>
      <dsp:spPr>
        <a:xfrm>
          <a:off x="1324404" y="300435"/>
          <a:ext cx="2828065" cy="2828065"/>
        </a:xfrm>
        <a:custGeom>
          <a:avLst/>
          <a:gdLst/>
          <a:ahLst/>
          <a:cxnLst/>
          <a:rect l="0" t="0" r="0" b="0"/>
          <a:pathLst>
            <a:path>
              <a:moveTo>
                <a:pt x="2770499" y="1014672"/>
              </a:moveTo>
              <a:arcTo wR="1414032" hR="1414032" stAng="20615695" swAng="1968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5DBC9F-6B74-4E4B-B0CC-1D05EB759C47}">
      <dsp:nvSpPr>
        <dsp:cNvPr id="0" name=""/>
        <dsp:cNvSpPr/>
      </dsp:nvSpPr>
      <dsp:spPr>
        <a:xfrm>
          <a:off x="3501716" y="2121634"/>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Distraction</a:t>
          </a:r>
          <a:endParaRPr lang="ru-RU" sz="1000" kern="1200" dirty="0"/>
        </a:p>
      </dsp:txBody>
      <dsp:txXfrm>
        <a:off x="3530991" y="2150909"/>
        <a:ext cx="864068" cy="541151"/>
      </dsp:txXfrm>
    </dsp:sp>
    <dsp:sp modelId="{D27D7726-1BFA-456E-A934-08DE1E8404A9}">
      <dsp:nvSpPr>
        <dsp:cNvPr id="0" name=""/>
        <dsp:cNvSpPr/>
      </dsp:nvSpPr>
      <dsp:spPr>
        <a:xfrm>
          <a:off x="1324404" y="300435"/>
          <a:ext cx="2828065" cy="2828065"/>
        </a:xfrm>
        <a:custGeom>
          <a:avLst/>
          <a:gdLst/>
          <a:ahLst/>
          <a:cxnLst/>
          <a:rect l="0" t="0" r="0" b="0"/>
          <a:pathLst>
            <a:path>
              <a:moveTo>
                <a:pt x="2402397" y="2425282"/>
              </a:moveTo>
              <a:arcTo wR="1414032" hR="1414032" stAng="2739343" swAng="15030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38E352-795C-47F3-BAD3-322AF8CBB776}">
      <dsp:nvSpPr>
        <dsp:cNvPr id="0" name=""/>
        <dsp:cNvSpPr/>
      </dsp:nvSpPr>
      <dsp:spPr>
        <a:xfrm>
          <a:off x="2277128" y="2828650"/>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Confirmation</a:t>
          </a:r>
          <a:endParaRPr lang="ru-RU" sz="1000" kern="1200" dirty="0"/>
        </a:p>
      </dsp:txBody>
      <dsp:txXfrm>
        <a:off x="2306403" y="2857925"/>
        <a:ext cx="864068" cy="541151"/>
      </dsp:txXfrm>
    </dsp:sp>
    <dsp:sp modelId="{4C525CBE-7671-4AEC-8019-E2C486B476A1}">
      <dsp:nvSpPr>
        <dsp:cNvPr id="0" name=""/>
        <dsp:cNvSpPr/>
      </dsp:nvSpPr>
      <dsp:spPr>
        <a:xfrm>
          <a:off x="1324404" y="300435"/>
          <a:ext cx="2828065" cy="2828065"/>
        </a:xfrm>
        <a:custGeom>
          <a:avLst/>
          <a:gdLst/>
          <a:ahLst/>
          <a:cxnLst/>
          <a:rect l="0" t="0" r="0" b="0"/>
          <a:pathLst>
            <a:path>
              <a:moveTo>
                <a:pt x="946815" y="2748647"/>
              </a:moveTo>
              <a:arcTo wR="1414032" hR="1414032" stAng="6557638" swAng="15030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A5499E-7C7F-4F69-B814-10088F12B9F5}">
      <dsp:nvSpPr>
        <dsp:cNvPr id="0" name=""/>
        <dsp:cNvSpPr/>
      </dsp:nvSpPr>
      <dsp:spPr>
        <a:xfrm>
          <a:off x="1052540" y="2121634"/>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Reassurance</a:t>
          </a:r>
          <a:endParaRPr lang="ru-RU" sz="1000" kern="1200" dirty="0"/>
        </a:p>
      </dsp:txBody>
      <dsp:txXfrm>
        <a:off x="1081815" y="2150909"/>
        <a:ext cx="864068" cy="541151"/>
      </dsp:txXfrm>
    </dsp:sp>
    <dsp:sp modelId="{62C7ABEE-BE9D-4902-BC03-1B8BFD2C23EE}">
      <dsp:nvSpPr>
        <dsp:cNvPr id="0" name=""/>
        <dsp:cNvSpPr/>
      </dsp:nvSpPr>
      <dsp:spPr>
        <a:xfrm>
          <a:off x="1324404" y="300435"/>
          <a:ext cx="2828065" cy="2828065"/>
        </a:xfrm>
        <a:custGeom>
          <a:avLst/>
          <a:gdLst/>
          <a:ahLst/>
          <a:cxnLst/>
          <a:rect l="0" t="0" r="0" b="0"/>
          <a:pathLst>
            <a:path>
              <a:moveTo>
                <a:pt x="57566" y="1813393"/>
              </a:moveTo>
              <a:arcTo wR="1414032" hR="1414032" stAng="9815695" swAng="1968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3B5C12-18AE-46A4-A08D-F0783478EF34}">
      <dsp:nvSpPr>
        <dsp:cNvPr id="0" name=""/>
        <dsp:cNvSpPr/>
      </dsp:nvSpPr>
      <dsp:spPr>
        <a:xfrm>
          <a:off x="1052540" y="707601"/>
          <a:ext cx="922618" cy="599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Revaluation</a:t>
          </a:r>
          <a:endParaRPr lang="ru-RU" sz="1000" kern="1200" dirty="0"/>
        </a:p>
      </dsp:txBody>
      <dsp:txXfrm>
        <a:off x="1081815" y="736876"/>
        <a:ext cx="864068" cy="541151"/>
      </dsp:txXfrm>
    </dsp:sp>
    <dsp:sp modelId="{88706225-C48A-4147-96AD-2AD372C2A4D2}">
      <dsp:nvSpPr>
        <dsp:cNvPr id="0" name=""/>
        <dsp:cNvSpPr/>
      </dsp:nvSpPr>
      <dsp:spPr>
        <a:xfrm>
          <a:off x="1324404" y="300435"/>
          <a:ext cx="2828065" cy="2828065"/>
        </a:xfrm>
        <a:custGeom>
          <a:avLst/>
          <a:gdLst/>
          <a:ahLst/>
          <a:cxnLst/>
          <a:rect l="0" t="0" r="0" b="0"/>
          <a:pathLst>
            <a:path>
              <a:moveTo>
                <a:pt x="425668" y="402783"/>
              </a:moveTo>
              <a:arcTo wR="1414032" hR="1414032" stAng="13539343" swAng="15030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A254C-88A9-4D0E-8F28-BC117D78EE5F}">
      <dsp:nvSpPr>
        <dsp:cNvPr id="0" name=""/>
        <dsp:cNvSpPr/>
      </dsp:nvSpPr>
      <dsp:spPr>
        <a:xfrm>
          <a:off x="2088545" y="0"/>
          <a:ext cx="2804927" cy="2804927"/>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1EBE00-B712-439C-B53A-3AC802D7C776}">
      <dsp:nvSpPr>
        <dsp:cNvPr id="0" name=""/>
        <dsp:cNvSpPr/>
      </dsp:nvSpPr>
      <dsp:spPr>
        <a:xfrm>
          <a:off x="2270865" y="182320"/>
          <a:ext cx="1121970" cy="1121970"/>
        </a:xfrm>
        <a:prstGeom prst="roundRect">
          <a:avLst/>
        </a:prstGeom>
        <a:blipFill rotWithShape="0">
          <a:blip xmlns:r="http://schemas.openxmlformats.org/officeDocument/2006/relationships" r:embed="rId1"/>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ru-RU" sz="4800" kern="1200" dirty="0"/>
        </a:p>
      </dsp:txBody>
      <dsp:txXfrm>
        <a:off x="2325635" y="237090"/>
        <a:ext cx="1012430" cy="1012430"/>
      </dsp:txXfrm>
    </dsp:sp>
    <dsp:sp modelId="{EDEABE90-7BD8-4A29-B763-137124F38C32}">
      <dsp:nvSpPr>
        <dsp:cNvPr id="0" name=""/>
        <dsp:cNvSpPr/>
      </dsp:nvSpPr>
      <dsp:spPr>
        <a:xfrm>
          <a:off x="3589181" y="182320"/>
          <a:ext cx="1121970" cy="1121970"/>
        </a:xfrm>
        <a:prstGeom prst="roundRect">
          <a:avLst/>
        </a:prstGeom>
        <a:blipFill rotWithShape="0">
          <a:blip xmlns:r="http://schemas.openxmlformats.org/officeDocument/2006/relationships" r:embed="rId2"/>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ru-RU" sz="4800" kern="1200" dirty="0"/>
        </a:p>
      </dsp:txBody>
      <dsp:txXfrm>
        <a:off x="3643951" y="237090"/>
        <a:ext cx="1012430" cy="1012430"/>
      </dsp:txXfrm>
    </dsp:sp>
    <dsp:sp modelId="{A441C7B1-C5BF-4F68-B74D-C7235120E2E8}">
      <dsp:nvSpPr>
        <dsp:cNvPr id="0" name=""/>
        <dsp:cNvSpPr/>
      </dsp:nvSpPr>
      <dsp:spPr>
        <a:xfrm>
          <a:off x="2270865" y="1500635"/>
          <a:ext cx="1121970" cy="1121970"/>
        </a:xfrm>
        <a:prstGeom prst="roundRect">
          <a:avLst/>
        </a:prstGeom>
        <a:blipFill rotWithShape="0">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ru-RU" sz="4800" kern="1200" dirty="0"/>
        </a:p>
      </dsp:txBody>
      <dsp:txXfrm>
        <a:off x="2325635" y="1555405"/>
        <a:ext cx="1012430" cy="1012430"/>
      </dsp:txXfrm>
    </dsp:sp>
    <dsp:sp modelId="{2D928ABF-66E1-4AF3-9C28-8C285D0C3831}">
      <dsp:nvSpPr>
        <dsp:cNvPr id="0" name=""/>
        <dsp:cNvSpPr/>
      </dsp:nvSpPr>
      <dsp:spPr>
        <a:xfrm>
          <a:off x="3589181" y="1500635"/>
          <a:ext cx="1121970" cy="1121970"/>
        </a:xfrm>
        <a:prstGeom prst="roundRect">
          <a:avLst/>
        </a:prstGeom>
        <a:blipFill rotWithShape="0">
          <a:blip xmlns:r="http://schemas.openxmlformats.org/officeDocument/2006/relationships" r:embed="rId4"/>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ru-RU" sz="4800" kern="1200" dirty="0"/>
        </a:p>
      </dsp:txBody>
      <dsp:txXfrm>
        <a:off x="3643951" y="1555405"/>
        <a:ext cx="1012430" cy="101243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3" name="Date Placeholder 2"/>
          <p:cNvSpPr>
            <a:spLocks noGrp="1"/>
          </p:cNvSpPr>
          <p:nvPr>
            <p:ph type="dt" sz="quarter" idx="1"/>
          </p:nvPr>
        </p:nvSpPr>
        <p:spPr>
          <a:xfrm>
            <a:off x="3848100" y="0"/>
            <a:ext cx="2944813" cy="4953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9BAC376-ACF6-4037-8F33-4FBF19ACBAFA}" type="datetime1">
              <a:rPr lang="en-US"/>
              <a:pPr>
                <a:defRPr/>
              </a:pPr>
              <a:t>5/16/2021</a:t>
            </a:fld>
            <a:endParaRPr lang="en-GB"/>
          </a:p>
        </p:txBody>
      </p:sp>
      <p:sp>
        <p:nvSpPr>
          <p:cNvPr id="4" name="Footer Placeholder 3"/>
          <p:cNvSpPr>
            <a:spLocks noGrp="1"/>
          </p:cNvSpPr>
          <p:nvPr>
            <p:ph type="ftr" sz="quarter" idx="2"/>
          </p:nvPr>
        </p:nvSpPr>
        <p:spPr>
          <a:xfrm>
            <a:off x="0" y="9409113"/>
            <a:ext cx="2944813" cy="4953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5" name="Slide Number Placeholder 4"/>
          <p:cNvSpPr>
            <a:spLocks noGrp="1"/>
          </p:cNvSpPr>
          <p:nvPr>
            <p:ph type="sldNum" sz="quarter" idx="3"/>
          </p:nvPr>
        </p:nvSpPr>
        <p:spPr>
          <a:xfrm>
            <a:off x="3848100" y="9409113"/>
            <a:ext cx="2944813"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9938E28-B09B-447E-BCAC-DE51036E3ED3}" type="slidenum">
              <a:rPr lang="en-GB"/>
              <a:pPr>
                <a:defRPr/>
              </a:pPr>
              <a:t>‹#›</a:t>
            </a:fld>
            <a:endParaRPr lang="en-GB"/>
          </a:p>
        </p:txBody>
      </p:sp>
    </p:spTree>
    <p:extLst>
      <p:ext uri="{BB962C8B-B14F-4D97-AF65-F5344CB8AC3E}">
        <p14:creationId xmlns:p14="http://schemas.microsoft.com/office/powerpoint/2010/main" val="300115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3" name="Date Placeholder 2"/>
          <p:cNvSpPr>
            <a:spLocks noGrp="1"/>
          </p:cNvSpPr>
          <p:nvPr>
            <p:ph type="dt" idx="1"/>
          </p:nvPr>
        </p:nvSpPr>
        <p:spPr>
          <a:xfrm>
            <a:off x="3848100" y="0"/>
            <a:ext cx="2944813" cy="4953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3EBB1D3-38BD-4B0D-B98C-370541E46E48}" type="datetime1">
              <a:rPr lang="en-US"/>
              <a:pPr>
                <a:defRPr/>
              </a:pPr>
              <a:t>5/16/2021</a:t>
            </a:fld>
            <a:endParaRPr lang="en-GB"/>
          </a:p>
        </p:txBody>
      </p:sp>
      <p:sp>
        <p:nvSpPr>
          <p:cNvPr id="4" name="Slide Image Placeholder 3"/>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05350"/>
            <a:ext cx="5435600" cy="44577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09113"/>
            <a:ext cx="2944813" cy="4953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5BDCC07-116E-44A3-8F3A-12365A52EE2D}" type="slidenum">
              <a:rPr lang="en-GB"/>
              <a:pPr>
                <a:defRPr/>
              </a:pPr>
              <a:t>‹#›</a:t>
            </a:fld>
            <a:endParaRPr lang="en-GB"/>
          </a:p>
        </p:txBody>
      </p:sp>
    </p:spTree>
    <p:extLst>
      <p:ext uri="{BB962C8B-B14F-4D97-AF65-F5344CB8AC3E}">
        <p14:creationId xmlns:p14="http://schemas.microsoft.com/office/powerpoint/2010/main" val="3045856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16" kern="1200">
        <a:solidFill>
          <a:schemeClr val="tx1"/>
        </a:solidFill>
        <a:latin typeface="Calibri Light" panose="020F0302020204030204" pitchFamily="34" charset="0"/>
        <a:ea typeface="ＭＳ Ｐゴシック" pitchFamily="-106" charset="-128"/>
        <a:cs typeface="ＭＳ Ｐゴシック" pitchFamily="-106" charset="-128"/>
      </a:defRPr>
    </a:lvl1pPr>
    <a:lvl2pPr marL="311033" algn="l" rtl="0" eaLnBrk="0" fontAlgn="base" hangingPunct="0">
      <a:spcBef>
        <a:spcPct val="30000"/>
      </a:spcBef>
      <a:spcAft>
        <a:spcPct val="0"/>
      </a:spcAft>
      <a:defRPr sz="816" kern="1200">
        <a:solidFill>
          <a:schemeClr val="tx1"/>
        </a:solidFill>
        <a:latin typeface="Calibri Light" panose="020F0302020204030204" pitchFamily="34" charset="0"/>
        <a:ea typeface="ＭＳ Ｐゴシック" pitchFamily="-106" charset="-128"/>
        <a:cs typeface="+mn-cs"/>
      </a:defRPr>
    </a:lvl2pPr>
    <a:lvl3pPr marL="622066" algn="l" rtl="0" eaLnBrk="0" fontAlgn="base" hangingPunct="0">
      <a:spcBef>
        <a:spcPct val="30000"/>
      </a:spcBef>
      <a:spcAft>
        <a:spcPct val="0"/>
      </a:spcAft>
      <a:defRPr sz="816" kern="1200">
        <a:solidFill>
          <a:schemeClr val="tx1"/>
        </a:solidFill>
        <a:latin typeface="Calibri Light" panose="020F0302020204030204" pitchFamily="34" charset="0"/>
        <a:ea typeface="ＭＳ Ｐゴシック" pitchFamily="-106" charset="-128"/>
        <a:cs typeface="+mn-cs"/>
      </a:defRPr>
    </a:lvl3pPr>
    <a:lvl4pPr marL="933099" algn="l" rtl="0" eaLnBrk="0" fontAlgn="base" hangingPunct="0">
      <a:spcBef>
        <a:spcPct val="30000"/>
      </a:spcBef>
      <a:spcAft>
        <a:spcPct val="0"/>
      </a:spcAft>
      <a:defRPr sz="816" kern="1200">
        <a:solidFill>
          <a:schemeClr val="tx1"/>
        </a:solidFill>
        <a:latin typeface="Calibri Light" panose="020F0302020204030204" pitchFamily="34" charset="0"/>
        <a:ea typeface="ＭＳ Ｐゴシック" pitchFamily="-106" charset="-128"/>
        <a:cs typeface="+mn-cs"/>
      </a:defRPr>
    </a:lvl4pPr>
    <a:lvl5pPr marL="1244133" algn="l" rtl="0" eaLnBrk="0" fontAlgn="base" hangingPunct="0">
      <a:spcBef>
        <a:spcPct val="30000"/>
      </a:spcBef>
      <a:spcAft>
        <a:spcPct val="0"/>
      </a:spcAft>
      <a:defRPr sz="816" kern="1200">
        <a:solidFill>
          <a:schemeClr val="tx1"/>
        </a:solidFill>
        <a:latin typeface="Calibri Light" panose="020F0302020204030204" pitchFamily="34" charset="0"/>
        <a:ea typeface="ＭＳ Ｐゴシック" pitchFamily="-106" charset="-128"/>
        <a:cs typeface="+mn-cs"/>
      </a:defRPr>
    </a:lvl5pPr>
    <a:lvl6pPr marL="1555166" algn="l" defTabSz="622066" rtl="0" eaLnBrk="1" latinLnBrk="0" hangingPunct="1">
      <a:defRPr sz="816" kern="1200">
        <a:solidFill>
          <a:schemeClr val="tx1"/>
        </a:solidFill>
        <a:latin typeface="+mn-lt"/>
        <a:ea typeface="+mn-ea"/>
        <a:cs typeface="+mn-cs"/>
      </a:defRPr>
    </a:lvl6pPr>
    <a:lvl7pPr marL="1866199" algn="l" defTabSz="622066" rtl="0" eaLnBrk="1" latinLnBrk="0" hangingPunct="1">
      <a:defRPr sz="816" kern="1200">
        <a:solidFill>
          <a:schemeClr val="tx1"/>
        </a:solidFill>
        <a:latin typeface="+mn-lt"/>
        <a:ea typeface="+mn-ea"/>
        <a:cs typeface="+mn-cs"/>
      </a:defRPr>
    </a:lvl7pPr>
    <a:lvl8pPr marL="2177232" algn="l" defTabSz="622066" rtl="0" eaLnBrk="1" latinLnBrk="0" hangingPunct="1">
      <a:defRPr sz="816" kern="1200">
        <a:solidFill>
          <a:schemeClr val="tx1"/>
        </a:solidFill>
        <a:latin typeface="+mn-lt"/>
        <a:ea typeface="+mn-ea"/>
        <a:cs typeface="+mn-cs"/>
      </a:defRPr>
    </a:lvl8pPr>
    <a:lvl9pPr marL="2488265" algn="l" defTabSz="622066" rtl="0" eaLnBrk="1" latinLnBrk="0" hangingPunct="1">
      <a:defRPr sz="8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C5BDCC07-116E-44A3-8F3A-12365A52EE2D}" type="slidenum">
              <a:rPr lang="en-GB" smtClean="0"/>
              <a:pPr>
                <a:defRPr/>
              </a:pPr>
              <a:t>1</a:t>
            </a:fld>
            <a:endParaRPr lang="en-GB"/>
          </a:p>
        </p:txBody>
      </p:sp>
    </p:spTree>
    <p:extLst>
      <p:ext uri="{BB962C8B-B14F-4D97-AF65-F5344CB8AC3E}">
        <p14:creationId xmlns:p14="http://schemas.microsoft.com/office/powerpoint/2010/main" val="1550309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C5BDCC07-116E-44A3-8F3A-12365A52EE2D}" type="slidenum">
              <a:rPr lang="en-GB" smtClean="0"/>
              <a:pPr>
                <a:defRPr/>
              </a:pPr>
              <a:t>22</a:t>
            </a:fld>
            <a:endParaRPr lang="en-GB"/>
          </a:p>
        </p:txBody>
      </p:sp>
    </p:spTree>
    <p:extLst>
      <p:ext uri="{BB962C8B-B14F-4D97-AF65-F5344CB8AC3E}">
        <p14:creationId xmlns:p14="http://schemas.microsoft.com/office/powerpoint/2010/main" val="273116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C5BDCC07-116E-44A3-8F3A-12365A52EE2D}" type="slidenum">
              <a:rPr lang="en-GB" smtClean="0"/>
              <a:pPr>
                <a:defRPr/>
              </a:pPr>
              <a:t>23</a:t>
            </a:fld>
            <a:endParaRPr lang="en-GB"/>
          </a:p>
        </p:txBody>
      </p:sp>
    </p:spTree>
    <p:extLst>
      <p:ext uri="{BB962C8B-B14F-4D97-AF65-F5344CB8AC3E}">
        <p14:creationId xmlns:p14="http://schemas.microsoft.com/office/powerpoint/2010/main" val="597505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long headline +topline +sublin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813FE3-959D-444B-AB23-4D97211FCD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 y="148"/>
            <a:ext cx="9143473" cy="5143203"/>
          </a:xfrm>
          <a:prstGeom prst="rect">
            <a:avLst/>
          </a:prstGeom>
        </p:spPr>
      </p:pic>
      <p:sp>
        <p:nvSpPr>
          <p:cNvPr id="31" name="Textplatzhalter 28">
            <a:extLst>
              <a:ext uri="{FF2B5EF4-FFF2-40B4-BE49-F238E27FC236}">
                <a16:creationId xmlns:a16="http://schemas.microsoft.com/office/drawing/2014/main" id="{DEF35365-DC64-40F5-8DD2-C0940989F322}"/>
              </a:ext>
            </a:extLst>
          </p:cNvPr>
          <p:cNvSpPr>
            <a:spLocks noGrp="1"/>
          </p:cNvSpPr>
          <p:nvPr>
            <p:ph type="body" sz="quarter" idx="12" hasCustomPrompt="1"/>
          </p:nvPr>
        </p:nvSpPr>
        <p:spPr>
          <a:xfrm>
            <a:off x="495360" y="3490102"/>
            <a:ext cx="2402404" cy="403362"/>
          </a:xfrm>
          <a:prstGeom prst="rect">
            <a:avLst/>
          </a:prstGeom>
        </p:spPr>
        <p:txBody>
          <a:bodyPr lIns="0" tIns="0" rIns="0" bIns="0" anchor="b" anchorCtr="0">
            <a:noAutofit/>
          </a:bodyPr>
          <a:lstStyle>
            <a:lvl1pPr marL="0" marR="0" indent="0" algn="l" defTabSz="914400" rtl="0" eaLnBrk="1" fontAlgn="base" latinLnBrk="0" hangingPunct="1">
              <a:lnSpc>
                <a:spcPct val="90000"/>
              </a:lnSpc>
              <a:spcBef>
                <a:spcPts val="0"/>
              </a:spcBef>
              <a:spcAft>
                <a:spcPts val="0"/>
              </a:spcAft>
              <a:buClrTx/>
              <a:buSzTx/>
              <a:buFontTx/>
              <a:buNone/>
              <a:tabLst/>
              <a:defRPr sz="1350">
                <a:solidFill>
                  <a:srgbClr val="FFC845"/>
                </a:solidFill>
                <a:latin typeface="Arial" panose="020B0604020202020204" pitchFamily="34" charset="0"/>
                <a:cs typeface="Arial" panose="020B0604020202020204" pitchFamily="34" charset="0"/>
              </a:defRPr>
            </a:lvl1pPr>
          </a:lstStyle>
          <a:p>
            <a:pPr lvl="0"/>
            <a:r>
              <a:rPr lang="en-GB" noProof="1"/>
              <a:t>#PositiveImpact</a:t>
            </a:r>
          </a:p>
        </p:txBody>
      </p:sp>
      <p:sp>
        <p:nvSpPr>
          <p:cNvPr id="29" name="Textplatzhalter 28">
            <a:extLst>
              <a:ext uri="{FF2B5EF4-FFF2-40B4-BE49-F238E27FC236}">
                <a16:creationId xmlns:a16="http://schemas.microsoft.com/office/drawing/2014/main" id="{32811098-3698-4FDF-AA92-9463B68235BE}"/>
              </a:ext>
            </a:extLst>
          </p:cNvPr>
          <p:cNvSpPr>
            <a:spLocks noGrp="1"/>
          </p:cNvSpPr>
          <p:nvPr>
            <p:ph type="body" sz="quarter" idx="11" hasCustomPrompt="1"/>
          </p:nvPr>
        </p:nvSpPr>
        <p:spPr>
          <a:xfrm>
            <a:off x="489602" y="2157427"/>
            <a:ext cx="8166239" cy="426905"/>
          </a:xfrm>
          <a:prstGeom prst="rect">
            <a:avLst/>
          </a:prstGeom>
        </p:spPr>
        <p:txBody>
          <a:bodyPr lIns="0" tIns="0" rIns="0" bIns="0" anchor="b" anchorCtr="0">
            <a:noAutofit/>
          </a:bodyPr>
          <a:lstStyle>
            <a:lvl1pPr>
              <a:defRPr sz="1200">
                <a:solidFill>
                  <a:schemeClr val="bg1"/>
                </a:solidFill>
              </a:defRPr>
            </a:lvl1pPr>
          </a:lstStyle>
          <a:p>
            <a:pPr lvl="0"/>
            <a:r>
              <a:rPr lang="en-GB" noProof="0" dirty="0"/>
              <a:t>Click to edit </a:t>
            </a:r>
            <a:r>
              <a:rPr lang="en-GB" noProof="0" dirty="0" err="1"/>
              <a:t>topline</a:t>
            </a:r>
            <a:endParaRPr lang="en-GB" noProof="0" dirty="0"/>
          </a:p>
        </p:txBody>
      </p:sp>
      <p:sp>
        <p:nvSpPr>
          <p:cNvPr id="17" name="Freeform 4"/>
          <p:cNvSpPr>
            <a:spLocks noEditPoints="1"/>
          </p:cNvSpPr>
          <p:nvPr/>
        </p:nvSpPr>
        <p:spPr bwMode="black">
          <a:xfrm>
            <a:off x="8169841"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357"/>
          </a:p>
        </p:txBody>
      </p:sp>
      <p:sp>
        <p:nvSpPr>
          <p:cNvPr id="13" name="TextBox 19"/>
          <p:cNvSpPr txBox="1"/>
          <p:nvPr userDrawn="1"/>
        </p:nvSpPr>
        <p:spPr bwMode="auto">
          <a:xfrm>
            <a:off x="483669" y="447572"/>
            <a:ext cx="4082400" cy="304576"/>
          </a:xfrm>
          <a:prstGeom prst="rect">
            <a:avLst/>
          </a:prstGeom>
          <a:noFill/>
        </p:spPr>
        <p:txBody>
          <a:bodyPr wrap="none" lIns="0" tIns="0" rIns="0" bIns="0">
            <a:noAutofit/>
          </a:bodyPr>
          <a:lstStyle/>
          <a:p>
            <a:pPr>
              <a:lnSpc>
                <a:spcPct val="90000"/>
              </a:lnSpc>
              <a:defRPr/>
            </a:pPr>
            <a:r>
              <a:rPr lang="en-US" sz="1050" dirty="0">
                <a:solidFill>
                  <a:schemeClr val="bg1"/>
                </a:solidFill>
                <a:latin typeface="+mn-lt"/>
                <a:ea typeface="Deutsche Bank Text" panose="020B0503020202030204" pitchFamily="34" charset="0"/>
                <a:cs typeface="Arial" panose="020B0604020202020204" pitchFamily="34" charset="0"/>
              </a:rPr>
              <a:t>Deutsche Bank Technology Center</a:t>
            </a:r>
          </a:p>
          <a:p>
            <a:pPr>
              <a:lnSpc>
                <a:spcPct val="90000"/>
              </a:lnSpc>
              <a:defRPr/>
            </a:pPr>
            <a:endParaRPr lang="en-US" sz="1050" dirty="0">
              <a:solidFill>
                <a:schemeClr val="accent1"/>
              </a:solidFill>
              <a:latin typeface="+mn-lt"/>
              <a:ea typeface="Deutsche Bank Text" panose="020B050302020203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0BF98DE-A1FB-4777-A6D7-53EE7B7D4A83}"/>
              </a:ext>
            </a:extLst>
          </p:cNvPr>
          <p:cNvSpPr>
            <a:spLocks noGrp="1"/>
          </p:cNvSpPr>
          <p:nvPr>
            <p:ph type="body" sz="quarter" idx="13" hasCustomPrompt="1"/>
          </p:nvPr>
        </p:nvSpPr>
        <p:spPr>
          <a:xfrm>
            <a:off x="489602" y="3955930"/>
            <a:ext cx="8166240" cy="487131"/>
          </a:xfrm>
        </p:spPr>
        <p:txBody>
          <a:bodyPr anchor="b" anchorCtr="0"/>
          <a:lstStyle>
            <a:lvl1pPr>
              <a:defRPr sz="1200">
                <a:solidFill>
                  <a:schemeClr val="bg1"/>
                </a:solidFill>
              </a:defRPr>
            </a:lvl1pPr>
          </a:lstStyle>
          <a:p>
            <a:pPr lvl="0"/>
            <a:r>
              <a:rPr lang="en-GB" dirty="0"/>
              <a:t>Click to add further information like speaker,</a:t>
            </a:r>
            <a:br>
              <a:rPr lang="en-GB" dirty="0"/>
            </a:br>
            <a:r>
              <a:rPr lang="en-GB" dirty="0"/>
              <a:t>date and location</a:t>
            </a:r>
          </a:p>
        </p:txBody>
      </p:sp>
      <p:sp>
        <p:nvSpPr>
          <p:cNvPr id="5" name="Textplatzhalter 4">
            <a:extLst>
              <a:ext uri="{FF2B5EF4-FFF2-40B4-BE49-F238E27FC236}">
                <a16:creationId xmlns:a16="http://schemas.microsoft.com/office/drawing/2014/main" id="{0398177C-F289-4DAD-8522-AE91DC3A48DD}"/>
              </a:ext>
            </a:extLst>
          </p:cNvPr>
          <p:cNvSpPr>
            <a:spLocks noGrp="1"/>
          </p:cNvSpPr>
          <p:nvPr>
            <p:ph type="body" sz="quarter" idx="10" hasCustomPrompt="1"/>
          </p:nvPr>
        </p:nvSpPr>
        <p:spPr>
          <a:xfrm>
            <a:off x="494861" y="2790051"/>
            <a:ext cx="8160981" cy="807364"/>
          </a:xfrm>
          <a:prstGeom prst="rect">
            <a:avLst/>
          </a:prstGeom>
        </p:spPr>
        <p:txBody>
          <a:bodyPr lIns="0" tIns="0" rIns="0" bIns="0" anchor="b" anchorCtr="0">
            <a:noAutofit/>
          </a:bodyPr>
          <a:lstStyle>
            <a:lvl1pPr>
              <a:lnSpc>
                <a:spcPct val="80000"/>
              </a:lnSpc>
              <a:spcBef>
                <a:spcPts val="0"/>
              </a:spcBef>
              <a:spcAft>
                <a:spcPts val="0"/>
              </a:spcAft>
              <a:defRPr sz="3300">
                <a:solidFill>
                  <a:schemeClr val="bg1"/>
                </a:solidFill>
                <a:latin typeface="+mj-lt"/>
              </a:defRPr>
            </a:lvl1pPr>
          </a:lstStyle>
          <a:p>
            <a:pPr lvl="0"/>
            <a:r>
              <a:rPr lang="en-GB" noProof="0" dirty="0"/>
              <a:t>Click to edit longer Headline</a:t>
            </a:r>
            <a:br>
              <a:rPr lang="en-GB" noProof="0" dirty="0"/>
            </a:br>
            <a:r>
              <a:rPr lang="en-GB" noProof="0" dirty="0"/>
              <a:t>over two lines</a:t>
            </a:r>
          </a:p>
        </p:txBody>
      </p:sp>
    </p:spTree>
    <p:extLst>
      <p:ext uri="{BB962C8B-B14F-4D97-AF65-F5344CB8AC3E}">
        <p14:creationId xmlns:p14="http://schemas.microsoft.com/office/powerpoint/2010/main" val="4005921159"/>
      </p:ext>
    </p:extLst>
  </p:cSld>
  <p:clrMapOvr>
    <a:masterClrMapping/>
  </p:clrMapOvr>
  <p:transition>
    <p:wipe dir="r"/>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itle">
    <p:spTree>
      <p:nvGrpSpPr>
        <p:cNvPr id="1" name=""/>
        <p:cNvGrpSpPr/>
        <p:nvPr/>
      </p:nvGrpSpPr>
      <p:grpSpPr>
        <a:xfrm>
          <a:off x="0" y="0"/>
          <a:ext cx="0" cy="0"/>
          <a:chOff x="0" y="0"/>
          <a:chExt cx="0" cy="0"/>
        </a:xfrm>
      </p:grpSpPr>
      <p:sp>
        <p:nvSpPr>
          <p:cNvPr id="14" name="Freeform 4">
            <a:extLst>
              <a:ext uri="{FF2B5EF4-FFF2-40B4-BE49-F238E27FC236}">
                <a16:creationId xmlns:a16="http://schemas.microsoft.com/office/drawing/2014/main" id="{E20FE986-5AF7-49D6-AC38-E4A3E23D8E05}"/>
              </a:ext>
            </a:extLst>
          </p:cNvPr>
          <p:cNvSpPr>
            <a:spLocks noEditPoints="1"/>
          </p:cNvSpPr>
          <p:nvPr userDrawn="1"/>
        </p:nvSpPr>
        <p:spPr bwMode="black">
          <a:xfrm>
            <a:off x="8170638"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a:lstStyle/>
          <a:p>
            <a:pPr>
              <a:defRPr/>
            </a:pPr>
            <a:endParaRPr lang="en-US" sz="1357"/>
          </a:p>
        </p:txBody>
      </p:sp>
      <p:sp>
        <p:nvSpPr>
          <p:cNvPr id="15" name="Title Placeholder 4">
            <a:extLst>
              <a:ext uri="{FF2B5EF4-FFF2-40B4-BE49-F238E27FC236}">
                <a16:creationId xmlns:a16="http://schemas.microsoft.com/office/drawing/2014/main" id="{BD8A2746-F1B1-443F-A86A-78FC87F1A2E1}"/>
              </a:ext>
            </a:extLst>
          </p:cNvPr>
          <p:cNvSpPr>
            <a:spLocks noGrp="1"/>
          </p:cNvSpPr>
          <p:nvPr>
            <p:ph type="title"/>
          </p:nvPr>
        </p:nvSpPr>
        <p:spPr>
          <a:xfrm>
            <a:off x="461473" y="458167"/>
            <a:ext cx="7708368" cy="539982"/>
          </a:xfrm>
          <a:prstGeom prst="rect">
            <a:avLst/>
          </a:prstGeom>
        </p:spPr>
        <p:txBody>
          <a:bodyPr vert="horz" lIns="0" tIns="0" rIns="540000" bIns="0" rtlCol="0" anchor="t" anchorCtr="0">
            <a:noAutofit/>
          </a:bodyPr>
          <a:lstStyle/>
          <a:p>
            <a:r>
              <a:rPr lang="en-US" dirty="0"/>
              <a:t>Edit Master </a:t>
            </a:r>
            <a:r>
              <a:rPr lang="en-US"/>
              <a:t>title style</a:t>
            </a:r>
            <a:endParaRPr lang="en-GB" dirty="0"/>
          </a:p>
        </p:txBody>
      </p:sp>
      <p:cxnSp>
        <p:nvCxnSpPr>
          <p:cNvPr id="11" name="Straight Connector 9">
            <a:extLst>
              <a:ext uri="{FF2B5EF4-FFF2-40B4-BE49-F238E27FC236}">
                <a16:creationId xmlns:a16="http://schemas.microsoft.com/office/drawing/2014/main" id="{3550A8AF-C5BA-44B9-8765-5F63AB973318}"/>
              </a:ext>
            </a:extLst>
          </p:cNvPr>
          <p:cNvCxnSpPr>
            <a:cxnSpLocks noChangeShapeType="1"/>
          </p:cNvCxnSpPr>
          <p:nvPr userDrawn="1"/>
        </p:nvCxnSpPr>
        <p:spPr bwMode="auto">
          <a:xfrm rot="10800000">
            <a:off x="487363" y="4652963"/>
            <a:ext cx="8165932" cy="0"/>
          </a:xfrm>
          <a:prstGeom prst="line">
            <a:avLst/>
          </a:prstGeom>
          <a:noFill/>
          <a:ln w="6350">
            <a:solidFill>
              <a:schemeClr val="tx2"/>
            </a:solidFill>
            <a:round/>
            <a:headEnd/>
            <a:tailEnd/>
          </a:ln>
        </p:spPr>
      </p:cxnSp>
      <p:sp>
        <p:nvSpPr>
          <p:cNvPr id="17" name="Foliennummernplatzhalter 1">
            <a:extLst>
              <a:ext uri="{FF2B5EF4-FFF2-40B4-BE49-F238E27FC236}">
                <a16:creationId xmlns:a16="http://schemas.microsoft.com/office/drawing/2014/main" id="{6B1A24E3-1003-4978-AF0B-6AA3A047212E}"/>
              </a:ext>
            </a:extLst>
          </p:cNvPr>
          <p:cNvSpPr>
            <a:spLocks noGrp="1"/>
          </p:cNvSpPr>
          <p:nvPr>
            <p:ph type="sldNum" sz="quarter" idx="4"/>
          </p:nvPr>
        </p:nvSpPr>
        <p:spPr>
          <a:xfrm>
            <a:off x="8166811" y="4652963"/>
            <a:ext cx="489827" cy="245999"/>
          </a:xfrm>
          <a:prstGeom prst="rect">
            <a:avLst/>
          </a:prstGeom>
        </p:spPr>
        <p:txBody>
          <a:bodyPr vert="horz" lIns="0" tIns="61200" rIns="0" bIns="0" rtlCol="0" anchor="t" anchorCtr="0"/>
          <a:lstStyle>
            <a:lvl1pPr algn="r">
              <a:lnSpc>
                <a:spcPts val="650"/>
              </a:lnSpc>
              <a:defRPr sz="650">
                <a:solidFill>
                  <a:schemeClr val="tx1"/>
                </a:solidFill>
                <a:latin typeface="+mn-lt"/>
                <a:ea typeface="Deutsche Bank Text" panose="020B0503020202030204" pitchFamily="34" charset="0"/>
                <a:cs typeface="Arial" panose="020B0604020202020204" pitchFamily="34" charset="0"/>
              </a:defRPr>
            </a:lvl1pPr>
          </a:lstStyle>
          <a:p>
            <a:fld id="{D71DA9FD-6EF8-4CC5-AF9B-B6159B5B937C}" type="slidenum">
              <a:rPr lang="en-GB" smtClean="0"/>
              <a:pPr/>
              <a:t>‹#›</a:t>
            </a:fld>
            <a:endParaRPr lang="en-GB"/>
          </a:p>
        </p:txBody>
      </p:sp>
      <p:sp>
        <p:nvSpPr>
          <p:cNvPr id="12" name="Rechteck 11">
            <a:extLst>
              <a:ext uri="{FF2B5EF4-FFF2-40B4-BE49-F238E27FC236}">
                <a16:creationId xmlns:a16="http://schemas.microsoft.com/office/drawing/2014/main" id="{83C8C3F3-B5D6-4BD5-A567-E1A34BBDD59B}"/>
              </a:ext>
            </a:extLst>
          </p:cNvPr>
          <p:cNvSpPr/>
          <p:nvPr userDrawn="1"/>
        </p:nvSpPr>
        <p:spPr>
          <a:xfrm>
            <a:off x="490705" y="4652964"/>
            <a:ext cx="1798363" cy="246062"/>
          </a:xfrm>
          <a:prstGeom prst="rect">
            <a:avLst/>
          </a:prstGeom>
        </p:spPr>
        <p:txBody>
          <a:bodyPr wrap="square" lIns="0" tIns="61041" rIns="0" bIns="0">
            <a:noAutofit/>
          </a:bodyPr>
          <a:lstStyle/>
          <a:p>
            <a:pPr marL="0" indent="0">
              <a:lnSpc>
                <a:spcPts val="800"/>
              </a:lnSpc>
              <a:defRPr/>
            </a:pPr>
            <a:r>
              <a:rPr lang="en-US" sz="700" kern="1200" dirty="0">
                <a:solidFill>
                  <a:srgbClr val="0018A8"/>
                </a:solidFill>
                <a:latin typeface="Arial" charset="0"/>
                <a:ea typeface="Deutsche Bank Text" panose="020B0503020202030204" pitchFamily="34" charset="0"/>
                <a:cs typeface="Arial" panose="020B0604020202020204" pitchFamily="34" charset="0"/>
              </a:rPr>
              <a:t>Deutsche Bank</a:t>
            </a:r>
          </a:p>
          <a:p>
            <a:pPr marL="0" indent="0">
              <a:lnSpc>
                <a:spcPts val="800"/>
              </a:lnSpc>
              <a:defRPr/>
            </a:pPr>
            <a:r>
              <a:rPr lang="en-US" sz="700" kern="1200" dirty="0">
                <a:solidFill>
                  <a:srgbClr val="00A3E0"/>
                </a:solidFill>
                <a:latin typeface="Arial" charset="0"/>
                <a:ea typeface="Deutsche Bank Text" panose="020B0503020202030204" pitchFamily="34" charset="0"/>
                <a:cs typeface="Arial" panose="020B0604020202020204" pitchFamily="34" charset="0"/>
              </a:rPr>
              <a:t>Technology Center</a:t>
            </a:r>
          </a:p>
          <a:p>
            <a:pPr marL="0" indent="0">
              <a:lnSpc>
                <a:spcPts val="800"/>
              </a:lnSpc>
              <a:defRPr/>
            </a:pPr>
            <a:endParaRPr lang="en-US" sz="700" dirty="0">
              <a:solidFill>
                <a:srgbClr val="00A3E0"/>
              </a:solidFill>
              <a:latin typeface="+mn-lt"/>
              <a:ea typeface="Deutsche Bank Text" panose="020B0503020202030204" pitchFamily="34" charset="0"/>
              <a:cs typeface="Arial" panose="020B0604020202020204" pitchFamily="34" charset="0"/>
            </a:endParaRPr>
          </a:p>
        </p:txBody>
      </p:sp>
      <p:sp>
        <p:nvSpPr>
          <p:cNvPr id="13" name="Rechteck 12">
            <a:extLst>
              <a:ext uri="{FF2B5EF4-FFF2-40B4-BE49-F238E27FC236}">
                <a16:creationId xmlns:a16="http://schemas.microsoft.com/office/drawing/2014/main" id="{83C8C3F3-B5D6-4BD5-A567-E1A34BBDD59B}"/>
              </a:ext>
            </a:extLst>
          </p:cNvPr>
          <p:cNvSpPr/>
          <p:nvPr userDrawn="1"/>
        </p:nvSpPr>
        <p:spPr>
          <a:xfrm>
            <a:off x="2456130" y="4652964"/>
            <a:ext cx="2285476" cy="246062"/>
          </a:xfrm>
          <a:prstGeom prst="rect">
            <a:avLst/>
          </a:prstGeom>
        </p:spPr>
        <p:txBody>
          <a:bodyPr wrap="square" lIns="0" tIns="61041" rIns="0" bIns="0">
            <a:noAutofit/>
          </a:bodyPr>
          <a:lstStyle/>
          <a:p>
            <a:pPr>
              <a:lnSpc>
                <a:spcPts val="650"/>
              </a:lnSpc>
              <a:defRPr/>
            </a:pPr>
            <a:r>
              <a:rPr lang="ru-RU" sz="700" kern="1200" dirty="0">
                <a:solidFill>
                  <a:srgbClr val="000000"/>
                </a:solidFill>
                <a:latin typeface="Arial" charset="0"/>
                <a:ea typeface="Deutsche Bank Text" panose="020B0503020202030204" pitchFamily="34" charset="0"/>
                <a:cs typeface="Arial" panose="020B0604020202020204" pitchFamily="34" charset="0"/>
              </a:rPr>
              <a:t>Кристина Егорова</a:t>
            </a:r>
          </a:p>
          <a:p>
            <a:pPr>
              <a:lnSpc>
                <a:spcPts val="650"/>
              </a:lnSpc>
              <a:defRPr/>
            </a:pPr>
            <a:r>
              <a:rPr lang="en-US" sz="700" kern="1200" dirty="0">
                <a:solidFill>
                  <a:srgbClr val="000000"/>
                </a:solidFill>
                <a:latin typeface="Arial" charset="0"/>
                <a:ea typeface="Deutsche Bank Text" panose="020B0503020202030204" pitchFamily="34" charset="0"/>
                <a:cs typeface="Arial" panose="020B0604020202020204" pitchFamily="34" charset="0"/>
              </a:rPr>
              <a:t>Analyst Days #11, Moscow 2020</a:t>
            </a:r>
            <a:endParaRPr lang="en-US" sz="700" kern="1200" dirty="0">
              <a:solidFill>
                <a:srgbClr val="00A3E0"/>
              </a:solidFill>
              <a:latin typeface="Arial" charset="0"/>
              <a:ea typeface="Deutsche Bank Text" panose="020B0503020202030204" pitchFamily="34" charset="0"/>
              <a:cs typeface="Arial" panose="020B0604020202020204" pitchFamily="34" charset="0"/>
            </a:endParaRPr>
          </a:p>
        </p:txBody>
      </p:sp>
    </p:spTree>
    <p:extLst>
      <p:ext uri="{BB962C8B-B14F-4D97-AF65-F5344CB8AC3E}">
        <p14:creationId xmlns:p14="http://schemas.microsoft.com/office/powerpoint/2010/main" val="1421726026"/>
      </p:ext>
    </p:extLst>
  </p:cSld>
  <p:clrMapOvr>
    <a:masterClrMapping/>
  </p:clrMapOvr>
  <p:transition>
    <p:wipe dir="r"/>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3" name="Freeform 4">
            <a:extLst>
              <a:ext uri="{FF2B5EF4-FFF2-40B4-BE49-F238E27FC236}">
                <a16:creationId xmlns:a16="http://schemas.microsoft.com/office/drawing/2014/main" id="{2811DEAC-9E0A-4158-8ACD-7B6068C976CF}"/>
              </a:ext>
            </a:extLst>
          </p:cNvPr>
          <p:cNvSpPr>
            <a:spLocks noEditPoints="1"/>
          </p:cNvSpPr>
          <p:nvPr userDrawn="1"/>
        </p:nvSpPr>
        <p:spPr bwMode="black">
          <a:xfrm>
            <a:off x="8170638"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a:lstStyle/>
          <a:p>
            <a:pPr>
              <a:defRPr/>
            </a:pPr>
            <a:endParaRPr lang="en-US" sz="1357"/>
          </a:p>
        </p:txBody>
      </p:sp>
      <p:cxnSp>
        <p:nvCxnSpPr>
          <p:cNvPr id="9" name="Straight Connector 9">
            <a:extLst>
              <a:ext uri="{FF2B5EF4-FFF2-40B4-BE49-F238E27FC236}">
                <a16:creationId xmlns:a16="http://schemas.microsoft.com/office/drawing/2014/main" id="{507F9C9B-A8E2-49D7-A245-535B565C2218}"/>
              </a:ext>
            </a:extLst>
          </p:cNvPr>
          <p:cNvCxnSpPr>
            <a:cxnSpLocks noChangeShapeType="1"/>
          </p:cNvCxnSpPr>
          <p:nvPr userDrawn="1"/>
        </p:nvCxnSpPr>
        <p:spPr bwMode="auto">
          <a:xfrm rot="10800000">
            <a:off x="487363" y="4652963"/>
            <a:ext cx="8165932" cy="0"/>
          </a:xfrm>
          <a:prstGeom prst="line">
            <a:avLst/>
          </a:prstGeom>
          <a:noFill/>
          <a:ln w="6350">
            <a:solidFill>
              <a:schemeClr val="tx2"/>
            </a:solidFill>
            <a:round/>
            <a:headEnd/>
            <a:tailEnd/>
          </a:ln>
        </p:spPr>
      </p:cxnSp>
      <p:sp>
        <p:nvSpPr>
          <p:cNvPr id="10" name="Foliennummernplatzhalter 1">
            <a:extLst>
              <a:ext uri="{FF2B5EF4-FFF2-40B4-BE49-F238E27FC236}">
                <a16:creationId xmlns:a16="http://schemas.microsoft.com/office/drawing/2014/main" id="{13F70CE4-AAC3-4680-9ED0-419791341951}"/>
              </a:ext>
            </a:extLst>
          </p:cNvPr>
          <p:cNvSpPr>
            <a:spLocks noGrp="1"/>
          </p:cNvSpPr>
          <p:nvPr>
            <p:ph type="sldNum" sz="quarter" idx="4"/>
          </p:nvPr>
        </p:nvSpPr>
        <p:spPr>
          <a:xfrm>
            <a:off x="8166811" y="4652963"/>
            <a:ext cx="489827" cy="245999"/>
          </a:xfrm>
          <a:prstGeom prst="rect">
            <a:avLst/>
          </a:prstGeom>
        </p:spPr>
        <p:txBody>
          <a:bodyPr vert="horz" lIns="0" tIns="61200" rIns="0" bIns="0" rtlCol="0" anchor="t" anchorCtr="0"/>
          <a:lstStyle>
            <a:lvl1pPr algn="r">
              <a:lnSpc>
                <a:spcPts val="650"/>
              </a:lnSpc>
              <a:defRPr sz="650">
                <a:solidFill>
                  <a:schemeClr val="tx1"/>
                </a:solidFill>
                <a:latin typeface="+mn-lt"/>
                <a:ea typeface="Deutsche Bank Text" panose="020B0503020202030204" pitchFamily="34" charset="0"/>
                <a:cs typeface="Arial" panose="020B0604020202020204" pitchFamily="34" charset="0"/>
              </a:defRPr>
            </a:lvl1pPr>
          </a:lstStyle>
          <a:p>
            <a:fld id="{D71DA9FD-6EF8-4CC5-AF9B-B6159B5B937C}" type="slidenum">
              <a:rPr lang="en-GB" smtClean="0"/>
              <a:pPr/>
              <a:t>‹#›</a:t>
            </a:fld>
            <a:endParaRPr lang="en-GB"/>
          </a:p>
        </p:txBody>
      </p:sp>
      <p:sp>
        <p:nvSpPr>
          <p:cNvPr id="11" name="Rechteck 10">
            <a:extLst>
              <a:ext uri="{FF2B5EF4-FFF2-40B4-BE49-F238E27FC236}">
                <a16:creationId xmlns:a16="http://schemas.microsoft.com/office/drawing/2014/main" id="{83C8C3F3-B5D6-4BD5-A567-E1A34BBDD59B}"/>
              </a:ext>
            </a:extLst>
          </p:cNvPr>
          <p:cNvSpPr/>
          <p:nvPr userDrawn="1"/>
        </p:nvSpPr>
        <p:spPr>
          <a:xfrm>
            <a:off x="490705" y="4652964"/>
            <a:ext cx="1798363" cy="246062"/>
          </a:xfrm>
          <a:prstGeom prst="rect">
            <a:avLst/>
          </a:prstGeom>
        </p:spPr>
        <p:txBody>
          <a:bodyPr wrap="square" lIns="0" tIns="61041" rIns="0" bIns="0">
            <a:noAutofit/>
          </a:bodyPr>
          <a:lstStyle/>
          <a:p>
            <a:pPr marL="0" indent="0">
              <a:lnSpc>
                <a:spcPts val="800"/>
              </a:lnSpc>
              <a:defRPr/>
            </a:pPr>
            <a:r>
              <a:rPr lang="en-US" sz="700" kern="1200" dirty="0">
                <a:solidFill>
                  <a:srgbClr val="0018A8"/>
                </a:solidFill>
                <a:latin typeface="Arial" charset="0"/>
                <a:ea typeface="Deutsche Bank Text" panose="020B0503020202030204" pitchFamily="34" charset="0"/>
                <a:cs typeface="Arial" panose="020B0604020202020204" pitchFamily="34" charset="0"/>
              </a:rPr>
              <a:t>Deutsche Bank</a:t>
            </a:r>
          </a:p>
          <a:p>
            <a:pPr marL="0" indent="0">
              <a:lnSpc>
                <a:spcPts val="800"/>
              </a:lnSpc>
              <a:defRPr/>
            </a:pPr>
            <a:r>
              <a:rPr lang="en-US" sz="700" kern="1200" dirty="0">
                <a:solidFill>
                  <a:srgbClr val="00A3E0"/>
                </a:solidFill>
                <a:latin typeface="Arial" charset="0"/>
                <a:ea typeface="Deutsche Bank Text" panose="020B0503020202030204" pitchFamily="34" charset="0"/>
                <a:cs typeface="Arial" panose="020B0604020202020204" pitchFamily="34" charset="0"/>
              </a:rPr>
              <a:t>Technology Center</a:t>
            </a:r>
          </a:p>
          <a:p>
            <a:pPr marL="0" indent="0">
              <a:lnSpc>
                <a:spcPts val="800"/>
              </a:lnSpc>
              <a:defRPr/>
            </a:pPr>
            <a:endParaRPr lang="en-US" sz="700" dirty="0">
              <a:solidFill>
                <a:srgbClr val="00A3E0"/>
              </a:solidFill>
              <a:latin typeface="+mn-lt"/>
              <a:ea typeface="Deutsche Bank Text" panose="020B050302020203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83C8C3F3-B5D6-4BD5-A567-E1A34BBDD59B}"/>
              </a:ext>
            </a:extLst>
          </p:cNvPr>
          <p:cNvSpPr/>
          <p:nvPr userDrawn="1"/>
        </p:nvSpPr>
        <p:spPr>
          <a:xfrm>
            <a:off x="2456130" y="4652964"/>
            <a:ext cx="2285476" cy="246062"/>
          </a:xfrm>
          <a:prstGeom prst="rect">
            <a:avLst/>
          </a:prstGeom>
        </p:spPr>
        <p:txBody>
          <a:bodyPr wrap="square" lIns="0" tIns="61041" rIns="0" bIns="0">
            <a:noAutofit/>
          </a:bodyPr>
          <a:lstStyle/>
          <a:p>
            <a:pPr>
              <a:lnSpc>
                <a:spcPts val="650"/>
              </a:lnSpc>
              <a:defRPr/>
            </a:pPr>
            <a:r>
              <a:rPr lang="ru-RU" sz="700" kern="1200" dirty="0">
                <a:solidFill>
                  <a:srgbClr val="000000"/>
                </a:solidFill>
                <a:latin typeface="Arial" charset="0"/>
                <a:ea typeface="Deutsche Bank Text" panose="020B0503020202030204" pitchFamily="34" charset="0"/>
                <a:cs typeface="Arial" panose="020B0604020202020204" pitchFamily="34" charset="0"/>
              </a:rPr>
              <a:t>Кристина Егорова</a:t>
            </a:r>
          </a:p>
          <a:p>
            <a:pPr>
              <a:lnSpc>
                <a:spcPts val="650"/>
              </a:lnSpc>
              <a:defRPr/>
            </a:pPr>
            <a:r>
              <a:rPr lang="en-US" sz="700" kern="1200" dirty="0">
                <a:solidFill>
                  <a:srgbClr val="000000"/>
                </a:solidFill>
                <a:latin typeface="Arial" charset="0"/>
                <a:ea typeface="Deutsche Bank Text" panose="020B0503020202030204" pitchFamily="34" charset="0"/>
                <a:cs typeface="Arial" panose="020B0604020202020204" pitchFamily="34" charset="0"/>
              </a:rPr>
              <a:t>Analyst Days #11, Moscow 2020</a:t>
            </a:r>
            <a:endParaRPr lang="en-US" sz="700" kern="1200" dirty="0">
              <a:solidFill>
                <a:srgbClr val="00A3E0"/>
              </a:solidFill>
              <a:latin typeface="Arial" charset="0"/>
              <a:ea typeface="Deutsche Bank Text" panose="020B0503020202030204" pitchFamily="34" charset="0"/>
              <a:cs typeface="Arial" panose="020B0604020202020204" pitchFamily="34" charset="0"/>
            </a:endParaRPr>
          </a:p>
        </p:txBody>
      </p:sp>
    </p:spTree>
    <p:extLst>
      <p:ext uri="{BB962C8B-B14F-4D97-AF65-F5344CB8AC3E}">
        <p14:creationId xmlns:p14="http://schemas.microsoft.com/office/powerpoint/2010/main" val="3449940642"/>
      </p:ext>
    </p:extLst>
  </p:cSld>
  <p:clrMapOvr>
    <a:masterClrMapping/>
  </p:clrMapOvr>
  <p:transition>
    <p:wipe dir="r"/>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 Title Slide short headline +topline +subline">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873A10-481D-4078-A492-A3EC3AFBF1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 y="148"/>
            <a:ext cx="9143473" cy="5143203"/>
          </a:xfrm>
          <a:prstGeom prst="rect">
            <a:avLst/>
          </a:prstGeom>
        </p:spPr>
      </p:pic>
      <p:sp>
        <p:nvSpPr>
          <p:cNvPr id="13" name="Freeform 4">
            <a:extLst>
              <a:ext uri="{FF2B5EF4-FFF2-40B4-BE49-F238E27FC236}">
                <a16:creationId xmlns:a16="http://schemas.microsoft.com/office/drawing/2014/main" id="{9510A36A-89E6-4FDC-A80E-72E844217DFB}"/>
              </a:ext>
            </a:extLst>
          </p:cNvPr>
          <p:cNvSpPr>
            <a:spLocks noEditPoints="1"/>
          </p:cNvSpPr>
          <p:nvPr userDrawn="1"/>
        </p:nvSpPr>
        <p:spPr bwMode="black">
          <a:xfrm>
            <a:off x="8169841"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357"/>
          </a:p>
        </p:txBody>
      </p:sp>
      <p:sp>
        <p:nvSpPr>
          <p:cNvPr id="14" name="TextBox 19">
            <a:extLst>
              <a:ext uri="{FF2B5EF4-FFF2-40B4-BE49-F238E27FC236}">
                <a16:creationId xmlns:a16="http://schemas.microsoft.com/office/drawing/2014/main" id="{7EB7EE39-B064-4A4A-A4DB-6CB165F71185}"/>
              </a:ext>
            </a:extLst>
          </p:cNvPr>
          <p:cNvSpPr txBox="1"/>
          <p:nvPr userDrawn="1"/>
        </p:nvSpPr>
        <p:spPr bwMode="auto">
          <a:xfrm>
            <a:off x="483669" y="447572"/>
            <a:ext cx="4082400" cy="304576"/>
          </a:xfrm>
          <a:prstGeom prst="rect">
            <a:avLst/>
          </a:prstGeom>
          <a:noFill/>
        </p:spPr>
        <p:txBody>
          <a:bodyPr wrap="none" lIns="0" tIns="0" rIns="0" bIns="0">
            <a:noAutofit/>
          </a:bodyPr>
          <a:lstStyle/>
          <a:p>
            <a:pPr>
              <a:lnSpc>
                <a:spcPct val="90000"/>
              </a:lnSpc>
              <a:defRPr/>
            </a:pPr>
            <a:r>
              <a:rPr lang="en-US" sz="1050" kern="1200">
                <a:solidFill>
                  <a:schemeClr val="bg1"/>
                </a:solidFill>
                <a:latin typeface="Arial" charset="0"/>
                <a:ea typeface="Deutsche Bank Text" panose="020B0503020202030204" pitchFamily="34" charset="0"/>
                <a:cs typeface="Arial" panose="020B0604020202020204" pitchFamily="34" charset="0"/>
              </a:rPr>
              <a:t>Deutsche Bank</a:t>
            </a:r>
          </a:p>
          <a:p>
            <a:pPr>
              <a:lnSpc>
                <a:spcPct val="90000"/>
              </a:lnSpc>
              <a:defRPr/>
            </a:pPr>
            <a:r>
              <a:rPr lang="en-US" sz="1050" kern="1200">
                <a:solidFill>
                  <a:schemeClr val="accent1"/>
                </a:solidFill>
                <a:latin typeface="Arial" charset="0"/>
                <a:ea typeface="Deutsche Bank Text" panose="020B0503020202030204" pitchFamily="34" charset="0"/>
                <a:cs typeface="Arial" panose="020B0604020202020204" pitchFamily="34" charset="0"/>
              </a:rPr>
              <a:t>Identifier</a:t>
            </a:r>
            <a:endParaRPr lang="en-US" sz="1050" kern="1200" dirty="0">
              <a:solidFill>
                <a:schemeClr val="accent1"/>
              </a:solidFill>
              <a:latin typeface="Arial" charset="0"/>
              <a:ea typeface="Deutsche Bank Text" panose="020B0503020202030204" pitchFamily="34" charset="0"/>
              <a:cs typeface="Arial" panose="020B0604020202020204" pitchFamily="34" charset="0"/>
            </a:endParaRPr>
          </a:p>
        </p:txBody>
      </p:sp>
      <p:sp>
        <p:nvSpPr>
          <p:cNvPr id="10" name="Textplatzhalter 28">
            <a:extLst>
              <a:ext uri="{FF2B5EF4-FFF2-40B4-BE49-F238E27FC236}">
                <a16:creationId xmlns:a16="http://schemas.microsoft.com/office/drawing/2014/main" id="{9237DCE4-8CD3-4A4A-888C-032A853DE6DC}"/>
              </a:ext>
            </a:extLst>
          </p:cNvPr>
          <p:cNvSpPr>
            <a:spLocks noGrp="1"/>
          </p:cNvSpPr>
          <p:nvPr>
            <p:ph type="body" sz="quarter" idx="12" hasCustomPrompt="1"/>
          </p:nvPr>
        </p:nvSpPr>
        <p:spPr>
          <a:xfrm>
            <a:off x="495360" y="3490102"/>
            <a:ext cx="2402404" cy="403362"/>
          </a:xfrm>
          <a:prstGeom prst="rect">
            <a:avLst/>
          </a:prstGeom>
        </p:spPr>
        <p:txBody>
          <a:bodyPr lIns="0" tIns="0" rIns="0" bIns="0" anchor="b" anchorCtr="0">
            <a:noAutofit/>
          </a:bodyPr>
          <a:lstStyle>
            <a:lvl1pPr marL="0" marR="0" indent="0" algn="l" defTabSz="914400" rtl="0" eaLnBrk="1" fontAlgn="base" latinLnBrk="0" hangingPunct="1">
              <a:lnSpc>
                <a:spcPct val="90000"/>
              </a:lnSpc>
              <a:spcBef>
                <a:spcPts val="0"/>
              </a:spcBef>
              <a:spcAft>
                <a:spcPts val="0"/>
              </a:spcAft>
              <a:buClrTx/>
              <a:buSzTx/>
              <a:buFontTx/>
              <a:buNone/>
              <a:tabLst/>
              <a:defRPr sz="1350">
                <a:solidFill>
                  <a:srgbClr val="FFC845"/>
                </a:solidFill>
                <a:latin typeface="Arial" panose="020B0604020202020204" pitchFamily="34" charset="0"/>
                <a:cs typeface="Arial" panose="020B0604020202020204" pitchFamily="34" charset="0"/>
              </a:defRPr>
            </a:lvl1pPr>
          </a:lstStyle>
          <a:p>
            <a:pPr lvl="0"/>
            <a:r>
              <a:rPr lang="en-GB" noProof="1"/>
              <a:t>#PositiveImpact</a:t>
            </a:r>
          </a:p>
        </p:txBody>
      </p:sp>
      <p:sp>
        <p:nvSpPr>
          <p:cNvPr id="11" name="Textplatzhalter 28">
            <a:extLst>
              <a:ext uri="{FF2B5EF4-FFF2-40B4-BE49-F238E27FC236}">
                <a16:creationId xmlns:a16="http://schemas.microsoft.com/office/drawing/2014/main" id="{126BA6AF-C9CA-4230-85F4-078DBA224373}"/>
              </a:ext>
            </a:extLst>
          </p:cNvPr>
          <p:cNvSpPr>
            <a:spLocks noGrp="1"/>
          </p:cNvSpPr>
          <p:nvPr>
            <p:ph type="body" sz="quarter" idx="11" hasCustomPrompt="1"/>
          </p:nvPr>
        </p:nvSpPr>
        <p:spPr>
          <a:xfrm>
            <a:off x="483669" y="2559484"/>
            <a:ext cx="8165519" cy="426905"/>
          </a:xfrm>
          <a:prstGeom prst="rect">
            <a:avLst/>
          </a:prstGeom>
        </p:spPr>
        <p:txBody>
          <a:bodyPr lIns="0" tIns="0" rIns="0" bIns="0" anchor="b" anchorCtr="0">
            <a:noAutofit/>
          </a:bodyPr>
          <a:lstStyle>
            <a:lvl1pPr>
              <a:defRPr sz="1200">
                <a:solidFill>
                  <a:schemeClr val="bg1"/>
                </a:solidFill>
              </a:defRPr>
            </a:lvl1pPr>
          </a:lstStyle>
          <a:p>
            <a:pPr lvl="0"/>
            <a:r>
              <a:rPr lang="en-GB" noProof="0" dirty="0"/>
              <a:t>Click to edit </a:t>
            </a:r>
            <a:r>
              <a:rPr lang="en-GB" noProof="0" dirty="0" err="1"/>
              <a:t>topline</a:t>
            </a:r>
            <a:endParaRPr lang="en-GB" noProof="0" dirty="0"/>
          </a:p>
        </p:txBody>
      </p:sp>
      <p:sp>
        <p:nvSpPr>
          <p:cNvPr id="15" name="Text Placeholder 3">
            <a:extLst>
              <a:ext uri="{FF2B5EF4-FFF2-40B4-BE49-F238E27FC236}">
                <a16:creationId xmlns:a16="http://schemas.microsoft.com/office/drawing/2014/main" id="{1C7A9D50-6D3F-4491-BCD1-F6EE5D6B09DA}"/>
              </a:ext>
            </a:extLst>
          </p:cNvPr>
          <p:cNvSpPr>
            <a:spLocks noGrp="1"/>
          </p:cNvSpPr>
          <p:nvPr>
            <p:ph type="body" sz="quarter" idx="13" hasCustomPrompt="1"/>
          </p:nvPr>
        </p:nvSpPr>
        <p:spPr>
          <a:xfrm>
            <a:off x="489602" y="3955930"/>
            <a:ext cx="8166240" cy="487131"/>
          </a:xfrm>
        </p:spPr>
        <p:txBody>
          <a:bodyPr anchor="b" anchorCtr="0"/>
          <a:lstStyle>
            <a:lvl1pPr>
              <a:defRPr sz="1200">
                <a:solidFill>
                  <a:schemeClr val="bg1"/>
                </a:solidFill>
              </a:defRPr>
            </a:lvl1pPr>
          </a:lstStyle>
          <a:p>
            <a:pPr lvl="0"/>
            <a:r>
              <a:rPr lang="en-GB" dirty="0"/>
              <a:t>Click to add further information like speaker,</a:t>
            </a:r>
            <a:br>
              <a:rPr lang="en-GB" dirty="0"/>
            </a:br>
            <a:r>
              <a:rPr lang="en-GB" dirty="0"/>
              <a:t>date and location</a:t>
            </a:r>
          </a:p>
        </p:txBody>
      </p:sp>
      <p:sp>
        <p:nvSpPr>
          <p:cNvPr id="16" name="Textplatzhalter 4">
            <a:extLst>
              <a:ext uri="{FF2B5EF4-FFF2-40B4-BE49-F238E27FC236}">
                <a16:creationId xmlns:a16="http://schemas.microsoft.com/office/drawing/2014/main" id="{BEE01C15-9746-401B-9706-77C91966B902}"/>
              </a:ext>
            </a:extLst>
          </p:cNvPr>
          <p:cNvSpPr>
            <a:spLocks noGrp="1"/>
          </p:cNvSpPr>
          <p:nvPr>
            <p:ph type="body" sz="quarter" idx="10" hasCustomPrompt="1"/>
          </p:nvPr>
        </p:nvSpPr>
        <p:spPr>
          <a:xfrm>
            <a:off x="494861" y="3194053"/>
            <a:ext cx="8160981" cy="403362"/>
          </a:xfrm>
          <a:prstGeom prst="rect">
            <a:avLst/>
          </a:prstGeom>
        </p:spPr>
        <p:txBody>
          <a:bodyPr lIns="0" tIns="0" rIns="0" bIns="0" anchor="b" anchorCtr="0">
            <a:noAutofit/>
          </a:bodyPr>
          <a:lstStyle>
            <a:lvl1pPr>
              <a:lnSpc>
                <a:spcPct val="80000"/>
              </a:lnSpc>
              <a:spcBef>
                <a:spcPts val="0"/>
              </a:spcBef>
              <a:spcAft>
                <a:spcPts val="0"/>
              </a:spcAft>
              <a:defRPr sz="3300">
                <a:solidFill>
                  <a:schemeClr val="bg1"/>
                </a:solidFill>
                <a:latin typeface="+mj-lt"/>
              </a:defRPr>
            </a:lvl1pPr>
          </a:lstStyle>
          <a:p>
            <a:pPr lvl="0"/>
            <a:r>
              <a:rPr lang="en-GB" noProof="0" dirty="0"/>
              <a:t>Click to </a:t>
            </a:r>
            <a:r>
              <a:rPr lang="en-GB" noProof="0"/>
              <a:t>edit Headline</a:t>
            </a:r>
            <a:endParaRPr lang="en-GB" noProof="0" dirty="0"/>
          </a:p>
        </p:txBody>
      </p:sp>
    </p:spTree>
    <p:extLst>
      <p:ext uri="{BB962C8B-B14F-4D97-AF65-F5344CB8AC3E}">
        <p14:creationId xmlns:p14="http://schemas.microsoft.com/office/powerpoint/2010/main" val="1784120383"/>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itle slide +note box">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460E41-5697-4249-8BFB-2BD49D8B07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 y="148"/>
            <a:ext cx="9143473" cy="5143203"/>
          </a:xfrm>
          <a:prstGeom prst="rect">
            <a:avLst/>
          </a:prstGeom>
        </p:spPr>
      </p:pic>
      <p:sp>
        <p:nvSpPr>
          <p:cNvPr id="29" name="Textplatzhalter 28">
            <a:extLst>
              <a:ext uri="{FF2B5EF4-FFF2-40B4-BE49-F238E27FC236}">
                <a16:creationId xmlns:a16="http://schemas.microsoft.com/office/drawing/2014/main" id="{32811098-3698-4FDF-AA92-9463B68235BE}"/>
              </a:ext>
            </a:extLst>
          </p:cNvPr>
          <p:cNvSpPr>
            <a:spLocks noGrp="1"/>
          </p:cNvSpPr>
          <p:nvPr>
            <p:ph type="body" sz="quarter" idx="11" hasCustomPrompt="1"/>
          </p:nvPr>
        </p:nvSpPr>
        <p:spPr>
          <a:xfrm>
            <a:off x="4287092" y="2008915"/>
            <a:ext cx="2205579" cy="443252"/>
          </a:xfrm>
          <a:prstGeom prst="rect">
            <a:avLst/>
          </a:prstGeom>
          <a:solidFill>
            <a:schemeClr val="accent1"/>
          </a:solidFill>
        </p:spPr>
        <p:txBody>
          <a:bodyPr lIns="90000" tIns="90000" rIns="90000" bIns="90000" anchor="t" anchorCtr="0">
            <a:noAutofit/>
          </a:bodyPr>
          <a:lstStyle>
            <a:lvl1pPr>
              <a:spcBef>
                <a:spcPts val="0"/>
              </a:spcBef>
              <a:spcAft>
                <a:spcPts val="0"/>
              </a:spcAft>
              <a:defRPr sz="1000">
                <a:solidFill>
                  <a:schemeClr val="tx1"/>
                </a:solidFill>
              </a:defRPr>
            </a:lvl1pPr>
          </a:lstStyle>
          <a:p>
            <a:pPr lvl="0"/>
            <a:r>
              <a:rPr lang="en-GB" noProof="0" dirty="0"/>
              <a:t>Click to edit note box text</a:t>
            </a:r>
          </a:p>
        </p:txBody>
      </p:sp>
      <p:sp>
        <p:nvSpPr>
          <p:cNvPr id="10" name="Freeform 4">
            <a:extLst>
              <a:ext uri="{FF2B5EF4-FFF2-40B4-BE49-F238E27FC236}">
                <a16:creationId xmlns:a16="http://schemas.microsoft.com/office/drawing/2014/main" id="{56909586-CE82-4370-A953-BE9B43B623B9}"/>
              </a:ext>
            </a:extLst>
          </p:cNvPr>
          <p:cNvSpPr>
            <a:spLocks noEditPoints="1"/>
          </p:cNvSpPr>
          <p:nvPr userDrawn="1"/>
        </p:nvSpPr>
        <p:spPr bwMode="black">
          <a:xfrm>
            <a:off x="8169841"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357"/>
          </a:p>
        </p:txBody>
      </p:sp>
      <p:sp>
        <p:nvSpPr>
          <p:cNvPr id="11" name="TextBox 19">
            <a:extLst>
              <a:ext uri="{FF2B5EF4-FFF2-40B4-BE49-F238E27FC236}">
                <a16:creationId xmlns:a16="http://schemas.microsoft.com/office/drawing/2014/main" id="{4624C993-0482-426C-BD9E-D62AE706A1AF}"/>
              </a:ext>
            </a:extLst>
          </p:cNvPr>
          <p:cNvSpPr txBox="1"/>
          <p:nvPr userDrawn="1"/>
        </p:nvSpPr>
        <p:spPr bwMode="auto">
          <a:xfrm>
            <a:off x="483669" y="447572"/>
            <a:ext cx="4082400" cy="304576"/>
          </a:xfrm>
          <a:prstGeom prst="rect">
            <a:avLst/>
          </a:prstGeom>
          <a:noFill/>
        </p:spPr>
        <p:txBody>
          <a:bodyPr wrap="none" lIns="0" tIns="0" rIns="0" bIns="0">
            <a:noAutofit/>
          </a:bodyPr>
          <a:lstStyle/>
          <a:p>
            <a:pPr>
              <a:lnSpc>
                <a:spcPct val="90000"/>
              </a:lnSpc>
              <a:defRPr/>
            </a:pPr>
            <a:r>
              <a:rPr lang="en-US" sz="1050" kern="1200">
                <a:solidFill>
                  <a:schemeClr val="bg1"/>
                </a:solidFill>
                <a:latin typeface="Arial" charset="0"/>
                <a:ea typeface="Deutsche Bank Text" panose="020B0503020202030204" pitchFamily="34" charset="0"/>
                <a:cs typeface="Arial" panose="020B0604020202020204" pitchFamily="34" charset="0"/>
              </a:rPr>
              <a:t>Deutsche Bank</a:t>
            </a:r>
          </a:p>
          <a:p>
            <a:pPr>
              <a:lnSpc>
                <a:spcPct val="90000"/>
              </a:lnSpc>
              <a:defRPr/>
            </a:pPr>
            <a:r>
              <a:rPr lang="en-US" sz="1050" kern="1200">
                <a:solidFill>
                  <a:schemeClr val="accent1"/>
                </a:solidFill>
                <a:latin typeface="Arial" charset="0"/>
                <a:ea typeface="Deutsche Bank Text" panose="020B0503020202030204" pitchFamily="34" charset="0"/>
                <a:cs typeface="Arial" panose="020B0604020202020204" pitchFamily="34" charset="0"/>
              </a:rPr>
              <a:t>Identifier</a:t>
            </a:r>
            <a:endParaRPr lang="en-US" sz="1050" kern="1200" dirty="0">
              <a:solidFill>
                <a:schemeClr val="accent1"/>
              </a:solidFill>
              <a:latin typeface="Arial" charset="0"/>
              <a:ea typeface="Deutsche Bank Text" panose="020B0503020202030204" pitchFamily="34" charset="0"/>
              <a:cs typeface="Arial" panose="020B0604020202020204" pitchFamily="34" charset="0"/>
            </a:endParaRPr>
          </a:p>
        </p:txBody>
      </p:sp>
      <p:sp>
        <p:nvSpPr>
          <p:cNvPr id="12" name="Textplatzhalter 28">
            <a:extLst>
              <a:ext uri="{FF2B5EF4-FFF2-40B4-BE49-F238E27FC236}">
                <a16:creationId xmlns:a16="http://schemas.microsoft.com/office/drawing/2014/main" id="{DC4A4695-0050-42E3-8FA7-5A00C2B449B6}"/>
              </a:ext>
            </a:extLst>
          </p:cNvPr>
          <p:cNvSpPr>
            <a:spLocks noGrp="1"/>
          </p:cNvSpPr>
          <p:nvPr>
            <p:ph type="body" sz="quarter" idx="13" hasCustomPrompt="1"/>
          </p:nvPr>
        </p:nvSpPr>
        <p:spPr>
          <a:xfrm>
            <a:off x="1128905" y="3325315"/>
            <a:ext cx="2402404" cy="403362"/>
          </a:xfrm>
          <a:prstGeom prst="rect">
            <a:avLst/>
          </a:prstGeom>
        </p:spPr>
        <p:txBody>
          <a:bodyPr lIns="0" tIns="0" rIns="0" bIns="0" anchor="b" anchorCtr="0">
            <a:noAutofit/>
          </a:bodyPr>
          <a:lstStyle>
            <a:lvl1pPr marL="0" marR="0" indent="0" algn="l" defTabSz="914400" rtl="0" eaLnBrk="1" fontAlgn="base" latinLnBrk="0" hangingPunct="1">
              <a:lnSpc>
                <a:spcPct val="90000"/>
              </a:lnSpc>
              <a:spcBef>
                <a:spcPts val="0"/>
              </a:spcBef>
              <a:spcAft>
                <a:spcPts val="0"/>
              </a:spcAft>
              <a:buClrTx/>
              <a:buSzTx/>
              <a:buFontTx/>
              <a:buNone/>
              <a:tabLst/>
              <a:defRPr sz="1350">
                <a:solidFill>
                  <a:srgbClr val="FFC845"/>
                </a:solidFill>
                <a:latin typeface="Arial" panose="020B0604020202020204" pitchFamily="34" charset="0"/>
                <a:cs typeface="Arial" panose="020B0604020202020204" pitchFamily="34" charset="0"/>
              </a:defRPr>
            </a:lvl1pPr>
          </a:lstStyle>
          <a:p>
            <a:pPr lvl="0"/>
            <a:r>
              <a:rPr lang="en-GB" noProof="1"/>
              <a:t>#PositiveImpact</a:t>
            </a:r>
          </a:p>
        </p:txBody>
      </p:sp>
      <p:sp>
        <p:nvSpPr>
          <p:cNvPr id="13" name="Textplatzhalter 4">
            <a:extLst>
              <a:ext uri="{FF2B5EF4-FFF2-40B4-BE49-F238E27FC236}">
                <a16:creationId xmlns:a16="http://schemas.microsoft.com/office/drawing/2014/main" id="{3E2BE777-D85C-43A1-895D-E593B723315C}"/>
              </a:ext>
            </a:extLst>
          </p:cNvPr>
          <p:cNvSpPr>
            <a:spLocks noGrp="1"/>
          </p:cNvSpPr>
          <p:nvPr>
            <p:ph type="body" sz="quarter" idx="14" hasCustomPrompt="1"/>
          </p:nvPr>
        </p:nvSpPr>
        <p:spPr>
          <a:xfrm>
            <a:off x="1128407" y="2517591"/>
            <a:ext cx="7528232" cy="915037"/>
          </a:xfrm>
          <a:prstGeom prst="rect">
            <a:avLst/>
          </a:prstGeom>
        </p:spPr>
        <p:txBody>
          <a:bodyPr lIns="0" tIns="0" rIns="0" bIns="0" anchor="b" anchorCtr="0">
            <a:noAutofit/>
          </a:bodyPr>
          <a:lstStyle>
            <a:lvl1pPr>
              <a:lnSpc>
                <a:spcPct val="80000"/>
              </a:lnSpc>
              <a:spcBef>
                <a:spcPts val="0"/>
              </a:spcBef>
              <a:spcAft>
                <a:spcPts val="0"/>
              </a:spcAft>
              <a:defRPr sz="3300">
                <a:solidFill>
                  <a:schemeClr val="bg1"/>
                </a:solidFill>
                <a:latin typeface="+mj-lt"/>
              </a:defRPr>
            </a:lvl1pPr>
          </a:lstStyle>
          <a:p>
            <a:pPr lvl="0"/>
            <a:r>
              <a:rPr lang="en-GB" noProof="0" dirty="0"/>
              <a:t>Click to </a:t>
            </a:r>
            <a:r>
              <a:rPr lang="en-GB" noProof="0"/>
              <a:t>edit Headline</a:t>
            </a:r>
            <a:endParaRPr lang="en-GB" noProof="0" dirty="0"/>
          </a:p>
        </p:txBody>
      </p:sp>
    </p:spTree>
    <p:extLst>
      <p:ext uri="{BB962C8B-B14F-4D97-AF65-F5344CB8AC3E}">
        <p14:creationId xmlns:p14="http://schemas.microsoft.com/office/powerpoint/2010/main" val="2479538380"/>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Title slide +details">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D92041-8C6A-479B-B140-0EFD251F3B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 y="148"/>
            <a:ext cx="9143473" cy="5143203"/>
          </a:xfrm>
          <a:prstGeom prst="rect">
            <a:avLst/>
          </a:prstGeom>
        </p:spPr>
      </p:pic>
      <p:sp>
        <p:nvSpPr>
          <p:cNvPr id="3" name="Text Placeholder 2">
            <a:extLst>
              <a:ext uri="{FF2B5EF4-FFF2-40B4-BE49-F238E27FC236}">
                <a16:creationId xmlns:a16="http://schemas.microsoft.com/office/drawing/2014/main" id="{48D08130-E34E-4BAF-A763-0359067A8987}"/>
              </a:ext>
            </a:extLst>
          </p:cNvPr>
          <p:cNvSpPr>
            <a:spLocks noGrp="1"/>
          </p:cNvSpPr>
          <p:nvPr>
            <p:ph type="body" sz="quarter" idx="14" hasCustomPrompt="1"/>
          </p:nvPr>
        </p:nvSpPr>
        <p:spPr>
          <a:xfrm>
            <a:off x="1683761" y="3017379"/>
            <a:ext cx="6970640" cy="975343"/>
          </a:xfrm>
        </p:spPr>
        <p:txBody>
          <a:bodyPr/>
          <a:lstStyle>
            <a:lvl1pPr>
              <a:defRPr sz="1200">
                <a:solidFill>
                  <a:schemeClr val="bg1"/>
                </a:solidFill>
              </a:defRPr>
            </a:lvl1pPr>
          </a:lstStyle>
          <a:p>
            <a:pPr lvl="0"/>
            <a:r>
              <a:rPr lang="en-GB" dirty="0"/>
              <a:t>Click to edit further information like speaker,</a:t>
            </a:r>
            <a:br>
              <a:rPr lang="en-GB" dirty="0"/>
            </a:br>
            <a:r>
              <a:rPr lang="en-GB" dirty="0"/>
              <a:t>date and </a:t>
            </a:r>
            <a:r>
              <a:rPr lang="en-GB"/>
              <a:t>location, or </a:t>
            </a:r>
            <a:r>
              <a:rPr lang="en-GB" dirty="0"/>
              <a:t>adding a list of other details</a:t>
            </a:r>
          </a:p>
        </p:txBody>
      </p:sp>
      <p:sp>
        <p:nvSpPr>
          <p:cNvPr id="11" name="Freeform 4">
            <a:extLst>
              <a:ext uri="{FF2B5EF4-FFF2-40B4-BE49-F238E27FC236}">
                <a16:creationId xmlns:a16="http://schemas.microsoft.com/office/drawing/2014/main" id="{F9C9E48C-0A97-403A-B500-D7C305CD31F3}"/>
              </a:ext>
            </a:extLst>
          </p:cNvPr>
          <p:cNvSpPr>
            <a:spLocks noEditPoints="1"/>
          </p:cNvSpPr>
          <p:nvPr userDrawn="1"/>
        </p:nvSpPr>
        <p:spPr bwMode="black">
          <a:xfrm>
            <a:off x="8169841"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357"/>
          </a:p>
        </p:txBody>
      </p:sp>
      <p:sp>
        <p:nvSpPr>
          <p:cNvPr id="12" name="TextBox 19">
            <a:extLst>
              <a:ext uri="{FF2B5EF4-FFF2-40B4-BE49-F238E27FC236}">
                <a16:creationId xmlns:a16="http://schemas.microsoft.com/office/drawing/2014/main" id="{4F9426ED-9BD9-4911-B34D-59F29BEF6BF6}"/>
              </a:ext>
            </a:extLst>
          </p:cNvPr>
          <p:cNvSpPr txBox="1"/>
          <p:nvPr userDrawn="1"/>
        </p:nvSpPr>
        <p:spPr bwMode="auto">
          <a:xfrm>
            <a:off x="483669" y="447572"/>
            <a:ext cx="4082400" cy="304576"/>
          </a:xfrm>
          <a:prstGeom prst="rect">
            <a:avLst/>
          </a:prstGeom>
          <a:noFill/>
        </p:spPr>
        <p:txBody>
          <a:bodyPr wrap="none" lIns="0" tIns="0" rIns="0" bIns="0">
            <a:noAutofit/>
          </a:bodyPr>
          <a:lstStyle/>
          <a:p>
            <a:pPr>
              <a:lnSpc>
                <a:spcPct val="90000"/>
              </a:lnSpc>
              <a:defRPr/>
            </a:pPr>
            <a:r>
              <a:rPr lang="en-US" sz="1050" kern="1200">
                <a:solidFill>
                  <a:schemeClr val="bg1"/>
                </a:solidFill>
                <a:latin typeface="Arial" charset="0"/>
                <a:ea typeface="Deutsche Bank Text" panose="020B0503020202030204" pitchFamily="34" charset="0"/>
                <a:cs typeface="Arial" panose="020B0604020202020204" pitchFamily="34" charset="0"/>
              </a:rPr>
              <a:t>Deutsche Bank</a:t>
            </a:r>
          </a:p>
          <a:p>
            <a:pPr>
              <a:lnSpc>
                <a:spcPct val="90000"/>
              </a:lnSpc>
              <a:defRPr/>
            </a:pPr>
            <a:r>
              <a:rPr lang="en-US" sz="1050" kern="1200">
                <a:solidFill>
                  <a:schemeClr val="accent1"/>
                </a:solidFill>
                <a:latin typeface="Arial" charset="0"/>
                <a:ea typeface="Deutsche Bank Text" panose="020B0503020202030204" pitchFamily="34" charset="0"/>
                <a:cs typeface="Arial" panose="020B0604020202020204" pitchFamily="34" charset="0"/>
              </a:rPr>
              <a:t>Identifier</a:t>
            </a:r>
            <a:endParaRPr lang="en-US" sz="1050" kern="1200" dirty="0">
              <a:solidFill>
                <a:schemeClr val="accent1"/>
              </a:solidFill>
              <a:latin typeface="Arial" charset="0"/>
              <a:ea typeface="Deutsche Bank Text" panose="020B0503020202030204" pitchFamily="34" charset="0"/>
              <a:cs typeface="Arial" panose="020B0604020202020204" pitchFamily="34" charset="0"/>
            </a:endParaRPr>
          </a:p>
        </p:txBody>
      </p:sp>
      <p:sp>
        <p:nvSpPr>
          <p:cNvPr id="8" name="Textplatzhalter 28">
            <a:extLst>
              <a:ext uri="{FF2B5EF4-FFF2-40B4-BE49-F238E27FC236}">
                <a16:creationId xmlns:a16="http://schemas.microsoft.com/office/drawing/2014/main" id="{1DA4D0A2-4EBA-44BB-8BA3-7CBCD8845099}"/>
              </a:ext>
            </a:extLst>
          </p:cNvPr>
          <p:cNvSpPr>
            <a:spLocks noGrp="1"/>
          </p:cNvSpPr>
          <p:nvPr>
            <p:ph type="body" sz="quarter" idx="13" hasCustomPrompt="1"/>
          </p:nvPr>
        </p:nvSpPr>
        <p:spPr>
          <a:xfrm>
            <a:off x="1683760" y="2075920"/>
            <a:ext cx="2387455" cy="403362"/>
          </a:xfrm>
          <a:prstGeom prst="rect">
            <a:avLst/>
          </a:prstGeom>
        </p:spPr>
        <p:txBody>
          <a:bodyPr lIns="0" tIns="0" rIns="0" bIns="0" anchor="b" anchorCtr="0">
            <a:noAutofit/>
          </a:bodyPr>
          <a:lstStyle>
            <a:lvl1pPr marL="0" marR="0" indent="0" algn="l" defTabSz="914400" rtl="0" eaLnBrk="1" fontAlgn="base" latinLnBrk="0" hangingPunct="1">
              <a:lnSpc>
                <a:spcPct val="90000"/>
              </a:lnSpc>
              <a:spcBef>
                <a:spcPts val="0"/>
              </a:spcBef>
              <a:spcAft>
                <a:spcPts val="0"/>
              </a:spcAft>
              <a:buClrTx/>
              <a:buSzTx/>
              <a:buFontTx/>
              <a:buNone/>
              <a:tabLst/>
              <a:defRPr sz="1350">
                <a:solidFill>
                  <a:srgbClr val="CEDC00"/>
                </a:solidFill>
                <a:latin typeface="Arial" panose="020B0604020202020204" pitchFamily="34" charset="0"/>
                <a:cs typeface="Arial" panose="020B0604020202020204" pitchFamily="34" charset="0"/>
              </a:defRPr>
            </a:lvl1pPr>
          </a:lstStyle>
          <a:p>
            <a:pPr lvl="0"/>
            <a:r>
              <a:rPr lang="en-GB" noProof="1"/>
              <a:t>#PositiveImpact</a:t>
            </a:r>
          </a:p>
        </p:txBody>
      </p:sp>
      <p:sp>
        <p:nvSpPr>
          <p:cNvPr id="9" name="Textplatzhalter 4">
            <a:extLst>
              <a:ext uri="{FF2B5EF4-FFF2-40B4-BE49-F238E27FC236}">
                <a16:creationId xmlns:a16="http://schemas.microsoft.com/office/drawing/2014/main" id="{24C83A50-AE6F-434C-B2E6-686F938A92D8}"/>
              </a:ext>
            </a:extLst>
          </p:cNvPr>
          <p:cNvSpPr>
            <a:spLocks noGrp="1"/>
          </p:cNvSpPr>
          <p:nvPr>
            <p:ph type="body" sz="quarter" idx="15" hasCustomPrompt="1"/>
          </p:nvPr>
        </p:nvSpPr>
        <p:spPr>
          <a:xfrm>
            <a:off x="1683263" y="1442530"/>
            <a:ext cx="6970640" cy="740703"/>
          </a:xfrm>
          <a:prstGeom prst="rect">
            <a:avLst/>
          </a:prstGeom>
        </p:spPr>
        <p:txBody>
          <a:bodyPr lIns="0" tIns="0" rIns="0" bIns="0" anchor="b" anchorCtr="0">
            <a:noAutofit/>
          </a:bodyPr>
          <a:lstStyle>
            <a:lvl1pPr>
              <a:lnSpc>
                <a:spcPct val="80000"/>
              </a:lnSpc>
              <a:spcBef>
                <a:spcPts val="0"/>
              </a:spcBef>
              <a:spcAft>
                <a:spcPts val="0"/>
              </a:spcAft>
              <a:defRPr sz="3300">
                <a:solidFill>
                  <a:schemeClr val="bg1"/>
                </a:solidFill>
                <a:latin typeface="+mj-lt"/>
              </a:defRPr>
            </a:lvl1pPr>
          </a:lstStyle>
          <a:p>
            <a:pPr lvl="0"/>
            <a:r>
              <a:rPr lang="en-GB" noProof="0" dirty="0"/>
              <a:t>Click to </a:t>
            </a:r>
            <a:r>
              <a:rPr lang="en-GB" noProof="0"/>
              <a:t>edit Headline</a:t>
            </a:r>
            <a:endParaRPr lang="en-GB" noProof="0" dirty="0"/>
          </a:p>
        </p:txBody>
      </p:sp>
    </p:spTree>
    <p:extLst>
      <p:ext uri="{BB962C8B-B14F-4D97-AF65-F5344CB8AC3E}">
        <p14:creationId xmlns:p14="http://schemas.microsoft.com/office/powerpoint/2010/main" val="3561789139"/>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hapter title slid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F3C935-4E23-4501-9BF8-553C44CEDA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 y="148"/>
            <a:ext cx="9143473" cy="5143203"/>
          </a:xfrm>
          <a:prstGeom prst="rect">
            <a:avLst/>
          </a:prstGeom>
        </p:spPr>
      </p:pic>
      <p:sp>
        <p:nvSpPr>
          <p:cNvPr id="5" name="Textplatzhalter 4">
            <a:extLst>
              <a:ext uri="{FF2B5EF4-FFF2-40B4-BE49-F238E27FC236}">
                <a16:creationId xmlns:a16="http://schemas.microsoft.com/office/drawing/2014/main" id="{0398177C-F289-4DAD-8522-AE91DC3A48DD}"/>
              </a:ext>
            </a:extLst>
          </p:cNvPr>
          <p:cNvSpPr>
            <a:spLocks noGrp="1"/>
          </p:cNvSpPr>
          <p:nvPr>
            <p:ph type="body" sz="quarter" idx="10" hasCustomPrompt="1"/>
          </p:nvPr>
        </p:nvSpPr>
        <p:spPr>
          <a:xfrm>
            <a:off x="1128905" y="1977252"/>
            <a:ext cx="7525342" cy="1385725"/>
          </a:xfrm>
          <a:prstGeom prst="rect">
            <a:avLst/>
          </a:prstGeom>
        </p:spPr>
        <p:txBody>
          <a:bodyPr lIns="0" tIns="0" rIns="0" bIns="0" anchor="b" anchorCtr="0">
            <a:noAutofit/>
          </a:bodyPr>
          <a:lstStyle>
            <a:lvl1pPr>
              <a:lnSpc>
                <a:spcPct val="80000"/>
              </a:lnSpc>
              <a:spcBef>
                <a:spcPts val="0"/>
              </a:spcBef>
              <a:spcAft>
                <a:spcPts val="0"/>
              </a:spcAft>
              <a:defRPr sz="3300">
                <a:solidFill>
                  <a:schemeClr val="bg1"/>
                </a:solidFill>
                <a:latin typeface="+mj-lt"/>
              </a:defRPr>
            </a:lvl1pPr>
          </a:lstStyle>
          <a:p>
            <a:pPr lvl="0"/>
            <a:r>
              <a:rPr lang="en-GB" noProof="0" dirty="0"/>
              <a:t>Click to edit Headline</a:t>
            </a:r>
          </a:p>
        </p:txBody>
      </p:sp>
      <p:sp>
        <p:nvSpPr>
          <p:cNvPr id="9" name="Freeform 4">
            <a:extLst>
              <a:ext uri="{FF2B5EF4-FFF2-40B4-BE49-F238E27FC236}">
                <a16:creationId xmlns:a16="http://schemas.microsoft.com/office/drawing/2014/main" id="{E13F5CBF-1DCD-4816-890E-1B37B7AAF3EC}"/>
              </a:ext>
            </a:extLst>
          </p:cNvPr>
          <p:cNvSpPr>
            <a:spLocks noEditPoints="1"/>
          </p:cNvSpPr>
          <p:nvPr userDrawn="1"/>
        </p:nvSpPr>
        <p:spPr bwMode="black">
          <a:xfrm>
            <a:off x="8169841"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357"/>
          </a:p>
        </p:txBody>
      </p:sp>
    </p:spTree>
    <p:extLst>
      <p:ext uri="{BB962C8B-B14F-4D97-AF65-F5344CB8AC3E}">
        <p14:creationId xmlns:p14="http://schemas.microsoft.com/office/powerpoint/2010/main" val="891984807"/>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rmal Content +one content area">
    <p:spTree>
      <p:nvGrpSpPr>
        <p:cNvPr id="1" name=""/>
        <p:cNvGrpSpPr/>
        <p:nvPr/>
      </p:nvGrpSpPr>
      <p:grpSpPr>
        <a:xfrm>
          <a:off x="0" y="0"/>
          <a:ext cx="0" cy="0"/>
          <a:chOff x="0" y="0"/>
          <a:chExt cx="0" cy="0"/>
        </a:xfrm>
      </p:grpSpPr>
      <p:sp>
        <p:nvSpPr>
          <p:cNvPr id="27" name="Rechteck 26">
            <a:extLst>
              <a:ext uri="{FF2B5EF4-FFF2-40B4-BE49-F238E27FC236}">
                <a16:creationId xmlns:a16="http://schemas.microsoft.com/office/drawing/2014/main" id="{83C8C3F3-B5D6-4BD5-A567-E1A34BBDD59B}"/>
              </a:ext>
            </a:extLst>
          </p:cNvPr>
          <p:cNvSpPr/>
          <p:nvPr userDrawn="1"/>
        </p:nvSpPr>
        <p:spPr>
          <a:xfrm>
            <a:off x="490705" y="4652964"/>
            <a:ext cx="1798363" cy="246062"/>
          </a:xfrm>
          <a:prstGeom prst="rect">
            <a:avLst/>
          </a:prstGeom>
        </p:spPr>
        <p:txBody>
          <a:bodyPr wrap="square" lIns="0" tIns="61041" rIns="0" bIns="0">
            <a:noAutofit/>
          </a:bodyPr>
          <a:lstStyle/>
          <a:p>
            <a:pPr marL="0" indent="0">
              <a:lnSpc>
                <a:spcPts val="800"/>
              </a:lnSpc>
              <a:defRPr/>
            </a:pPr>
            <a:r>
              <a:rPr lang="en-US" sz="700" dirty="0">
                <a:solidFill>
                  <a:srgbClr val="0018A8"/>
                </a:solidFill>
                <a:latin typeface="+mn-lt"/>
                <a:ea typeface="Deutsche Bank Text" panose="020B0503020202030204" pitchFamily="34" charset="0"/>
                <a:cs typeface="Arial" panose="020B0604020202020204" pitchFamily="34" charset="0"/>
              </a:rPr>
              <a:t>Deutsche Bank</a:t>
            </a:r>
          </a:p>
          <a:p>
            <a:pPr marL="0" indent="0">
              <a:lnSpc>
                <a:spcPts val="800"/>
              </a:lnSpc>
              <a:defRPr/>
            </a:pPr>
            <a:r>
              <a:rPr lang="en-US" sz="700" dirty="0">
                <a:solidFill>
                  <a:srgbClr val="00A3E0"/>
                </a:solidFill>
                <a:latin typeface="+mn-lt"/>
                <a:ea typeface="Deutsche Bank Text" panose="020B0503020202030204" pitchFamily="34" charset="0"/>
                <a:cs typeface="Arial" panose="020B0604020202020204" pitchFamily="34" charset="0"/>
              </a:rPr>
              <a:t>Technology Center</a:t>
            </a:r>
          </a:p>
        </p:txBody>
      </p:sp>
      <p:cxnSp>
        <p:nvCxnSpPr>
          <p:cNvPr id="29" name="Straight Connector 9">
            <a:extLst>
              <a:ext uri="{FF2B5EF4-FFF2-40B4-BE49-F238E27FC236}">
                <a16:creationId xmlns:a16="http://schemas.microsoft.com/office/drawing/2014/main" id="{1EE56A5F-3E3B-42C2-8E53-BF53C5BBC9ED}"/>
              </a:ext>
            </a:extLst>
          </p:cNvPr>
          <p:cNvCxnSpPr>
            <a:cxnSpLocks noChangeShapeType="1"/>
          </p:cNvCxnSpPr>
          <p:nvPr userDrawn="1"/>
        </p:nvCxnSpPr>
        <p:spPr bwMode="auto">
          <a:xfrm rot="10800000">
            <a:off x="487363" y="4652963"/>
            <a:ext cx="8165932" cy="0"/>
          </a:xfrm>
          <a:prstGeom prst="line">
            <a:avLst/>
          </a:prstGeom>
          <a:noFill/>
          <a:ln w="6350">
            <a:solidFill>
              <a:schemeClr val="tx2"/>
            </a:solidFill>
            <a:round/>
            <a:headEnd/>
            <a:tailEnd/>
          </a:ln>
        </p:spPr>
      </p:cxnSp>
      <p:sp>
        <p:nvSpPr>
          <p:cNvPr id="5" name="Inhaltsplatzhalter 4">
            <a:extLst>
              <a:ext uri="{FF2B5EF4-FFF2-40B4-BE49-F238E27FC236}">
                <a16:creationId xmlns:a16="http://schemas.microsoft.com/office/drawing/2014/main" id="{0D4B8590-3492-4742-A6CE-4EA6AC8085C9}"/>
              </a:ext>
            </a:extLst>
          </p:cNvPr>
          <p:cNvSpPr>
            <a:spLocks noGrp="1"/>
          </p:cNvSpPr>
          <p:nvPr>
            <p:ph sz="quarter" idx="21"/>
          </p:nvPr>
        </p:nvSpPr>
        <p:spPr>
          <a:xfrm>
            <a:off x="489602" y="1347788"/>
            <a:ext cx="8166240" cy="3060697"/>
          </a:xfrm>
          <a:prstGeom prst="rect">
            <a:avLst/>
          </a:prstGeom>
        </p:spPr>
        <p:txBody>
          <a:bodyPr/>
          <a:lstStyle>
            <a:lvl1pPr>
              <a:lnSpc>
                <a:spcPct val="90000"/>
              </a:lnSpc>
              <a:defRPr>
                <a:solidFill>
                  <a:srgbClr val="00A3E0"/>
                </a:solidFill>
              </a:defRPr>
            </a:lvl1pPr>
            <a:lvl2pPr>
              <a:lnSpc>
                <a:spcPct val="90000"/>
              </a:lnSpc>
              <a:defRPr/>
            </a:lvl2pPr>
            <a:lvl3pPr>
              <a:lnSpc>
                <a:spcPct val="9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4">
            <a:extLst>
              <a:ext uri="{FF2B5EF4-FFF2-40B4-BE49-F238E27FC236}">
                <a16:creationId xmlns:a16="http://schemas.microsoft.com/office/drawing/2014/main" id="{20C59E5F-3E88-4B08-8145-97A26D549804}"/>
              </a:ext>
            </a:extLst>
          </p:cNvPr>
          <p:cNvSpPr>
            <a:spLocks noEditPoints="1"/>
          </p:cNvSpPr>
          <p:nvPr userDrawn="1"/>
        </p:nvSpPr>
        <p:spPr bwMode="black">
          <a:xfrm>
            <a:off x="8170638"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a:lstStyle/>
          <a:p>
            <a:pPr>
              <a:defRPr/>
            </a:pPr>
            <a:endParaRPr lang="en-US" sz="1357"/>
          </a:p>
        </p:txBody>
      </p:sp>
      <p:sp>
        <p:nvSpPr>
          <p:cNvPr id="12" name="Title Placeholder 4">
            <a:extLst>
              <a:ext uri="{FF2B5EF4-FFF2-40B4-BE49-F238E27FC236}">
                <a16:creationId xmlns:a16="http://schemas.microsoft.com/office/drawing/2014/main" id="{53000646-2055-41AE-A846-67E16773C3C3}"/>
              </a:ext>
            </a:extLst>
          </p:cNvPr>
          <p:cNvSpPr>
            <a:spLocks noGrp="1"/>
          </p:cNvSpPr>
          <p:nvPr>
            <p:ph type="title"/>
          </p:nvPr>
        </p:nvSpPr>
        <p:spPr>
          <a:xfrm>
            <a:off x="461473" y="458167"/>
            <a:ext cx="7708368" cy="539982"/>
          </a:xfrm>
          <a:prstGeom prst="rect">
            <a:avLst/>
          </a:prstGeom>
        </p:spPr>
        <p:txBody>
          <a:bodyPr vert="horz" lIns="0" tIns="0" rIns="540000" bIns="0" rtlCol="0" anchor="t" anchorCtr="0">
            <a:noAutofit/>
          </a:bodyPr>
          <a:lstStyle/>
          <a:p>
            <a:r>
              <a:rPr lang="en-US" dirty="0"/>
              <a:t>Edit Master </a:t>
            </a:r>
            <a:r>
              <a:rPr lang="en-US"/>
              <a:t>title style</a:t>
            </a:r>
            <a:endParaRPr lang="en-GB" dirty="0"/>
          </a:p>
        </p:txBody>
      </p:sp>
      <p:sp>
        <p:nvSpPr>
          <p:cNvPr id="13" name="Foliennummernplatzhalter 1">
            <a:extLst>
              <a:ext uri="{FF2B5EF4-FFF2-40B4-BE49-F238E27FC236}">
                <a16:creationId xmlns:a16="http://schemas.microsoft.com/office/drawing/2014/main" id="{41F293AA-7FF3-42C6-9469-FE4CCABD3CAC}"/>
              </a:ext>
            </a:extLst>
          </p:cNvPr>
          <p:cNvSpPr>
            <a:spLocks noGrp="1"/>
          </p:cNvSpPr>
          <p:nvPr>
            <p:ph type="sldNum" sz="quarter" idx="4"/>
          </p:nvPr>
        </p:nvSpPr>
        <p:spPr>
          <a:xfrm>
            <a:off x="8166811" y="4652963"/>
            <a:ext cx="489827" cy="245999"/>
          </a:xfrm>
          <a:prstGeom prst="rect">
            <a:avLst/>
          </a:prstGeom>
        </p:spPr>
        <p:txBody>
          <a:bodyPr vert="horz" lIns="0" tIns="61200" rIns="0" bIns="0" rtlCol="0" anchor="t" anchorCtr="0"/>
          <a:lstStyle>
            <a:lvl1pPr algn="r">
              <a:lnSpc>
                <a:spcPts val="650"/>
              </a:lnSpc>
              <a:defRPr sz="650">
                <a:solidFill>
                  <a:schemeClr val="tx1"/>
                </a:solidFill>
                <a:latin typeface="+mn-lt"/>
                <a:ea typeface="Deutsche Bank Text" panose="020B0503020202030204" pitchFamily="34" charset="0"/>
                <a:cs typeface="Arial" panose="020B0604020202020204" pitchFamily="34" charset="0"/>
              </a:defRPr>
            </a:lvl1pPr>
          </a:lstStyle>
          <a:p>
            <a:fld id="{D71DA9FD-6EF8-4CC5-AF9B-B6159B5B937C}" type="slidenum">
              <a:rPr lang="en-GB" smtClean="0"/>
              <a:pPr/>
              <a:t>‹#›</a:t>
            </a:fld>
            <a:endParaRPr lang="en-GB"/>
          </a:p>
        </p:txBody>
      </p:sp>
      <p:sp>
        <p:nvSpPr>
          <p:cNvPr id="10" name="Rechteck 9">
            <a:extLst>
              <a:ext uri="{FF2B5EF4-FFF2-40B4-BE49-F238E27FC236}">
                <a16:creationId xmlns:a16="http://schemas.microsoft.com/office/drawing/2014/main" id="{83C8C3F3-B5D6-4BD5-A567-E1A34BBDD59B}"/>
              </a:ext>
            </a:extLst>
          </p:cNvPr>
          <p:cNvSpPr/>
          <p:nvPr userDrawn="1"/>
        </p:nvSpPr>
        <p:spPr>
          <a:xfrm>
            <a:off x="2456130" y="4652964"/>
            <a:ext cx="2285476" cy="246062"/>
          </a:xfrm>
          <a:prstGeom prst="rect">
            <a:avLst/>
          </a:prstGeom>
        </p:spPr>
        <p:txBody>
          <a:bodyPr wrap="square" lIns="0" tIns="61041" rIns="0" bIns="0">
            <a:noAutofit/>
          </a:bodyPr>
          <a:lstStyle/>
          <a:p>
            <a:pPr>
              <a:lnSpc>
                <a:spcPts val="650"/>
              </a:lnSpc>
              <a:defRPr/>
            </a:pPr>
            <a:r>
              <a:rPr lang="ru-RU" sz="700" kern="1200" dirty="0">
                <a:solidFill>
                  <a:srgbClr val="000000"/>
                </a:solidFill>
                <a:latin typeface="Arial" charset="0"/>
                <a:ea typeface="Deutsche Bank Text" panose="020B0503020202030204" pitchFamily="34" charset="0"/>
                <a:cs typeface="Arial" panose="020B0604020202020204" pitchFamily="34" charset="0"/>
              </a:rPr>
              <a:t>Кристина Егорова</a:t>
            </a:r>
          </a:p>
          <a:p>
            <a:pPr>
              <a:lnSpc>
                <a:spcPts val="650"/>
              </a:lnSpc>
              <a:defRPr/>
            </a:pPr>
            <a:r>
              <a:rPr lang="en-US" sz="700" kern="1200" dirty="0">
                <a:solidFill>
                  <a:srgbClr val="000000"/>
                </a:solidFill>
                <a:latin typeface="Arial" charset="0"/>
                <a:ea typeface="Deutsche Bank Text" panose="020B0503020202030204" pitchFamily="34" charset="0"/>
                <a:cs typeface="Arial" panose="020B0604020202020204" pitchFamily="34" charset="0"/>
              </a:rPr>
              <a:t>Analyst Days #11, Moscow 2020</a:t>
            </a:r>
            <a:endParaRPr lang="en-US" sz="700" dirty="0">
              <a:solidFill>
                <a:srgbClr val="00A3E0"/>
              </a:solidFill>
              <a:latin typeface="+mn-lt"/>
              <a:ea typeface="Deutsche Bank Text" panose="020B0503020202030204" pitchFamily="34" charset="0"/>
              <a:cs typeface="Arial" panose="020B0604020202020204" pitchFamily="34" charset="0"/>
            </a:endParaRPr>
          </a:p>
        </p:txBody>
      </p:sp>
    </p:spTree>
    <p:extLst>
      <p:ext uri="{BB962C8B-B14F-4D97-AF65-F5344CB8AC3E}">
        <p14:creationId xmlns:p14="http://schemas.microsoft.com/office/powerpoint/2010/main" val="3615821861"/>
      </p:ext>
    </p:extLst>
  </p:cSld>
  <p:clrMapOvr>
    <a:masterClrMapping/>
  </p:clrMapOvr>
  <p:transition>
    <p:wipe dir="r"/>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content title +two content area">
    <p:spTree>
      <p:nvGrpSpPr>
        <p:cNvPr id="1" name=""/>
        <p:cNvGrpSpPr/>
        <p:nvPr/>
      </p:nvGrpSpPr>
      <p:grpSpPr>
        <a:xfrm>
          <a:off x="0" y="0"/>
          <a:ext cx="0" cy="0"/>
          <a:chOff x="0" y="0"/>
          <a:chExt cx="0" cy="0"/>
        </a:xfrm>
      </p:grpSpPr>
      <p:sp>
        <p:nvSpPr>
          <p:cNvPr id="14" name="Inhaltsplatzhalter 4">
            <a:extLst>
              <a:ext uri="{FF2B5EF4-FFF2-40B4-BE49-F238E27FC236}">
                <a16:creationId xmlns:a16="http://schemas.microsoft.com/office/drawing/2014/main" id="{E7F0573E-C3B6-4EC3-9B9C-39F370BF180C}"/>
              </a:ext>
            </a:extLst>
          </p:cNvPr>
          <p:cNvSpPr>
            <a:spLocks noGrp="1"/>
          </p:cNvSpPr>
          <p:nvPr>
            <p:ph sz="quarter" idx="21"/>
          </p:nvPr>
        </p:nvSpPr>
        <p:spPr>
          <a:xfrm>
            <a:off x="489601" y="1347906"/>
            <a:ext cx="3951360" cy="3060581"/>
          </a:xfrm>
          <a:prstGeom prst="rect">
            <a:avLst/>
          </a:prstGeom>
        </p:spPr>
        <p:txBody>
          <a:bodyPr>
            <a:noAutofit/>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Inhaltsplatzhalter 4">
            <a:extLst>
              <a:ext uri="{FF2B5EF4-FFF2-40B4-BE49-F238E27FC236}">
                <a16:creationId xmlns:a16="http://schemas.microsoft.com/office/drawing/2014/main" id="{C3741DB6-EB90-4151-A626-C9790A3A48F5}"/>
              </a:ext>
            </a:extLst>
          </p:cNvPr>
          <p:cNvSpPr>
            <a:spLocks noGrp="1"/>
          </p:cNvSpPr>
          <p:nvPr>
            <p:ph sz="quarter" idx="22"/>
          </p:nvPr>
        </p:nvSpPr>
        <p:spPr>
          <a:xfrm>
            <a:off x="4703039" y="1347788"/>
            <a:ext cx="3951360" cy="3059111"/>
          </a:xfrm>
          <a:prstGeom prst="rect">
            <a:avLst/>
          </a:prstGeom>
        </p:spPr>
        <p:txBody>
          <a:bodyPr>
            <a:noAutofit/>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reeform 4">
            <a:extLst>
              <a:ext uri="{FF2B5EF4-FFF2-40B4-BE49-F238E27FC236}">
                <a16:creationId xmlns:a16="http://schemas.microsoft.com/office/drawing/2014/main" id="{675A49DC-E208-491F-886A-6211087EA8C9}"/>
              </a:ext>
            </a:extLst>
          </p:cNvPr>
          <p:cNvSpPr>
            <a:spLocks noEditPoints="1"/>
          </p:cNvSpPr>
          <p:nvPr userDrawn="1"/>
        </p:nvSpPr>
        <p:spPr bwMode="black">
          <a:xfrm>
            <a:off x="8170638"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a:lstStyle/>
          <a:p>
            <a:pPr>
              <a:defRPr/>
            </a:pPr>
            <a:endParaRPr lang="en-US" sz="1357"/>
          </a:p>
        </p:txBody>
      </p:sp>
      <p:sp>
        <p:nvSpPr>
          <p:cNvPr id="24" name="Title Placeholder 4">
            <a:extLst>
              <a:ext uri="{FF2B5EF4-FFF2-40B4-BE49-F238E27FC236}">
                <a16:creationId xmlns:a16="http://schemas.microsoft.com/office/drawing/2014/main" id="{1F6D9A94-50C8-45E0-A018-5141EBFCDE6F}"/>
              </a:ext>
            </a:extLst>
          </p:cNvPr>
          <p:cNvSpPr>
            <a:spLocks noGrp="1"/>
          </p:cNvSpPr>
          <p:nvPr>
            <p:ph type="title"/>
          </p:nvPr>
        </p:nvSpPr>
        <p:spPr>
          <a:xfrm>
            <a:off x="461473" y="458167"/>
            <a:ext cx="7708368" cy="539982"/>
          </a:xfrm>
          <a:prstGeom prst="rect">
            <a:avLst/>
          </a:prstGeom>
        </p:spPr>
        <p:txBody>
          <a:bodyPr vert="horz" lIns="0" tIns="0" rIns="540000" bIns="0" rtlCol="0" anchor="t" anchorCtr="0">
            <a:noAutofit/>
          </a:bodyPr>
          <a:lstStyle/>
          <a:p>
            <a:r>
              <a:rPr lang="en-US" dirty="0"/>
              <a:t>Edit Master </a:t>
            </a:r>
            <a:r>
              <a:rPr lang="en-US"/>
              <a:t>title style</a:t>
            </a:r>
            <a:endParaRPr lang="en-GB" dirty="0"/>
          </a:p>
        </p:txBody>
      </p:sp>
      <p:cxnSp>
        <p:nvCxnSpPr>
          <p:cNvPr id="12" name="Straight Connector 9">
            <a:extLst>
              <a:ext uri="{FF2B5EF4-FFF2-40B4-BE49-F238E27FC236}">
                <a16:creationId xmlns:a16="http://schemas.microsoft.com/office/drawing/2014/main" id="{DC249745-7239-4863-A0CB-703AD52D78BB}"/>
              </a:ext>
            </a:extLst>
          </p:cNvPr>
          <p:cNvCxnSpPr>
            <a:cxnSpLocks noChangeShapeType="1"/>
          </p:cNvCxnSpPr>
          <p:nvPr userDrawn="1"/>
        </p:nvCxnSpPr>
        <p:spPr bwMode="auto">
          <a:xfrm rot="10800000">
            <a:off x="487363" y="4652963"/>
            <a:ext cx="8165932" cy="0"/>
          </a:xfrm>
          <a:prstGeom prst="line">
            <a:avLst/>
          </a:prstGeom>
          <a:noFill/>
          <a:ln w="6350">
            <a:solidFill>
              <a:schemeClr val="tx2"/>
            </a:solidFill>
            <a:round/>
            <a:headEnd/>
            <a:tailEnd/>
          </a:ln>
        </p:spPr>
      </p:cxnSp>
      <p:sp>
        <p:nvSpPr>
          <p:cNvPr id="17" name="Foliennummernplatzhalter 1">
            <a:extLst>
              <a:ext uri="{FF2B5EF4-FFF2-40B4-BE49-F238E27FC236}">
                <a16:creationId xmlns:a16="http://schemas.microsoft.com/office/drawing/2014/main" id="{ADFB3D11-A172-44DD-A857-FBE5D67CFE27}"/>
              </a:ext>
            </a:extLst>
          </p:cNvPr>
          <p:cNvSpPr>
            <a:spLocks noGrp="1"/>
          </p:cNvSpPr>
          <p:nvPr>
            <p:ph type="sldNum" sz="quarter" idx="4"/>
          </p:nvPr>
        </p:nvSpPr>
        <p:spPr>
          <a:xfrm>
            <a:off x="8166811" y="4652963"/>
            <a:ext cx="489827" cy="245999"/>
          </a:xfrm>
          <a:prstGeom prst="rect">
            <a:avLst/>
          </a:prstGeom>
        </p:spPr>
        <p:txBody>
          <a:bodyPr vert="horz" lIns="0" tIns="61200" rIns="0" bIns="0" rtlCol="0" anchor="t" anchorCtr="0"/>
          <a:lstStyle>
            <a:lvl1pPr algn="r">
              <a:lnSpc>
                <a:spcPts val="650"/>
              </a:lnSpc>
              <a:defRPr sz="650">
                <a:solidFill>
                  <a:schemeClr val="tx1"/>
                </a:solidFill>
                <a:latin typeface="+mn-lt"/>
                <a:ea typeface="Deutsche Bank Text" panose="020B0503020202030204" pitchFamily="34" charset="0"/>
                <a:cs typeface="Arial" panose="020B0604020202020204" pitchFamily="34" charset="0"/>
              </a:defRPr>
            </a:lvl1pPr>
          </a:lstStyle>
          <a:p>
            <a:fld id="{D71DA9FD-6EF8-4CC5-AF9B-B6159B5B937C}" type="slidenum">
              <a:rPr lang="en-GB" smtClean="0"/>
              <a:pPr/>
              <a:t>‹#›</a:t>
            </a:fld>
            <a:endParaRPr lang="en-GB"/>
          </a:p>
        </p:txBody>
      </p:sp>
      <p:sp>
        <p:nvSpPr>
          <p:cNvPr id="13" name="Rechteck 12">
            <a:extLst>
              <a:ext uri="{FF2B5EF4-FFF2-40B4-BE49-F238E27FC236}">
                <a16:creationId xmlns:a16="http://schemas.microsoft.com/office/drawing/2014/main" id="{83C8C3F3-B5D6-4BD5-A567-E1A34BBDD59B}"/>
              </a:ext>
            </a:extLst>
          </p:cNvPr>
          <p:cNvSpPr/>
          <p:nvPr userDrawn="1"/>
        </p:nvSpPr>
        <p:spPr>
          <a:xfrm>
            <a:off x="490705" y="4652964"/>
            <a:ext cx="1798363" cy="246062"/>
          </a:xfrm>
          <a:prstGeom prst="rect">
            <a:avLst/>
          </a:prstGeom>
        </p:spPr>
        <p:txBody>
          <a:bodyPr wrap="square" lIns="0" tIns="61041" rIns="0" bIns="0">
            <a:noAutofit/>
          </a:bodyPr>
          <a:lstStyle/>
          <a:p>
            <a:pPr marL="0" indent="0">
              <a:lnSpc>
                <a:spcPts val="800"/>
              </a:lnSpc>
              <a:defRPr/>
            </a:pPr>
            <a:r>
              <a:rPr lang="en-US" sz="700" kern="1200" dirty="0">
                <a:solidFill>
                  <a:srgbClr val="0018A8"/>
                </a:solidFill>
                <a:latin typeface="Arial" charset="0"/>
                <a:ea typeface="Deutsche Bank Text" panose="020B0503020202030204" pitchFamily="34" charset="0"/>
                <a:cs typeface="Arial" panose="020B0604020202020204" pitchFamily="34" charset="0"/>
              </a:rPr>
              <a:t>Deutsche Bank</a:t>
            </a:r>
          </a:p>
          <a:p>
            <a:pPr marL="0" indent="0">
              <a:lnSpc>
                <a:spcPts val="800"/>
              </a:lnSpc>
              <a:defRPr/>
            </a:pPr>
            <a:r>
              <a:rPr lang="en-US" sz="700" kern="1200" dirty="0">
                <a:solidFill>
                  <a:srgbClr val="00A3E0"/>
                </a:solidFill>
                <a:latin typeface="Arial" charset="0"/>
                <a:ea typeface="Deutsche Bank Text" panose="020B0503020202030204" pitchFamily="34" charset="0"/>
                <a:cs typeface="Arial" panose="020B0604020202020204" pitchFamily="34" charset="0"/>
              </a:rPr>
              <a:t>Technology Center</a:t>
            </a:r>
          </a:p>
        </p:txBody>
      </p:sp>
      <p:sp>
        <p:nvSpPr>
          <p:cNvPr id="16" name="Rechteck 15">
            <a:extLst>
              <a:ext uri="{FF2B5EF4-FFF2-40B4-BE49-F238E27FC236}">
                <a16:creationId xmlns:a16="http://schemas.microsoft.com/office/drawing/2014/main" id="{83C8C3F3-B5D6-4BD5-A567-E1A34BBDD59B}"/>
              </a:ext>
            </a:extLst>
          </p:cNvPr>
          <p:cNvSpPr/>
          <p:nvPr userDrawn="1"/>
        </p:nvSpPr>
        <p:spPr>
          <a:xfrm>
            <a:off x="2456130" y="4652964"/>
            <a:ext cx="2285476" cy="246062"/>
          </a:xfrm>
          <a:prstGeom prst="rect">
            <a:avLst/>
          </a:prstGeom>
        </p:spPr>
        <p:txBody>
          <a:bodyPr wrap="square" lIns="0" tIns="61041" rIns="0" bIns="0">
            <a:noAutofit/>
          </a:bodyPr>
          <a:lstStyle/>
          <a:p>
            <a:pPr>
              <a:lnSpc>
                <a:spcPts val="650"/>
              </a:lnSpc>
              <a:defRPr/>
            </a:pPr>
            <a:r>
              <a:rPr lang="ru-RU" sz="700" kern="1200" dirty="0">
                <a:solidFill>
                  <a:srgbClr val="000000"/>
                </a:solidFill>
                <a:latin typeface="Arial" charset="0"/>
                <a:ea typeface="Deutsche Bank Text" panose="020B0503020202030204" pitchFamily="34" charset="0"/>
                <a:cs typeface="Arial" panose="020B0604020202020204" pitchFamily="34" charset="0"/>
              </a:rPr>
              <a:t>Кристина Егорова</a:t>
            </a:r>
          </a:p>
          <a:p>
            <a:pPr>
              <a:lnSpc>
                <a:spcPts val="650"/>
              </a:lnSpc>
              <a:defRPr/>
            </a:pPr>
            <a:r>
              <a:rPr lang="en-US" sz="700" kern="1200" dirty="0">
                <a:solidFill>
                  <a:srgbClr val="000000"/>
                </a:solidFill>
                <a:latin typeface="Arial" charset="0"/>
                <a:ea typeface="Deutsche Bank Text" panose="020B0503020202030204" pitchFamily="34" charset="0"/>
                <a:cs typeface="Arial" panose="020B0604020202020204" pitchFamily="34" charset="0"/>
              </a:rPr>
              <a:t>Analyst Days #12, Saint Petersburg 2021</a:t>
            </a:r>
            <a:endParaRPr lang="en-US" sz="700" kern="1200" dirty="0">
              <a:solidFill>
                <a:srgbClr val="00A3E0"/>
              </a:solidFill>
              <a:latin typeface="Arial" charset="0"/>
              <a:ea typeface="Deutsche Bank Text" panose="020B0503020202030204" pitchFamily="34" charset="0"/>
              <a:cs typeface="Arial" panose="020B0604020202020204" pitchFamily="34" charset="0"/>
            </a:endParaRPr>
          </a:p>
        </p:txBody>
      </p:sp>
    </p:spTree>
    <p:extLst>
      <p:ext uri="{BB962C8B-B14F-4D97-AF65-F5344CB8AC3E}">
        <p14:creationId xmlns:p14="http://schemas.microsoft.com/office/powerpoint/2010/main" val="436736376"/>
      </p:ext>
    </p:extLst>
  </p:cSld>
  <p:clrMapOvr>
    <a:masterClrMapping/>
  </p:clrMapOvr>
  <p:transition>
    <p:wipe dir="r"/>
  </p:transition>
  <p:extLst>
    <p:ext uri="{DCECCB84-F9BA-43D5-87BE-67443E8EF086}">
      <p15:sldGuideLst xmlns:p15="http://schemas.microsoft.com/office/powerpoint/2012/main">
        <p15:guide id="2" pos="2798" userDrawn="1">
          <p15:clr>
            <a:srgbClr val="FBAE40"/>
          </p15:clr>
        </p15:guide>
        <p15:guide id="3" pos="29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er Texts + one content area">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B1DE212A-0764-413E-A19E-D84429FA66BF}"/>
              </a:ext>
            </a:extLst>
          </p:cNvPr>
          <p:cNvSpPr>
            <a:spLocks noGrp="1"/>
          </p:cNvSpPr>
          <p:nvPr>
            <p:ph type="body" sz="quarter" idx="11"/>
          </p:nvPr>
        </p:nvSpPr>
        <p:spPr>
          <a:xfrm>
            <a:off x="489602" y="1347788"/>
            <a:ext cx="8166240" cy="3059111"/>
          </a:xfrm>
          <a:prstGeom prst="rect">
            <a:avLst/>
          </a:prstGeom>
        </p:spPr>
        <p:txBody>
          <a:bodyPr>
            <a:noAutofit/>
          </a:bodyPr>
          <a:lstStyle>
            <a:lvl1pPr>
              <a:defRPr>
                <a:solidFill>
                  <a:srgbClr val="00A3E0"/>
                </a:solidFill>
              </a:defRPr>
            </a:lvl1pPr>
            <a:lvl2pPr>
              <a:lnSpc>
                <a:spcPct val="100000"/>
              </a:lnSpc>
              <a:defRPr sz="1200"/>
            </a:lvl2pPr>
            <a:lvl3pPr>
              <a:lnSpc>
                <a:spcPct val="100000"/>
              </a:lnSpc>
              <a:defRPr sz="1200"/>
            </a:lvl3pPr>
            <a:lvl4pPr>
              <a:lnSpc>
                <a:spcPct val="100000"/>
              </a:lnSpc>
              <a:defRPr sz="1000"/>
            </a:lvl4pPr>
            <a:lvl5pPr>
              <a:lnSpc>
                <a:spcPct val="100000"/>
              </a:lnSpc>
              <a:defRPr sz="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reeform 4">
            <a:extLst>
              <a:ext uri="{FF2B5EF4-FFF2-40B4-BE49-F238E27FC236}">
                <a16:creationId xmlns:a16="http://schemas.microsoft.com/office/drawing/2014/main" id="{AB787125-6F31-47C8-8B0D-BD365CD3637E}"/>
              </a:ext>
            </a:extLst>
          </p:cNvPr>
          <p:cNvSpPr>
            <a:spLocks noEditPoints="1"/>
          </p:cNvSpPr>
          <p:nvPr userDrawn="1"/>
        </p:nvSpPr>
        <p:spPr bwMode="black">
          <a:xfrm>
            <a:off x="8170638"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a:lstStyle/>
          <a:p>
            <a:pPr>
              <a:defRPr/>
            </a:pPr>
            <a:endParaRPr lang="en-US" sz="1357"/>
          </a:p>
        </p:txBody>
      </p:sp>
      <p:sp>
        <p:nvSpPr>
          <p:cNvPr id="16" name="Title Placeholder 4">
            <a:extLst>
              <a:ext uri="{FF2B5EF4-FFF2-40B4-BE49-F238E27FC236}">
                <a16:creationId xmlns:a16="http://schemas.microsoft.com/office/drawing/2014/main" id="{0E6B3719-5DFB-4444-91FC-920B3C8A7456}"/>
              </a:ext>
            </a:extLst>
          </p:cNvPr>
          <p:cNvSpPr>
            <a:spLocks noGrp="1"/>
          </p:cNvSpPr>
          <p:nvPr>
            <p:ph type="title"/>
          </p:nvPr>
        </p:nvSpPr>
        <p:spPr>
          <a:xfrm>
            <a:off x="461473" y="458167"/>
            <a:ext cx="7708368" cy="539982"/>
          </a:xfrm>
          <a:prstGeom prst="rect">
            <a:avLst/>
          </a:prstGeom>
        </p:spPr>
        <p:txBody>
          <a:bodyPr vert="horz" lIns="0" tIns="0" rIns="540000" bIns="0" rtlCol="0" anchor="t" anchorCtr="0">
            <a:noAutofit/>
          </a:bodyPr>
          <a:lstStyle/>
          <a:p>
            <a:r>
              <a:rPr lang="en-US" dirty="0"/>
              <a:t>Edit Master </a:t>
            </a:r>
            <a:r>
              <a:rPr lang="en-US"/>
              <a:t>title style</a:t>
            </a:r>
            <a:endParaRPr lang="en-GB" dirty="0"/>
          </a:p>
        </p:txBody>
      </p:sp>
      <p:cxnSp>
        <p:nvCxnSpPr>
          <p:cNvPr id="18" name="Straight Connector 9">
            <a:extLst>
              <a:ext uri="{FF2B5EF4-FFF2-40B4-BE49-F238E27FC236}">
                <a16:creationId xmlns:a16="http://schemas.microsoft.com/office/drawing/2014/main" id="{559513FB-481A-4F59-99DC-11E0604251B5}"/>
              </a:ext>
            </a:extLst>
          </p:cNvPr>
          <p:cNvCxnSpPr>
            <a:cxnSpLocks noChangeShapeType="1"/>
          </p:cNvCxnSpPr>
          <p:nvPr userDrawn="1"/>
        </p:nvCxnSpPr>
        <p:spPr bwMode="auto">
          <a:xfrm rot="10800000">
            <a:off x="487363" y="4652963"/>
            <a:ext cx="8165932" cy="0"/>
          </a:xfrm>
          <a:prstGeom prst="line">
            <a:avLst/>
          </a:prstGeom>
          <a:noFill/>
          <a:ln w="6350">
            <a:solidFill>
              <a:schemeClr val="tx2"/>
            </a:solidFill>
            <a:round/>
            <a:headEnd/>
            <a:tailEnd/>
          </a:ln>
        </p:spPr>
      </p:cxnSp>
      <p:sp>
        <p:nvSpPr>
          <p:cNvPr id="19" name="Foliennummernplatzhalter 1">
            <a:extLst>
              <a:ext uri="{FF2B5EF4-FFF2-40B4-BE49-F238E27FC236}">
                <a16:creationId xmlns:a16="http://schemas.microsoft.com/office/drawing/2014/main" id="{DBEFBA86-8E2F-4710-AE44-0BBBA191F5CA}"/>
              </a:ext>
            </a:extLst>
          </p:cNvPr>
          <p:cNvSpPr>
            <a:spLocks noGrp="1"/>
          </p:cNvSpPr>
          <p:nvPr>
            <p:ph type="sldNum" sz="quarter" idx="4"/>
          </p:nvPr>
        </p:nvSpPr>
        <p:spPr>
          <a:xfrm>
            <a:off x="8166811" y="4652963"/>
            <a:ext cx="489827" cy="245999"/>
          </a:xfrm>
          <a:prstGeom prst="rect">
            <a:avLst/>
          </a:prstGeom>
        </p:spPr>
        <p:txBody>
          <a:bodyPr vert="horz" lIns="0" tIns="61200" rIns="0" bIns="0" rtlCol="0" anchor="t" anchorCtr="0"/>
          <a:lstStyle>
            <a:lvl1pPr algn="r">
              <a:lnSpc>
                <a:spcPts val="650"/>
              </a:lnSpc>
              <a:defRPr sz="650">
                <a:solidFill>
                  <a:schemeClr val="tx1"/>
                </a:solidFill>
                <a:latin typeface="+mn-lt"/>
                <a:ea typeface="Deutsche Bank Text" panose="020B0503020202030204" pitchFamily="34" charset="0"/>
                <a:cs typeface="Arial" panose="020B0604020202020204" pitchFamily="34" charset="0"/>
              </a:defRPr>
            </a:lvl1pPr>
          </a:lstStyle>
          <a:p>
            <a:fld id="{D71DA9FD-6EF8-4CC5-AF9B-B6159B5B937C}" type="slidenum">
              <a:rPr lang="en-GB" smtClean="0"/>
              <a:pPr/>
              <a:t>‹#›</a:t>
            </a:fld>
            <a:endParaRPr lang="en-GB"/>
          </a:p>
        </p:txBody>
      </p:sp>
      <p:sp>
        <p:nvSpPr>
          <p:cNvPr id="13" name="Rechteck 12">
            <a:extLst>
              <a:ext uri="{FF2B5EF4-FFF2-40B4-BE49-F238E27FC236}">
                <a16:creationId xmlns:a16="http://schemas.microsoft.com/office/drawing/2014/main" id="{83C8C3F3-B5D6-4BD5-A567-E1A34BBDD59B}"/>
              </a:ext>
            </a:extLst>
          </p:cNvPr>
          <p:cNvSpPr/>
          <p:nvPr userDrawn="1"/>
        </p:nvSpPr>
        <p:spPr>
          <a:xfrm>
            <a:off x="490705" y="4652964"/>
            <a:ext cx="1798363" cy="246062"/>
          </a:xfrm>
          <a:prstGeom prst="rect">
            <a:avLst/>
          </a:prstGeom>
        </p:spPr>
        <p:txBody>
          <a:bodyPr wrap="square" lIns="0" tIns="61041" rIns="0" bIns="0">
            <a:noAutofit/>
          </a:bodyPr>
          <a:lstStyle/>
          <a:p>
            <a:pPr marL="0" indent="0">
              <a:lnSpc>
                <a:spcPts val="800"/>
              </a:lnSpc>
              <a:defRPr/>
            </a:pPr>
            <a:r>
              <a:rPr lang="en-US" sz="700" kern="1200" dirty="0">
                <a:solidFill>
                  <a:srgbClr val="0018A8"/>
                </a:solidFill>
                <a:latin typeface="Arial" charset="0"/>
                <a:ea typeface="Deutsche Bank Text" panose="020B0503020202030204" pitchFamily="34" charset="0"/>
                <a:cs typeface="Arial" panose="020B0604020202020204" pitchFamily="34" charset="0"/>
              </a:rPr>
              <a:t>Deutsche Bank</a:t>
            </a:r>
          </a:p>
          <a:p>
            <a:pPr marL="0" indent="0">
              <a:lnSpc>
                <a:spcPts val="800"/>
              </a:lnSpc>
              <a:defRPr/>
            </a:pPr>
            <a:r>
              <a:rPr lang="en-US" sz="700" kern="1200" dirty="0">
                <a:solidFill>
                  <a:srgbClr val="00A3E0"/>
                </a:solidFill>
                <a:latin typeface="Arial" charset="0"/>
                <a:ea typeface="Deutsche Bank Text" panose="020B0503020202030204" pitchFamily="34" charset="0"/>
                <a:cs typeface="Arial" panose="020B0604020202020204" pitchFamily="34" charset="0"/>
              </a:rPr>
              <a:t>Technology Center</a:t>
            </a:r>
          </a:p>
          <a:p>
            <a:pPr marL="0" indent="0">
              <a:lnSpc>
                <a:spcPts val="800"/>
              </a:lnSpc>
              <a:defRPr/>
            </a:pPr>
            <a:endParaRPr lang="en-US" sz="700" dirty="0">
              <a:solidFill>
                <a:srgbClr val="00A3E0"/>
              </a:solidFill>
              <a:latin typeface="+mn-lt"/>
              <a:ea typeface="Deutsche Bank Text" panose="020B0503020202030204" pitchFamily="34" charset="0"/>
              <a:cs typeface="Arial" panose="020B0604020202020204" pitchFamily="34" charset="0"/>
            </a:endParaRPr>
          </a:p>
        </p:txBody>
      </p:sp>
      <p:sp>
        <p:nvSpPr>
          <p:cNvPr id="14" name="Rechteck 13">
            <a:extLst>
              <a:ext uri="{FF2B5EF4-FFF2-40B4-BE49-F238E27FC236}">
                <a16:creationId xmlns:a16="http://schemas.microsoft.com/office/drawing/2014/main" id="{83C8C3F3-B5D6-4BD5-A567-E1A34BBDD59B}"/>
              </a:ext>
            </a:extLst>
          </p:cNvPr>
          <p:cNvSpPr/>
          <p:nvPr userDrawn="1"/>
        </p:nvSpPr>
        <p:spPr>
          <a:xfrm>
            <a:off x="2456130" y="4652964"/>
            <a:ext cx="2285476" cy="246062"/>
          </a:xfrm>
          <a:prstGeom prst="rect">
            <a:avLst/>
          </a:prstGeom>
        </p:spPr>
        <p:txBody>
          <a:bodyPr wrap="square" lIns="0" tIns="61041" rIns="0" bIns="0">
            <a:noAutofit/>
          </a:bodyPr>
          <a:lstStyle/>
          <a:p>
            <a:pPr>
              <a:lnSpc>
                <a:spcPts val="650"/>
              </a:lnSpc>
              <a:defRPr/>
            </a:pPr>
            <a:r>
              <a:rPr lang="ru-RU" sz="700" kern="1200" dirty="0">
                <a:solidFill>
                  <a:srgbClr val="000000"/>
                </a:solidFill>
                <a:latin typeface="Arial" charset="0"/>
                <a:ea typeface="Deutsche Bank Text" panose="020B0503020202030204" pitchFamily="34" charset="0"/>
                <a:cs typeface="Arial" panose="020B0604020202020204" pitchFamily="34" charset="0"/>
              </a:rPr>
              <a:t>Кристина Егорова</a:t>
            </a:r>
          </a:p>
          <a:p>
            <a:pPr>
              <a:lnSpc>
                <a:spcPts val="650"/>
              </a:lnSpc>
              <a:defRPr/>
            </a:pPr>
            <a:r>
              <a:rPr lang="en-US" sz="700" kern="1200" dirty="0">
                <a:solidFill>
                  <a:srgbClr val="000000"/>
                </a:solidFill>
                <a:latin typeface="Arial" charset="0"/>
                <a:ea typeface="Deutsche Bank Text" panose="020B0503020202030204" pitchFamily="34" charset="0"/>
                <a:cs typeface="Arial" panose="020B0604020202020204" pitchFamily="34" charset="0"/>
              </a:rPr>
              <a:t>Analyst Days #12, Saint Petersburg 2021</a:t>
            </a:r>
            <a:endParaRPr lang="en-US" sz="700" kern="1200" dirty="0">
              <a:solidFill>
                <a:srgbClr val="00A3E0"/>
              </a:solidFill>
              <a:latin typeface="Arial" charset="0"/>
              <a:ea typeface="Deutsche Bank Text" panose="020B0503020202030204" pitchFamily="34" charset="0"/>
              <a:cs typeface="Arial" panose="020B0604020202020204" pitchFamily="34" charset="0"/>
            </a:endParaRPr>
          </a:p>
        </p:txBody>
      </p:sp>
    </p:spTree>
    <p:extLst>
      <p:ext uri="{BB962C8B-B14F-4D97-AF65-F5344CB8AC3E}">
        <p14:creationId xmlns:p14="http://schemas.microsoft.com/office/powerpoint/2010/main" val="81081261"/>
      </p:ext>
    </p:extLst>
  </p:cSld>
  <p:clrMapOvr>
    <a:masterClrMapping/>
  </p:clrMapOvr>
  <p:transition>
    <p:wipe dir="r"/>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er Texts + two content areas">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3562F892-DCF3-4ADF-AED2-8804A7774DC5}"/>
              </a:ext>
            </a:extLst>
          </p:cNvPr>
          <p:cNvSpPr>
            <a:spLocks noGrp="1"/>
          </p:cNvSpPr>
          <p:nvPr>
            <p:ph type="body" sz="quarter" idx="11"/>
          </p:nvPr>
        </p:nvSpPr>
        <p:spPr>
          <a:xfrm>
            <a:off x="489601" y="1347787"/>
            <a:ext cx="3951360" cy="3059113"/>
          </a:xfrm>
          <a:prstGeom prst="rect">
            <a:avLst/>
          </a:prstGeom>
        </p:spPr>
        <p:txBody>
          <a:bodyPr>
            <a:noAutofit/>
          </a:bodyPr>
          <a:lstStyle>
            <a:lvl1pPr>
              <a:defRPr/>
            </a:lvl1pPr>
            <a:lvl2pPr>
              <a:lnSpc>
                <a:spcPct val="100000"/>
              </a:lnSpc>
              <a:defRPr sz="1200"/>
            </a:lvl2pPr>
            <a:lvl3pPr>
              <a:lnSpc>
                <a:spcPct val="100000"/>
              </a:lnSpc>
              <a:defRPr sz="1200"/>
            </a:lvl3pPr>
            <a:lvl4pPr>
              <a:lnSpc>
                <a:spcPct val="100000"/>
              </a:lnSpc>
              <a:defRPr sz="1000"/>
            </a:lvl4pPr>
            <a:lvl5pPr>
              <a:lnSpc>
                <a:spcPct val="100000"/>
              </a:lnSpc>
              <a:defRPr sz="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platzhalter 10">
            <a:extLst>
              <a:ext uri="{FF2B5EF4-FFF2-40B4-BE49-F238E27FC236}">
                <a16:creationId xmlns:a16="http://schemas.microsoft.com/office/drawing/2014/main" id="{689C447D-8315-4EAB-8E93-A3EC8C98AF46}"/>
              </a:ext>
            </a:extLst>
          </p:cNvPr>
          <p:cNvSpPr>
            <a:spLocks noGrp="1"/>
          </p:cNvSpPr>
          <p:nvPr>
            <p:ph type="body" sz="quarter" idx="12"/>
          </p:nvPr>
        </p:nvSpPr>
        <p:spPr>
          <a:xfrm>
            <a:off x="4704480" y="1347787"/>
            <a:ext cx="3951360" cy="3059113"/>
          </a:xfrm>
          <a:prstGeom prst="rect">
            <a:avLst/>
          </a:prstGeom>
        </p:spPr>
        <p:txBody>
          <a:bodyPr>
            <a:noAutofit/>
          </a:bodyPr>
          <a:lstStyle>
            <a:lvl1pPr>
              <a:defRPr/>
            </a:lvl1pPr>
            <a:lvl2pPr>
              <a:lnSpc>
                <a:spcPct val="100000"/>
              </a:lnSpc>
              <a:defRPr sz="1200"/>
            </a:lvl2pPr>
            <a:lvl3pPr>
              <a:lnSpc>
                <a:spcPct val="100000"/>
              </a:lnSpc>
              <a:defRPr sz="1200"/>
            </a:lvl3pPr>
            <a:lvl4pPr>
              <a:lnSpc>
                <a:spcPct val="100000"/>
              </a:lnSpc>
              <a:defRPr sz="1000"/>
            </a:lvl4pPr>
            <a:lvl5pPr>
              <a:lnSpc>
                <a:spcPct val="100000"/>
              </a:lnSpc>
              <a:defRPr sz="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reeform 4">
            <a:extLst>
              <a:ext uri="{FF2B5EF4-FFF2-40B4-BE49-F238E27FC236}">
                <a16:creationId xmlns:a16="http://schemas.microsoft.com/office/drawing/2014/main" id="{47F0904B-2CCA-4F40-8484-3B6352A016BA}"/>
              </a:ext>
            </a:extLst>
          </p:cNvPr>
          <p:cNvSpPr>
            <a:spLocks noEditPoints="1"/>
          </p:cNvSpPr>
          <p:nvPr userDrawn="1"/>
        </p:nvSpPr>
        <p:spPr bwMode="black">
          <a:xfrm>
            <a:off x="8170638"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a:lstStyle/>
          <a:p>
            <a:pPr>
              <a:defRPr/>
            </a:pPr>
            <a:endParaRPr lang="en-US" sz="1357"/>
          </a:p>
        </p:txBody>
      </p:sp>
      <p:sp>
        <p:nvSpPr>
          <p:cNvPr id="18" name="Title Placeholder 4">
            <a:extLst>
              <a:ext uri="{FF2B5EF4-FFF2-40B4-BE49-F238E27FC236}">
                <a16:creationId xmlns:a16="http://schemas.microsoft.com/office/drawing/2014/main" id="{7B742D39-BE7B-4139-BFB9-DF86228FB375}"/>
              </a:ext>
            </a:extLst>
          </p:cNvPr>
          <p:cNvSpPr>
            <a:spLocks noGrp="1"/>
          </p:cNvSpPr>
          <p:nvPr>
            <p:ph type="title"/>
          </p:nvPr>
        </p:nvSpPr>
        <p:spPr>
          <a:xfrm>
            <a:off x="461473" y="458167"/>
            <a:ext cx="7708368" cy="539982"/>
          </a:xfrm>
          <a:prstGeom prst="rect">
            <a:avLst/>
          </a:prstGeom>
        </p:spPr>
        <p:txBody>
          <a:bodyPr vert="horz" lIns="0" tIns="0" rIns="540000" bIns="0" rtlCol="0" anchor="t" anchorCtr="0">
            <a:noAutofit/>
          </a:bodyPr>
          <a:lstStyle/>
          <a:p>
            <a:r>
              <a:rPr lang="en-US" dirty="0"/>
              <a:t>Edit Master </a:t>
            </a:r>
            <a:r>
              <a:rPr lang="en-US"/>
              <a:t>title style</a:t>
            </a:r>
            <a:endParaRPr lang="en-GB" dirty="0"/>
          </a:p>
        </p:txBody>
      </p:sp>
      <p:cxnSp>
        <p:nvCxnSpPr>
          <p:cNvPr id="20" name="Straight Connector 9">
            <a:extLst>
              <a:ext uri="{FF2B5EF4-FFF2-40B4-BE49-F238E27FC236}">
                <a16:creationId xmlns:a16="http://schemas.microsoft.com/office/drawing/2014/main" id="{FDB0EF79-D2ED-4DAD-A596-6E25F538F789}"/>
              </a:ext>
            </a:extLst>
          </p:cNvPr>
          <p:cNvCxnSpPr>
            <a:cxnSpLocks noChangeShapeType="1"/>
          </p:cNvCxnSpPr>
          <p:nvPr userDrawn="1"/>
        </p:nvCxnSpPr>
        <p:spPr bwMode="auto">
          <a:xfrm rot="10800000">
            <a:off x="487363" y="4652963"/>
            <a:ext cx="8165932" cy="0"/>
          </a:xfrm>
          <a:prstGeom prst="line">
            <a:avLst/>
          </a:prstGeom>
          <a:noFill/>
          <a:ln w="6350">
            <a:solidFill>
              <a:schemeClr val="tx2"/>
            </a:solidFill>
            <a:round/>
            <a:headEnd/>
            <a:tailEnd/>
          </a:ln>
        </p:spPr>
      </p:cxnSp>
      <p:sp>
        <p:nvSpPr>
          <p:cNvPr id="21" name="Foliennummernplatzhalter 1">
            <a:extLst>
              <a:ext uri="{FF2B5EF4-FFF2-40B4-BE49-F238E27FC236}">
                <a16:creationId xmlns:a16="http://schemas.microsoft.com/office/drawing/2014/main" id="{7104B59C-4D34-46BB-AA44-058D721C8523}"/>
              </a:ext>
            </a:extLst>
          </p:cNvPr>
          <p:cNvSpPr>
            <a:spLocks noGrp="1"/>
          </p:cNvSpPr>
          <p:nvPr>
            <p:ph type="sldNum" sz="quarter" idx="4"/>
          </p:nvPr>
        </p:nvSpPr>
        <p:spPr>
          <a:xfrm>
            <a:off x="8166811" y="4652963"/>
            <a:ext cx="489827" cy="245999"/>
          </a:xfrm>
          <a:prstGeom prst="rect">
            <a:avLst/>
          </a:prstGeom>
        </p:spPr>
        <p:txBody>
          <a:bodyPr vert="horz" lIns="0" tIns="61200" rIns="0" bIns="0" rtlCol="0" anchor="t" anchorCtr="0"/>
          <a:lstStyle>
            <a:lvl1pPr algn="r">
              <a:lnSpc>
                <a:spcPts val="650"/>
              </a:lnSpc>
              <a:defRPr sz="650">
                <a:solidFill>
                  <a:schemeClr val="tx1"/>
                </a:solidFill>
                <a:latin typeface="+mn-lt"/>
                <a:ea typeface="Deutsche Bank Text" panose="020B0503020202030204" pitchFamily="34" charset="0"/>
                <a:cs typeface="Arial" panose="020B0604020202020204" pitchFamily="34" charset="0"/>
              </a:defRPr>
            </a:lvl1pPr>
          </a:lstStyle>
          <a:p>
            <a:fld id="{D71DA9FD-6EF8-4CC5-AF9B-B6159B5B937C}" type="slidenum">
              <a:rPr lang="en-GB" smtClean="0"/>
              <a:pPr/>
              <a:t>‹#›</a:t>
            </a:fld>
            <a:endParaRPr lang="en-GB"/>
          </a:p>
        </p:txBody>
      </p:sp>
      <p:sp>
        <p:nvSpPr>
          <p:cNvPr id="13" name="Rechteck 12">
            <a:extLst>
              <a:ext uri="{FF2B5EF4-FFF2-40B4-BE49-F238E27FC236}">
                <a16:creationId xmlns:a16="http://schemas.microsoft.com/office/drawing/2014/main" id="{83C8C3F3-B5D6-4BD5-A567-E1A34BBDD59B}"/>
              </a:ext>
            </a:extLst>
          </p:cNvPr>
          <p:cNvSpPr/>
          <p:nvPr userDrawn="1"/>
        </p:nvSpPr>
        <p:spPr>
          <a:xfrm>
            <a:off x="490705" y="4652964"/>
            <a:ext cx="1798363" cy="246062"/>
          </a:xfrm>
          <a:prstGeom prst="rect">
            <a:avLst/>
          </a:prstGeom>
        </p:spPr>
        <p:txBody>
          <a:bodyPr wrap="square" lIns="0" tIns="61041" rIns="0" bIns="0">
            <a:noAutofit/>
          </a:bodyPr>
          <a:lstStyle/>
          <a:p>
            <a:pPr marL="0" indent="0">
              <a:lnSpc>
                <a:spcPts val="800"/>
              </a:lnSpc>
              <a:defRPr/>
            </a:pPr>
            <a:r>
              <a:rPr lang="en-US" sz="700" dirty="0">
                <a:solidFill>
                  <a:srgbClr val="0018A8"/>
                </a:solidFill>
                <a:latin typeface="+mn-lt"/>
                <a:ea typeface="Deutsche Bank Text" panose="020B0503020202030204" pitchFamily="34" charset="0"/>
                <a:cs typeface="Arial" panose="020B0604020202020204" pitchFamily="34" charset="0"/>
              </a:rPr>
              <a:t>Deutsche Bank</a:t>
            </a:r>
          </a:p>
          <a:p>
            <a:pPr marL="0" indent="0">
              <a:lnSpc>
                <a:spcPts val="800"/>
              </a:lnSpc>
              <a:defRPr/>
            </a:pPr>
            <a:r>
              <a:rPr lang="en-US" sz="700" dirty="0">
                <a:solidFill>
                  <a:srgbClr val="00A3E0"/>
                </a:solidFill>
                <a:latin typeface="+mn-lt"/>
                <a:ea typeface="Deutsche Bank Text" panose="020B0503020202030204" pitchFamily="34" charset="0"/>
                <a:cs typeface="Arial" panose="020B0604020202020204" pitchFamily="34" charset="0"/>
              </a:rPr>
              <a:t>Technology Center</a:t>
            </a:r>
          </a:p>
        </p:txBody>
      </p:sp>
      <p:sp>
        <p:nvSpPr>
          <p:cNvPr id="15" name="Rechteck 14">
            <a:extLst>
              <a:ext uri="{FF2B5EF4-FFF2-40B4-BE49-F238E27FC236}">
                <a16:creationId xmlns:a16="http://schemas.microsoft.com/office/drawing/2014/main" id="{83C8C3F3-B5D6-4BD5-A567-E1A34BBDD59B}"/>
              </a:ext>
            </a:extLst>
          </p:cNvPr>
          <p:cNvSpPr/>
          <p:nvPr userDrawn="1"/>
        </p:nvSpPr>
        <p:spPr>
          <a:xfrm>
            <a:off x="2456130" y="4652964"/>
            <a:ext cx="2285476" cy="246062"/>
          </a:xfrm>
          <a:prstGeom prst="rect">
            <a:avLst/>
          </a:prstGeom>
        </p:spPr>
        <p:txBody>
          <a:bodyPr wrap="square" lIns="0" tIns="61041" rIns="0" bIns="0">
            <a:noAutofit/>
          </a:bodyPr>
          <a:lstStyle/>
          <a:p>
            <a:pPr>
              <a:lnSpc>
                <a:spcPts val="650"/>
              </a:lnSpc>
              <a:defRPr/>
            </a:pPr>
            <a:r>
              <a:rPr lang="en-US" sz="700" kern="1200" dirty="0">
                <a:solidFill>
                  <a:srgbClr val="000000"/>
                </a:solidFill>
                <a:latin typeface="Arial" charset="0"/>
                <a:ea typeface="Deutsche Bank Text" panose="020B0503020202030204" pitchFamily="34" charset="0"/>
                <a:cs typeface="Arial" panose="020B0604020202020204" pitchFamily="34" charset="0"/>
              </a:rPr>
              <a:t>Kristina Egorova</a:t>
            </a:r>
          </a:p>
          <a:p>
            <a:pPr>
              <a:lnSpc>
                <a:spcPts val="650"/>
              </a:lnSpc>
              <a:defRPr/>
            </a:pPr>
            <a:r>
              <a:rPr lang="en-US" sz="700" kern="1200" dirty="0">
                <a:solidFill>
                  <a:srgbClr val="000000"/>
                </a:solidFill>
                <a:latin typeface="Arial" charset="0"/>
                <a:ea typeface="Deutsche Bank Text" panose="020B0503020202030204" pitchFamily="34" charset="0"/>
                <a:cs typeface="Arial" panose="020B0604020202020204" pitchFamily="34" charset="0"/>
              </a:rPr>
              <a:t>Analyst Days #11, Moscow 2020</a:t>
            </a:r>
            <a:endParaRPr lang="en-US" sz="700" dirty="0">
              <a:solidFill>
                <a:srgbClr val="00A3E0"/>
              </a:solidFill>
              <a:latin typeface="+mn-lt"/>
              <a:ea typeface="Deutsche Bank Text" panose="020B0503020202030204" pitchFamily="34" charset="0"/>
              <a:cs typeface="Arial" panose="020B0604020202020204" pitchFamily="34" charset="0"/>
            </a:endParaRPr>
          </a:p>
        </p:txBody>
      </p:sp>
    </p:spTree>
    <p:extLst>
      <p:ext uri="{BB962C8B-B14F-4D97-AF65-F5344CB8AC3E}">
        <p14:creationId xmlns:p14="http://schemas.microsoft.com/office/powerpoint/2010/main" val="2280863591"/>
      </p:ext>
    </p:extLst>
  </p:cSld>
  <p:clrMapOvr>
    <a:masterClrMapping/>
  </p:clrMapOvr>
  <p:transition>
    <p:wipe dir="r"/>
  </p:transition>
  <p:extLst>
    <p:ext uri="{DCECCB84-F9BA-43D5-87BE-67443E8EF086}">
      <p15:sldGuideLst xmlns:p15="http://schemas.microsoft.com/office/powerpoint/2012/main">
        <p15:guide id="2" pos="2798" userDrawn="1">
          <p15:clr>
            <a:srgbClr val="FBAE40"/>
          </p15:clr>
        </p15:guide>
        <p15:guide id="3" pos="29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5B9FD7A-E47D-464F-908E-0A898F0994C7}"/>
              </a:ext>
            </a:extLst>
          </p:cNvPr>
          <p:cNvSpPr>
            <a:spLocks noGrp="1"/>
          </p:cNvSpPr>
          <p:nvPr>
            <p:ph type="sldNum" sz="quarter" idx="4"/>
          </p:nvPr>
        </p:nvSpPr>
        <p:spPr>
          <a:xfrm>
            <a:off x="8166811" y="4652964"/>
            <a:ext cx="489827" cy="246062"/>
          </a:xfrm>
          <a:prstGeom prst="rect">
            <a:avLst/>
          </a:prstGeom>
        </p:spPr>
        <p:txBody>
          <a:bodyPr vert="horz" lIns="0" tIns="61200" rIns="0" bIns="0" rtlCol="0" anchor="t" anchorCtr="0"/>
          <a:lstStyle>
            <a:lvl1pPr algn="r">
              <a:lnSpc>
                <a:spcPts val="650"/>
              </a:lnSpc>
              <a:defRPr sz="650">
                <a:solidFill>
                  <a:schemeClr val="tx1"/>
                </a:solidFill>
                <a:latin typeface="+mn-lt"/>
                <a:ea typeface="Deutsche Bank Text" panose="020B0503020202030204" pitchFamily="34" charset="0"/>
                <a:cs typeface="Arial" panose="020B0604020202020204" pitchFamily="34" charset="0"/>
              </a:defRPr>
            </a:lvl1pPr>
          </a:lstStyle>
          <a:p>
            <a:fld id="{D71DA9FD-6EF8-4CC5-AF9B-B6159B5B937C}" type="slidenum">
              <a:rPr lang="en-GB" smtClean="0"/>
              <a:pPr/>
              <a:t>‹#›</a:t>
            </a:fld>
            <a:endParaRPr lang="en-GB"/>
          </a:p>
        </p:txBody>
      </p:sp>
      <p:sp>
        <p:nvSpPr>
          <p:cNvPr id="4" name="Text Placeholder 3">
            <a:extLst>
              <a:ext uri="{FF2B5EF4-FFF2-40B4-BE49-F238E27FC236}">
                <a16:creationId xmlns:a16="http://schemas.microsoft.com/office/drawing/2014/main" id="{EE665C97-7830-49FC-9697-6D19DA821767}"/>
              </a:ext>
            </a:extLst>
          </p:cNvPr>
          <p:cNvSpPr>
            <a:spLocks noGrp="1"/>
          </p:cNvSpPr>
          <p:nvPr>
            <p:ph type="body" idx="1"/>
          </p:nvPr>
        </p:nvSpPr>
        <p:spPr>
          <a:xfrm>
            <a:off x="487362" y="1347788"/>
            <a:ext cx="8169276" cy="30607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laceholder 4">
            <a:extLst>
              <a:ext uri="{FF2B5EF4-FFF2-40B4-BE49-F238E27FC236}">
                <a16:creationId xmlns:a16="http://schemas.microsoft.com/office/drawing/2014/main" id="{429F3B1B-8104-4CBB-A285-B4B3ADCCECFD}"/>
              </a:ext>
            </a:extLst>
          </p:cNvPr>
          <p:cNvSpPr>
            <a:spLocks noGrp="1"/>
          </p:cNvSpPr>
          <p:nvPr>
            <p:ph type="title"/>
          </p:nvPr>
        </p:nvSpPr>
        <p:spPr>
          <a:xfrm>
            <a:off x="461473" y="458167"/>
            <a:ext cx="7708368" cy="539982"/>
          </a:xfrm>
          <a:prstGeom prst="rect">
            <a:avLst/>
          </a:prstGeom>
        </p:spPr>
        <p:txBody>
          <a:bodyPr vert="horz" lIns="0" tIns="0" rIns="540000" bIns="0" rtlCol="0" anchor="t" anchorCtr="0">
            <a:noAutofit/>
          </a:bodyPr>
          <a:lstStyle/>
          <a:p>
            <a:r>
              <a:rPr lang="en-US" dirty="0"/>
              <a:t>Edit Master </a:t>
            </a:r>
            <a:r>
              <a:rPr lang="en-US"/>
              <a:t>title style</a:t>
            </a:r>
            <a:endParaRPr lang="en-GB" dirty="0"/>
          </a:p>
        </p:txBody>
      </p:sp>
    </p:spTree>
    <p:extLst>
      <p:ext uri="{BB962C8B-B14F-4D97-AF65-F5344CB8AC3E}">
        <p14:creationId xmlns:p14="http://schemas.microsoft.com/office/powerpoint/2010/main" val="3411592479"/>
      </p:ext>
    </p:extLst>
  </p:cSld>
  <p:clrMap bg1="lt1" tx1="dk1" bg2="lt2" tx2="dk2" accent1="accent1" accent2="accent2" accent3="accent3" accent4="accent4" accent5="accent5" accent6="accent6" hlink="hlink" folHlink="folHlink"/>
  <p:sldLayoutIdLst>
    <p:sldLayoutId id="2147485383" r:id="rId1"/>
    <p:sldLayoutId id="2147485398" r:id="rId2"/>
    <p:sldLayoutId id="2147485384" r:id="rId3"/>
    <p:sldLayoutId id="2147485394" r:id="rId4"/>
    <p:sldLayoutId id="2147485395" r:id="rId5"/>
    <p:sldLayoutId id="2147485385" r:id="rId6"/>
    <p:sldLayoutId id="2147485386" r:id="rId7"/>
    <p:sldLayoutId id="2147485399" r:id="rId8"/>
    <p:sldLayoutId id="2147485400" r:id="rId9"/>
    <p:sldLayoutId id="2147485396" r:id="rId10"/>
    <p:sldLayoutId id="2147485397" r:id="rId11"/>
  </p:sldLayoutIdLst>
  <p:transition>
    <p:wipe dir="r"/>
  </p:transition>
  <p:hf hdr="0"/>
  <p:txStyles>
    <p:titleStyle>
      <a:lvl1pPr algn="l" rtl="0" eaLnBrk="1" fontAlgn="base" hangingPunct="1">
        <a:lnSpc>
          <a:spcPct val="80000"/>
        </a:lnSpc>
        <a:spcBef>
          <a:spcPct val="0"/>
        </a:spcBef>
        <a:spcAft>
          <a:spcPct val="0"/>
        </a:spcAft>
        <a:defRPr sz="2700" kern="1200" baseline="0">
          <a:solidFill>
            <a:schemeClr val="tx1"/>
          </a:solidFill>
          <a:latin typeface="+mj-lt"/>
          <a:ea typeface="Deutsche Bank Display" panose="020F0403020203030304" pitchFamily="34" charset="0"/>
          <a:cs typeface="Calibri Light" panose="020F0302020204030204" pitchFamily="34" charset="0"/>
        </a:defRPr>
      </a:lvl1pPr>
      <a:lvl2pPr algn="l" rtl="0" eaLnBrk="1" fontAlgn="base" hangingPunct="1">
        <a:lnSpc>
          <a:spcPct val="90000"/>
        </a:lnSpc>
        <a:spcBef>
          <a:spcPct val="0"/>
        </a:spcBef>
        <a:spcAft>
          <a:spcPct val="0"/>
        </a:spcAft>
        <a:defRPr sz="1764">
          <a:solidFill>
            <a:schemeClr val="tx1"/>
          </a:solidFill>
          <a:latin typeface="Arial" charset="0"/>
          <a:ea typeface="ＭＳ Ｐゴシック" pitchFamily="34" charset="-128"/>
          <a:cs typeface="ＭＳ Ｐゴシック" pitchFamily="-109" charset="-128"/>
        </a:defRPr>
      </a:lvl2pPr>
      <a:lvl3pPr algn="l" rtl="0" eaLnBrk="1" fontAlgn="base" hangingPunct="1">
        <a:lnSpc>
          <a:spcPct val="90000"/>
        </a:lnSpc>
        <a:spcBef>
          <a:spcPct val="0"/>
        </a:spcBef>
        <a:spcAft>
          <a:spcPct val="0"/>
        </a:spcAft>
        <a:defRPr sz="1764">
          <a:solidFill>
            <a:schemeClr val="tx1"/>
          </a:solidFill>
          <a:latin typeface="Arial" charset="0"/>
          <a:ea typeface="ＭＳ Ｐゴシック" pitchFamily="34" charset="-128"/>
          <a:cs typeface="ＭＳ Ｐゴシック" pitchFamily="-109" charset="-128"/>
        </a:defRPr>
      </a:lvl3pPr>
      <a:lvl4pPr algn="l" rtl="0" eaLnBrk="1" fontAlgn="base" hangingPunct="1">
        <a:lnSpc>
          <a:spcPct val="90000"/>
        </a:lnSpc>
        <a:spcBef>
          <a:spcPct val="0"/>
        </a:spcBef>
        <a:spcAft>
          <a:spcPct val="0"/>
        </a:spcAft>
        <a:defRPr sz="1764">
          <a:solidFill>
            <a:schemeClr val="tx1"/>
          </a:solidFill>
          <a:latin typeface="Arial" charset="0"/>
          <a:ea typeface="ＭＳ Ｐゴシック" pitchFamily="34" charset="-128"/>
          <a:cs typeface="ＭＳ Ｐゴシック" pitchFamily="-109" charset="-128"/>
        </a:defRPr>
      </a:lvl4pPr>
      <a:lvl5pPr algn="l" rtl="0" eaLnBrk="1" fontAlgn="base" hangingPunct="1">
        <a:lnSpc>
          <a:spcPct val="90000"/>
        </a:lnSpc>
        <a:spcBef>
          <a:spcPct val="0"/>
        </a:spcBef>
        <a:spcAft>
          <a:spcPct val="0"/>
        </a:spcAft>
        <a:defRPr sz="1764">
          <a:solidFill>
            <a:schemeClr val="tx1"/>
          </a:solidFill>
          <a:latin typeface="Arial" charset="0"/>
          <a:ea typeface="ＭＳ Ｐゴシック" pitchFamily="34" charset="-128"/>
          <a:cs typeface="ＭＳ Ｐゴシック" pitchFamily="-109" charset="-128"/>
        </a:defRPr>
      </a:lvl5pPr>
      <a:lvl6pPr marL="342254" algn="l" rtl="0" eaLnBrk="1" fontAlgn="base" hangingPunct="1">
        <a:lnSpc>
          <a:spcPct val="90000"/>
        </a:lnSpc>
        <a:spcBef>
          <a:spcPct val="0"/>
        </a:spcBef>
        <a:spcAft>
          <a:spcPct val="0"/>
        </a:spcAft>
        <a:tabLst>
          <a:tab pos="499120" algn="l"/>
        </a:tabLst>
        <a:defRPr sz="1764" b="1">
          <a:solidFill>
            <a:schemeClr val="tx1"/>
          </a:solidFill>
          <a:latin typeface="Arial" charset="0"/>
        </a:defRPr>
      </a:lvl6pPr>
      <a:lvl7pPr marL="684508" algn="l" rtl="0" eaLnBrk="1" fontAlgn="base" hangingPunct="1">
        <a:lnSpc>
          <a:spcPct val="90000"/>
        </a:lnSpc>
        <a:spcBef>
          <a:spcPct val="0"/>
        </a:spcBef>
        <a:spcAft>
          <a:spcPct val="0"/>
        </a:spcAft>
        <a:tabLst>
          <a:tab pos="499120" algn="l"/>
        </a:tabLst>
        <a:defRPr sz="1764" b="1">
          <a:solidFill>
            <a:schemeClr val="tx1"/>
          </a:solidFill>
          <a:latin typeface="Arial" charset="0"/>
        </a:defRPr>
      </a:lvl7pPr>
      <a:lvl8pPr marL="1026762" algn="l" rtl="0" eaLnBrk="1" fontAlgn="base" hangingPunct="1">
        <a:lnSpc>
          <a:spcPct val="90000"/>
        </a:lnSpc>
        <a:spcBef>
          <a:spcPct val="0"/>
        </a:spcBef>
        <a:spcAft>
          <a:spcPct val="0"/>
        </a:spcAft>
        <a:tabLst>
          <a:tab pos="499120" algn="l"/>
        </a:tabLst>
        <a:defRPr sz="1764" b="1">
          <a:solidFill>
            <a:schemeClr val="tx1"/>
          </a:solidFill>
          <a:latin typeface="Arial" charset="0"/>
        </a:defRPr>
      </a:lvl8pPr>
      <a:lvl9pPr marL="1369014" algn="l" rtl="0" eaLnBrk="1" fontAlgn="base" hangingPunct="1">
        <a:lnSpc>
          <a:spcPct val="90000"/>
        </a:lnSpc>
        <a:spcBef>
          <a:spcPct val="0"/>
        </a:spcBef>
        <a:spcAft>
          <a:spcPct val="0"/>
        </a:spcAft>
        <a:tabLst>
          <a:tab pos="499120" algn="l"/>
        </a:tabLst>
        <a:defRPr sz="1764" b="1">
          <a:solidFill>
            <a:schemeClr val="tx1"/>
          </a:solidFill>
          <a:latin typeface="Arial" charset="0"/>
        </a:defRPr>
      </a:lvl9pPr>
    </p:titleStyle>
    <p:bodyStyle>
      <a:lvl1pPr algn="l" rtl="0" eaLnBrk="1" fontAlgn="base" hangingPunct="1">
        <a:lnSpc>
          <a:spcPct val="90000"/>
        </a:lnSpc>
        <a:spcBef>
          <a:spcPts val="200"/>
        </a:spcBef>
        <a:spcAft>
          <a:spcPts val="200"/>
        </a:spcAft>
        <a:defRPr sz="1497" kern="1200" baseline="0">
          <a:solidFill>
            <a:srgbClr val="00A3E0"/>
          </a:solidFill>
          <a:latin typeface="+mn-lt"/>
          <a:ea typeface="ＭＳ Ｐゴシック" pitchFamily="-109" charset="-128"/>
          <a:cs typeface="ＭＳ Ｐゴシック" pitchFamily="-109" charset="-128"/>
        </a:defRPr>
      </a:lvl1pPr>
      <a:lvl2pPr algn="l" rtl="0" eaLnBrk="1" fontAlgn="base" hangingPunct="1">
        <a:lnSpc>
          <a:spcPct val="90000"/>
        </a:lnSpc>
        <a:spcBef>
          <a:spcPts val="200"/>
        </a:spcBef>
        <a:spcAft>
          <a:spcPts val="200"/>
        </a:spcAft>
        <a:defRPr sz="1497" kern="1200" baseline="0">
          <a:solidFill>
            <a:schemeClr val="tx1"/>
          </a:solidFill>
          <a:latin typeface="+mn-lt"/>
          <a:ea typeface="ＭＳ Ｐゴシック" pitchFamily="-109" charset="-128"/>
        </a:defRPr>
      </a:lvl2pPr>
      <a:lvl3pPr marL="303664" indent="-300434" algn="l" rtl="0" eaLnBrk="1" fontAlgn="base" hangingPunct="1">
        <a:lnSpc>
          <a:spcPct val="90000"/>
        </a:lnSpc>
        <a:spcBef>
          <a:spcPts val="200"/>
        </a:spcBef>
        <a:spcAft>
          <a:spcPts val="200"/>
        </a:spcAft>
        <a:buFont typeface="Arial" charset="0"/>
        <a:buChar char="—"/>
        <a:defRPr sz="1497" kern="1200" baseline="0">
          <a:solidFill>
            <a:schemeClr val="tx1"/>
          </a:solidFill>
          <a:latin typeface="+mn-lt"/>
          <a:ea typeface="Deutsche Bank Text" panose="020B0503020202030204" pitchFamily="34" charset="0"/>
          <a:cs typeface="Arial" panose="020B0604020202020204" pitchFamily="34" charset="0"/>
        </a:defRPr>
      </a:lvl3pPr>
      <a:lvl4pPr marL="609217" indent="-302448" algn="l" rtl="0" eaLnBrk="1" fontAlgn="base" hangingPunct="1">
        <a:lnSpc>
          <a:spcPct val="100000"/>
        </a:lnSpc>
        <a:spcBef>
          <a:spcPts val="200"/>
        </a:spcBef>
        <a:spcAft>
          <a:spcPts val="200"/>
        </a:spcAft>
        <a:buFont typeface="Arial" charset="0"/>
        <a:buChar char="—"/>
        <a:defRPr sz="1200" kern="1200" baseline="0">
          <a:solidFill>
            <a:schemeClr val="tx1"/>
          </a:solidFill>
          <a:latin typeface="+mn-lt"/>
          <a:ea typeface="ＭＳ Ｐゴシック" pitchFamily="-109" charset="-128"/>
        </a:defRPr>
      </a:lvl4pPr>
      <a:lvl5pPr marL="854416" indent="-247359" algn="l" rtl="0" eaLnBrk="1" fontAlgn="base" hangingPunct="1">
        <a:lnSpc>
          <a:spcPct val="100000"/>
        </a:lnSpc>
        <a:spcBef>
          <a:spcPts val="200"/>
        </a:spcBef>
        <a:spcAft>
          <a:spcPts val="200"/>
        </a:spcAft>
        <a:buFont typeface="Arial" charset="0"/>
        <a:buChar char="—"/>
        <a:defRPr sz="1000" kern="1200" baseline="0">
          <a:solidFill>
            <a:schemeClr val="tx1"/>
          </a:solidFill>
          <a:latin typeface="+mn-lt"/>
          <a:ea typeface="ＭＳ Ｐゴシック" pitchFamily="-109" charset="-128"/>
        </a:defRPr>
      </a:lvl5pPr>
      <a:lvl6pPr marL="882969"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6pPr>
      <a:lvl7pPr marL="1225221"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7pPr>
      <a:lvl8pPr marL="1567475"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8pPr>
      <a:lvl9pPr marL="1909729"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9pPr>
    </p:bodyStyle>
    <p:otherStyle>
      <a:defPPr>
        <a:defRPr lang="en-US"/>
      </a:defPPr>
      <a:lvl1pPr marL="0" algn="l" defTabSz="684508" rtl="0" eaLnBrk="1" latinLnBrk="0" hangingPunct="1">
        <a:defRPr sz="1357" kern="1200">
          <a:solidFill>
            <a:schemeClr val="tx1"/>
          </a:solidFill>
          <a:latin typeface="+mn-lt"/>
          <a:ea typeface="+mn-ea"/>
          <a:cs typeface="+mn-cs"/>
        </a:defRPr>
      </a:lvl1pPr>
      <a:lvl2pPr marL="342254" algn="l" defTabSz="684508" rtl="0" eaLnBrk="1" latinLnBrk="0" hangingPunct="1">
        <a:defRPr sz="1357" kern="1200">
          <a:solidFill>
            <a:schemeClr val="tx1"/>
          </a:solidFill>
          <a:latin typeface="+mn-lt"/>
          <a:ea typeface="+mn-ea"/>
          <a:cs typeface="+mn-cs"/>
        </a:defRPr>
      </a:lvl2pPr>
      <a:lvl3pPr marL="684508" algn="l" defTabSz="684508" rtl="0" eaLnBrk="1" latinLnBrk="0" hangingPunct="1">
        <a:defRPr sz="1357" kern="1200">
          <a:solidFill>
            <a:schemeClr val="tx1"/>
          </a:solidFill>
          <a:latin typeface="+mn-lt"/>
          <a:ea typeface="+mn-ea"/>
          <a:cs typeface="+mn-cs"/>
        </a:defRPr>
      </a:lvl3pPr>
      <a:lvl4pPr marL="1026762" algn="l" defTabSz="684508" rtl="0" eaLnBrk="1" latinLnBrk="0" hangingPunct="1">
        <a:defRPr sz="1357" kern="1200">
          <a:solidFill>
            <a:schemeClr val="tx1"/>
          </a:solidFill>
          <a:latin typeface="+mn-lt"/>
          <a:ea typeface="+mn-ea"/>
          <a:cs typeface="+mn-cs"/>
        </a:defRPr>
      </a:lvl4pPr>
      <a:lvl5pPr marL="1369014" algn="l" defTabSz="684508" rtl="0" eaLnBrk="1" latinLnBrk="0" hangingPunct="1">
        <a:defRPr sz="1357" kern="1200">
          <a:solidFill>
            <a:schemeClr val="tx1"/>
          </a:solidFill>
          <a:latin typeface="+mn-lt"/>
          <a:ea typeface="+mn-ea"/>
          <a:cs typeface="+mn-cs"/>
        </a:defRPr>
      </a:lvl5pPr>
      <a:lvl6pPr marL="1711269" algn="l" defTabSz="684508" rtl="0" eaLnBrk="1" latinLnBrk="0" hangingPunct="1">
        <a:defRPr sz="1357" kern="1200">
          <a:solidFill>
            <a:schemeClr val="tx1"/>
          </a:solidFill>
          <a:latin typeface="+mn-lt"/>
          <a:ea typeface="+mn-ea"/>
          <a:cs typeface="+mn-cs"/>
        </a:defRPr>
      </a:lvl6pPr>
      <a:lvl7pPr marL="2053523" algn="l" defTabSz="684508" rtl="0" eaLnBrk="1" latinLnBrk="0" hangingPunct="1">
        <a:defRPr sz="1357" kern="1200">
          <a:solidFill>
            <a:schemeClr val="tx1"/>
          </a:solidFill>
          <a:latin typeface="+mn-lt"/>
          <a:ea typeface="+mn-ea"/>
          <a:cs typeface="+mn-cs"/>
        </a:defRPr>
      </a:lvl7pPr>
      <a:lvl8pPr marL="2395776" algn="l" defTabSz="684508" rtl="0" eaLnBrk="1" latinLnBrk="0" hangingPunct="1">
        <a:defRPr sz="1357" kern="1200">
          <a:solidFill>
            <a:schemeClr val="tx1"/>
          </a:solidFill>
          <a:latin typeface="+mn-lt"/>
          <a:ea typeface="+mn-ea"/>
          <a:cs typeface="+mn-cs"/>
        </a:defRPr>
      </a:lvl8pPr>
      <a:lvl9pPr marL="2738030" algn="l" defTabSz="684508" rtl="0" eaLnBrk="1" latinLnBrk="0" hangingPunct="1">
        <a:defRPr sz="1357"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453" userDrawn="1">
          <p15:clr>
            <a:srgbClr val="F26B43"/>
          </p15:clr>
        </p15:guide>
        <p15:guide id="12" pos="307" userDrawn="1">
          <p15:clr>
            <a:srgbClr val="F26B43"/>
          </p15:clr>
        </p15:guide>
        <p15:guide id="13" orient="horz" pos="306" userDrawn="1">
          <p15:clr>
            <a:srgbClr val="F26B43"/>
          </p15:clr>
        </p15:guide>
        <p15:guide id="14" orient="horz" pos="2777" userDrawn="1">
          <p15:clr>
            <a:srgbClr val="F26B43"/>
          </p15:clr>
        </p15:guide>
        <p15:guide id="16" orient="horz" pos="2931" userDrawn="1">
          <p15:clr>
            <a:srgbClr val="F26B43"/>
          </p15:clr>
        </p15:guide>
        <p15:guide id="17" orient="horz" pos="849" userDrawn="1">
          <p15:clr>
            <a:srgbClr val="F26B43"/>
          </p15:clr>
        </p15:guide>
        <p15:guide id="18" orient="horz" pos="308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ired.com/2005/11/historys-worst-software-bugs/"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wired.com/2005/11/historys-worst-software-bugs/" TargetMode="External"/><Relationship Id="rId2" Type="http://schemas.openxmlformats.org/officeDocument/2006/relationships/hyperlink" Target="https://www.ibeta.com/historys-most-expensive-software-bug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hyperlink" Target="https://www.ibeta.com/historys-most-expensive-software-bu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E00FF45A-CC98-42D8-A542-9B673D5651A5}"/>
              </a:ext>
            </a:extLst>
          </p:cNvPr>
          <p:cNvSpPr>
            <a:spLocks noGrp="1"/>
          </p:cNvSpPr>
          <p:nvPr>
            <p:ph type="body" sz="quarter" idx="12"/>
          </p:nvPr>
        </p:nvSpPr>
        <p:spPr/>
        <p:txBody>
          <a:bodyPr/>
          <a:lstStyle/>
          <a:p>
            <a:endParaRPr lang="ru-RU"/>
          </a:p>
        </p:txBody>
      </p:sp>
      <p:sp>
        <p:nvSpPr>
          <p:cNvPr id="4" name="Текст 3">
            <a:extLst>
              <a:ext uri="{FF2B5EF4-FFF2-40B4-BE49-F238E27FC236}">
                <a16:creationId xmlns:a16="http://schemas.microsoft.com/office/drawing/2014/main" id="{EF3192B1-837E-46A8-AE60-2134CED48518}"/>
              </a:ext>
            </a:extLst>
          </p:cNvPr>
          <p:cNvSpPr>
            <a:spLocks noGrp="1"/>
          </p:cNvSpPr>
          <p:nvPr>
            <p:ph type="body" sz="quarter" idx="13"/>
          </p:nvPr>
        </p:nvSpPr>
        <p:spPr/>
        <p:txBody>
          <a:bodyPr/>
          <a:lstStyle/>
          <a:p>
            <a:endParaRPr lang="en-US" dirty="0"/>
          </a:p>
          <a:p>
            <a:endParaRPr lang="en-US" dirty="0"/>
          </a:p>
          <a:p>
            <a:endParaRPr lang="en-US" dirty="0"/>
          </a:p>
          <a:p>
            <a:endParaRPr lang="en-US" dirty="0"/>
          </a:p>
          <a:p>
            <a:r>
              <a:rPr lang="en-US" dirty="0"/>
              <a:t>Kristina Egorova, Senior Business Functional Analyst</a:t>
            </a:r>
          </a:p>
          <a:p>
            <a:r>
              <a:rPr lang="en-US" dirty="0"/>
              <a:t>Analyst Days #1</a:t>
            </a:r>
            <a:r>
              <a:rPr lang="ru-RU" dirty="0"/>
              <a:t>2</a:t>
            </a:r>
            <a:r>
              <a:rPr lang="en-US" dirty="0"/>
              <a:t>, Saint Petersburg 2021</a:t>
            </a:r>
          </a:p>
        </p:txBody>
      </p:sp>
      <p:sp>
        <p:nvSpPr>
          <p:cNvPr id="5" name="Текст 4">
            <a:extLst>
              <a:ext uri="{FF2B5EF4-FFF2-40B4-BE49-F238E27FC236}">
                <a16:creationId xmlns:a16="http://schemas.microsoft.com/office/drawing/2014/main" id="{8397CCF6-2CE6-4ED4-B4DF-B1259DB08182}"/>
              </a:ext>
            </a:extLst>
          </p:cNvPr>
          <p:cNvSpPr>
            <a:spLocks noGrp="1"/>
          </p:cNvSpPr>
          <p:nvPr>
            <p:ph type="body" sz="quarter" idx="10"/>
          </p:nvPr>
        </p:nvSpPr>
        <p:spPr/>
        <p:txBody>
          <a:bodyPr/>
          <a:lstStyle/>
          <a:p>
            <a:r>
              <a:rPr lang="ru-RU" dirty="0"/>
              <a:t>Не бойся</a:t>
            </a:r>
            <a:r>
              <a:rPr lang="en-US" dirty="0"/>
              <a:t>:</a:t>
            </a:r>
          </a:p>
          <a:p>
            <a:r>
              <a:rPr lang="ru-RU" dirty="0"/>
              <a:t>Как научиться на своих ошибках</a:t>
            </a:r>
            <a:r>
              <a:rPr lang="en-US" dirty="0"/>
              <a:t>?</a:t>
            </a:r>
            <a:endParaRPr lang="ru-RU" dirty="0"/>
          </a:p>
        </p:txBody>
      </p:sp>
    </p:spTree>
    <p:extLst>
      <p:ext uri="{BB962C8B-B14F-4D97-AF65-F5344CB8AC3E}">
        <p14:creationId xmlns:p14="http://schemas.microsoft.com/office/powerpoint/2010/main" val="4102912293"/>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F68F970F-4051-4057-8A49-3A6957F8E418}"/>
              </a:ext>
            </a:extLst>
          </p:cNvPr>
          <p:cNvSpPr>
            <a:spLocks noGrp="1"/>
          </p:cNvSpPr>
          <p:nvPr>
            <p:ph type="title"/>
          </p:nvPr>
        </p:nvSpPr>
        <p:spPr/>
        <p:txBody>
          <a:bodyPr/>
          <a:lstStyle/>
          <a:p>
            <a:r>
              <a:rPr lang="ru-RU" dirty="0"/>
              <a:t>Осознать: Цена некоторых ошибок неизмерима</a:t>
            </a:r>
          </a:p>
        </p:txBody>
      </p:sp>
      <p:sp>
        <p:nvSpPr>
          <p:cNvPr id="4" name="Номер слайда 3">
            <a:extLst>
              <a:ext uri="{FF2B5EF4-FFF2-40B4-BE49-F238E27FC236}">
                <a16:creationId xmlns:a16="http://schemas.microsoft.com/office/drawing/2014/main" id="{EC9D7F5C-0E88-49BC-B5E2-B5FC1439571D}"/>
              </a:ext>
            </a:extLst>
          </p:cNvPr>
          <p:cNvSpPr>
            <a:spLocks noGrp="1"/>
          </p:cNvSpPr>
          <p:nvPr>
            <p:ph type="sldNum" sz="quarter" idx="4"/>
          </p:nvPr>
        </p:nvSpPr>
        <p:spPr/>
        <p:txBody>
          <a:bodyPr/>
          <a:lstStyle/>
          <a:p>
            <a:fld id="{D71DA9FD-6EF8-4CC5-AF9B-B6159B5B937C}" type="slidenum">
              <a:rPr lang="en-GB" smtClean="0"/>
              <a:pPr/>
              <a:t>9</a:t>
            </a:fld>
            <a:endParaRPr lang="en-GB"/>
          </a:p>
        </p:txBody>
      </p:sp>
      <p:sp>
        <p:nvSpPr>
          <p:cNvPr id="13" name="TextBox 12">
            <a:extLst>
              <a:ext uri="{FF2B5EF4-FFF2-40B4-BE49-F238E27FC236}">
                <a16:creationId xmlns:a16="http://schemas.microsoft.com/office/drawing/2014/main" id="{63DFEDA7-A263-4480-B189-55F25042D36D}"/>
              </a:ext>
            </a:extLst>
          </p:cNvPr>
          <p:cNvSpPr txBox="1"/>
          <p:nvPr/>
        </p:nvSpPr>
        <p:spPr bwMode="ltGray">
          <a:xfrm>
            <a:off x="4144207" y="4635950"/>
            <a:ext cx="4437818" cy="240399"/>
          </a:xfrm>
          <a:prstGeom prst="rect">
            <a:avLst/>
          </a:prstGeom>
          <a:noFill/>
          <a:ln w="6350">
            <a:noFill/>
            <a:miter lim="800000"/>
            <a:headEnd/>
            <a:tailEnd/>
          </a:ln>
        </p:spPr>
        <p:txBody>
          <a:bodyPr wrap="square" lIns="100913" tIns="50457" rIns="100913" bIns="50457" rtlCol="0" anchor="t" anchorCtr="0">
            <a:spAutoFit/>
          </a:bodyPr>
          <a:lstStyle/>
          <a:p>
            <a:pPr eaLnBrk="0" hangingPunct="0"/>
            <a:r>
              <a:rPr lang="ru-RU" sz="900" dirty="0">
                <a:latin typeface="+mn-lt"/>
              </a:rPr>
              <a:t>*По данным: </a:t>
            </a:r>
            <a:r>
              <a:rPr lang="en-US" sz="900" dirty="0">
                <a:hlinkClick r:id="rId2"/>
              </a:rPr>
              <a:t>https://www.wired.com/2005/11/historys-worst-software-bugs/</a:t>
            </a:r>
            <a:r>
              <a:rPr lang="en-US" sz="900" dirty="0"/>
              <a:t> </a:t>
            </a:r>
          </a:p>
        </p:txBody>
      </p:sp>
      <p:sp>
        <p:nvSpPr>
          <p:cNvPr id="10" name="Объект 1">
            <a:extLst>
              <a:ext uri="{FF2B5EF4-FFF2-40B4-BE49-F238E27FC236}">
                <a16:creationId xmlns:a16="http://schemas.microsoft.com/office/drawing/2014/main" id="{82253EB5-D213-4E2C-A4F9-DEC67B370E80}"/>
              </a:ext>
            </a:extLst>
          </p:cNvPr>
          <p:cNvSpPr txBox="1">
            <a:spLocks/>
          </p:cNvSpPr>
          <p:nvPr/>
        </p:nvSpPr>
        <p:spPr>
          <a:xfrm>
            <a:off x="489602" y="1044808"/>
            <a:ext cx="8167036" cy="3060581"/>
          </a:xfrm>
          <a:prstGeom prst="rect">
            <a:avLst/>
          </a:prstGeom>
        </p:spPr>
        <p:txBody>
          <a:bodyPr/>
          <a:lstStyle>
            <a:lvl1pPr algn="l" rtl="0" eaLnBrk="1" fontAlgn="base" hangingPunct="1">
              <a:lnSpc>
                <a:spcPct val="90000"/>
              </a:lnSpc>
              <a:spcBef>
                <a:spcPts val="200"/>
              </a:spcBef>
              <a:spcAft>
                <a:spcPts val="200"/>
              </a:spcAft>
              <a:defRPr sz="1497" kern="1200" baseline="0">
                <a:solidFill>
                  <a:srgbClr val="00A3E0"/>
                </a:solidFill>
                <a:latin typeface="+mn-lt"/>
                <a:ea typeface="ＭＳ Ｐゴシック" pitchFamily="-109" charset="-128"/>
                <a:cs typeface="ＭＳ Ｐゴシック" pitchFamily="-109" charset="-128"/>
              </a:defRPr>
            </a:lvl1pPr>
            <a:lvl2pPr algn="l" rtl="0" eaLnBrk="1" fontAlgn="base" hangingPunct="1">
              <a:lnSpc>
                <a:spcPct val="90000"/>
              </a:lnSpc>
              <a:spcBef>
                <a:spcPts val="200"/>
              </a:spcBef>
              <a:spcAft>
                <a:spcPts val="200"/>
              </a:spcAft>
              <a:defRPr sz="1497" kern="1200" baseline="0">
                <a:solidFill>
                  <a:schemeClr val="tx1"/>
                </a:solidFill>
                <a:latin typeface="+mn-lt"/>
                <a:ea typeface="ＭＳ Ｐゴシック" pitchFamily="-109" charset="-128"/>
              </a:defRPr>
            </a:lvl2pPr>
            <a:lvl3pPr marL="303664" indent="-300434" algn="l" rtl="0" eaLnBrk="1" fontAlgn="base" hangingPunct="1">
              <a:lnSpc>
                <a:spcPct val="90000"/>
              </a:lnSpc>
              <a:spcBef>
                <a:spcPts val="200"/>
              </a:spcBef>
              <a:spcAft>
                <a:spcPts val="200"/>
              </a:spcAft>
              <a:buFont typeface="Arial" charset="0"/>
              <a:buChar char="—"/>
              <a:defRPr sz="1497" kern="1200" baseline="0">
                <a:solidFill>
                  <a:schemeClr val="tx1"/>
                </a:solidFill>
                <a:latin typeface="+mn-lt"/>
                <a:ea typeface="Deutsche Bank Text" panose="020B0503020202030204" pitchFamily="34" charset="0"/>
                <a:cs typeface="Arial" panose="020B0604020202020204" pitchFamily="34" charset="0"/>
              </a:defRPr>
            </a:lvl3pPr>
            <a:lvl4pPr marL="609217" indent="-302448" algn="l" rtl="0" eaLnBrk="1" fontAlgn="base" hangingPunct="1">
              <a:lnSpc>
                <a:spcPct val="100000"/>
              </a:lnSpc>
              <a:spcBef>
                <a:spcPts val="200"/>
              </a:spcBef>
              <a:spcAft>
                <a:spcPts val="200"/>
              </a:spcAft>
              <a:buFont typeface="Arial" charset="0"/>
              <a:buChar char="—"/>
              <a:defRPr sz="1200" kern="1200" baseline="0">
                <a:solidFill>
                  <a:schemeClr val="tx1"/>
                </a:solidFill>
                <a:latin typeface="+mn-lt"/>
                <a:ea typeface="ＭＳ Ｐゴシック" pitchFamily="-109" charset="-128"/>
              </a:defRPr>
            </a:lvl4pPr>
            <a:lvl5pPr marL="854416" indent="-247359" algn="l" rtl="0" eaLnBrk="1" fontAlgn="base" hangingPunct="1">
              <a:lnSpc>
                <a:spcPct val="100000"/>
              </a:lnSpc>
              <a:spcBef>
                <a:spcPts val="200"/>
              </a:spcBef>
              <a:spcAft>
                <a:spcPts val="200"/>
              </a:spcAft>
              <a:buFont typeface="Arial" charset="0"/>
              <a:buChar char="—"/>
              <a:defRPr sz="1000" kern="1200" baseline="0">
                <a:solidFill>
                  <a:schemeClr val="tx1"/>
                </a:solidFill>
                <a:latin typeface="+mn-lt"/>
                <a:ea typeface="ＭＳ Ｐゴシック" pitchFamily="-109" charset="-128"/>
              </a:defRPr>
            </a:lvl5pPr>
            <a:lvl6pPr marL="882969"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6pPr>
            <a:lvl7pPr marL="1225221"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7pPr>
            <a:lvl8pPr marL="1567475"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8pPr>
            <a:lvl9pPr marL="1909729"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9pPr>
          </a:lstStyle>
          <a:p>
            <a:pPr marL="3230" lvl="2" indent="0" defTabSz="914400">
              <a:buNone/>
            </a:pPr>
            <a:endParaRPr lang="ru-RU" dirty="0">
              <a:solidFill>
                <a:srgbClr val="8ADBEE"/>
              </a:solidFill>
              <a:ea typeface="ＭＳ Ｐゴシック" pitchFamily="-109" charset="-128"/>
            </a:endParaRPr>
          </a:p>
          <a:p>
            <a:pPr marL="3230" lvl="2" indent="0" defTabSz="914400">
              <a:buNone/>
            </a:pPr>
            <a:r>
              <a:rPr lang="ru-RU" dirty="0">
                <a:ea typeface="ＭＳ Ｐゴシック" pitchFamily="-109" charset="-128"/>
              </a:rPr>
              <a:t>10 самых ужасных багов программного обеспечения:</a:t>
            </a:r>
            <a:br>
              <a:rPr lang="ru-RU" dirty="0">
                <a:ea typeface="ＭＳ Ｐゴシック" pitchFamily="-109" charset="-128"/>
              </a:rPr>
            </a:br>
            <a:endParaRPr lang="ru-RU" dirty="0"/>
          </a:p>
          <a:p>
            <a:pPr lvl="2" defTabSz="914400"/>
            <a:r>
              <a:rPr lang="ru-RU" dirty="0"/>
              <a:t>…</a:t>
            </a:r>
          </a:p>
          <a:p>
            <a:pPr lvl="2" defTabSz="914400"/>
            <a:r>
              <a:rPr lang="ru-RU" dirty="0"/>
              <a:t>1985-1987: баг в аппарате лучевой терапии </a:t>
            </a:r>
            <a:r>
              <a:rPr lang="en-US" dirty="0"/>
              <a:t>Therac-25:</a:t>
            </a:r>
            <a:r>
              <a:rPr lang="ru-RU" dirty="0"/>
              <a:t> 6 передозировок, 2 человека погибло</a:t>
            </a:r>
          </a:p>
          <a:p>
            <a:pPr lvl="2" defTabSz="914400"/>
            <a:r>
              <a:rPr lang="ru-RU" dirty="0"/>
              <a:t>1991: баг в аппарате лучевой терапии </a:t>
            </a:r>
            <a:r>
              <a:rPr lang="en-US" dirty="0" err="1"/>
              <a:t>Sagitar</a:t>
            </a:r>
            <a:r>
              <a:rPr lang="en-US" dirty="0"/>
              <a:t> 35: </a:t>
            </a:r>
            <a:r>
              <a:rPr lang="ru-RU" dirty="0"/>
              <a:t>25 передозировок, 3 человека погибло</a:t>
            </a:r>
          </a:p>
          <a:p>
            <a:pPr lvl="2" defTabSz="914400"/>
            <a:r>
              <a:rPr lang="ru-RU" dirty="0"/>
              <a:t>2000: ошибка эксплуатации ПО для планирования радиационной терапии производства американской компании </a:t>
            </a:r>
            <a:r>
              <a:rPr lang="ru-RU" dirty="0" err="1"/>
              <a:t>Multidata</a:t>
            </a:r>
            <a:r>
              <a:rPr lang="ru-RU" dirty="0"/>
              <a:t> </a:t>
            </a:r>
            <a:r>
              <a:rPr lang="ru-RU" dirty="0" err="1"/>
              <a:t>Systems</a:t>
            </a:r>
            <a:r>
              <a:rPr lang="ru-RU" dirty="0"/>
              <a:t> </a:t>
            </a:r>
            <a:r>
              <a:rPr lang="ru-RU" dirty="0" err="1"/>
              <a:t>International</a:t>
            </a:r>
            <a:r>
              <a:rPr lang="ru-RU" dirty="0"/>
              <a:t>: 20 передозировок, 8 человек погибло</a:t>
            </a:r>
          </a:p>
          <a:p>
            <a:pPr lvl="2" defTabSz="914400"/>
            <a:endParaRPr lang="ru-RU" dirty="0"/>
          </a:p>
        </p:txBody>
      </p:sp>
    </p:spTree>
    <p:extLst>
      <p:ext uri="{BB962C8B-B14F-4D97-AF65-F5344CB8AC3E}">
        <p14:creationId xmlns:p14="http://schemas.microsoft.com/office/powerpoint/2010/main" val="1171703988"/>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C238CEBF-EF7D-486F-8E56-9D8976B91F96}"/>
              </a:ext>
            </a:extLst>
          </p:cNvPr>
          <p:cNvSpPr>
            <a:spLocks noGrp="1"/>
          </p:cNvSpPr>
          <p:nvPr>
            <p:ph type="title"/>
          </p:nvPr>
        </p:nvSpPr>
        <p:spPr/>
        <p:txBody>
          <a:bodyPr/>
          <a:lstStyle/>
          <a:p>
            <a:r>
              <a:rPr lang="ru-RU" dirty="0"/>
              <a:t>Подумать: А почему я «осознаю» именно так?</a:t>
            </a:r>
          </a:p>
        </p:txBody>
      </p:sp>
      <p:sp>
        <p:nvSpPr>
          <p:cNvPr id="4" name="Номер слайда 3">
            <a:extLst>
              <a:ext uri="{FF2B5EF4-FFF2-40B4-BE49-F238E27FC236}">
                <a16:creationId xmlns:a16="http://schemas.microsoft.com/office/drawing/2014/main" id="{BE269E8C-EE99-40F8-A561-8D15695F7B43}"/>
              </a:ext>
            </a:extLst>
          </p:cNvPr>
          <p:cNvSpPr>
            <a:spLocks noGrp="1"/>
          </p:cNvSpPr>
          <p:nvPr>
            <p:ph type="sldNum" sz="quarter" idx="4"/>
          </p:nvPr>
        </p:nvSpPr>
        <p:spPr/>
        <p:txBody>
          <a:bodyPr/>
          <a:lstStyle/>
          <a:p>
            <a:fld id="{D71DA9FD-6EF8-4CC5-AF9B-B6159B5B937C}" type="slidenum">
              <a:rPr lang="en-GB" smtClean="0"/>
              <a:pPr/>
              <a:t>10</a:t>
            </a:fld>
            <a:endParaRPr lang="en-GB"/>
          </a:p>
        </p:txBody>
      </p:sp>
      <p:sp>
        <p:nvSpPr>
          <p:cNvPr id="7" name="Облачко с текстом: прямоугольное 6">
            <a:extLst>
              <a:ext uri="{FF2B5EF4-FFF2-40B4-BE49-F238E27FC236}">
                <a16:creationId xmlns:a16="http://schemas.microsoft.com/office/drawing/2014/main" id="{E1A1D747-EFAF-44F3-A6AC-276A8AD1C09B}"/>
              </a:ext>
            </a:extLst>
          </p:cNvPr>
          <p:cNvSpPr/>
          <p:nvPr/>
        </p:nvSpPr>
        <p:spPr bwMode="auto">
          <a:xfrm>
            <a:off x="3089979" y="1046818"/>
            <a:ext cx="2487923" cy="947738"/>
          </a:xfrm>
          <a:prstGeom prst="wedgeRectCallout">
            <a:avLst>
              <a:gd name="adj1" fmla="val -57364"/>
              <a:gd name="adj2" fmla="val 118930"/>
            </a:avLst>
          </a:prstGeom>
          <a:ln>
            <a:solidFill>
              <a:srgbClr val="0018A8"/>
            </a:solidFill>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rgbClr val="0018A8"/>
                </a:solidFill>
              </a:rPr>
              <a:t>Я поняла, что ошибки бывают разные… некоторые из них – это просто досадные мелочи</a:t>
            </a:r>
          </a:p>
        </p:txBody>
      </p:sp>
      <p:sp>
        <p:nvSpPr>
          <p:cNvPr id="9" name="Облачко с текстом: прямоугольное 8">
            <a:extLst>
              <a:ext uri="{FF2B5EF4-FFF2-40B4-BE49-F238E27FC236}">
                <a16:creationId xmlns:a16="http://schemas.microsoft.com/office/drawing/2014/main" id="{DFF9A325-8011-4894-BB22-CB7B79D13D86}"/>
              </a:ext>
            </a:extLst>
          </p:cNvPr>
          <p:cNvSpPr/>
          <p:nvPr/>
        </p:nvSpPr>
        <p:spPr bwMode="auto">
          <a:xfrm>
            <a:off x="4315657" y="3207174"/>
            <a:ext cx="2487922" cy="872986"/>
          </a:xfrm>
          <a:prstGeom prst="wedgeRectCallout">
            <a:avLst>
              <a:gd name="adj1" fmla="val -99185"/>
              <a:gd name="adj2" fmla="val -46543"/>
            </a:avLst>
          </a:prstGeom>
          <a:ln>
            <a:solidFill>
              <a:srgbClr val="0018A8"/>
            </a:solidFill>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rgbClr val="0018A8"/>
                </a:solidFill>
              </a:rPr>
              <a:t>Я подумала, что мои ошибки это не так страшно…</a:t>
            </a:r>
          </a:p>
        </p:txBody>
      </p:sp>
      <p:sp>
        <p:nvSpPr>
          <p:cNvPr id="11" name="Облачко с текстом: прямоугольное 10">
            <a:extLst>
              <a:ext uri="{FF2B5EF4-FFF2-40B4-BE49-F238E27FC236}">
                <a16:creationId xmlns:a16="http://schemas.microsoft.com/office/drawing/2014/main" id="{FBAD616E-7A4B-447D-BF69-2ADE77442542}"/>
              </a:ext>
            </a:extLst>
          </p:cNvPr>
          <p:cNvSpPr/>
          <p:nvPr/>
        </p:nvSpPr>
        <p:spPr bwMode="auto">
          <a:xfrm>
            <a:off x="4259174" y="2171252"/>
            <a:ext cx="2487923" cy="872986"/>
          </a:xfrm>
          <a:prstGeom prst="wedgeRectCallout">
            <a:avLst>
              <a:gd name="adj1" fmla="val -108877"/>
              <a:gd name="adj2" fmla="val 25630"/>
            </a:avLst>
          </a:prstGeom>
          <a:ln>
            <a:solidFill>
              <a:srgbClr val="0018A8"/>
            </a:solidFill>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rgbClr val="0018A8"/>
                </a:solidFill>
              </a:rPr>
              <a:t>Я сравнила стоимость своих ошибок, и самых дорогих ошибок…</a:t>
            </a:r>
          </a:p>
        </p:txBody>
      </p:sp>
      <p:pic>
        <p:nvPicPr>
          <p:cNvPr id="13" name="Picture 3">
            <a:extLst>
              <a:ext uri="{FF2B5EF4-FFF2-40B4-BE49-F238E27FC236}">
                <a16:creationId xmlns:a16="http://schemas.microsoft.com/office/drawing/2014/main" id="{BEE0C485-E6D6-4F62-8C66-89C375C14745}"/>
              </a:ext>
            </a:extLst>
          </p:cNvPr>
          <p:cNvPicPr>
            <a:picLocks noChangeAspect="1"/>
          </p:cNvPicPr>
          <p:nvPr/>
        </p:nvPicPr>
        <p:blipFill>
          <a:blip r:embed="rId2"/>
          <a:srcRect/>
          <a:stretch>
            <a:fillRect/>
          </a:stretch>
        </p:blipFill>
        <p:spPr>
          <a:xfrm>
            <a:off x="545468" y="1231546"/>
            <a:ext cx="2487923" cy="2829046"/>
          </a:xfrm>
          <a:prstGeom prst="rect">
            <a:avLst/>
          </a:prstGeom>
        </p:spPr>
      </p:pic>
    </p:spTree>
    <p:extLst>
      <p:ext uri="{BB962C8B-B14F-4D97-AF65-F5344CB8AC3E}">
        <p14:creationId xmlns:p14="http://schemas.microsoft.com/office/powerpoint/2010/main" val="426236220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C238CEBF-EF7D-486F-8E56-9D8976B91F96}"/>
              </a:ext>
            </a:extLst>
          </p:cNvPr>
          <p:cNvSpPr>
            <a:spLocks noGrp="1"/>
          </p:cNvSpPr>
          <p:nvPr>
            <p:ph type="title"/>
          </p:nvPr>
        </p:nvSpPr>
        <p:spPr/>
        <p:txBody>
          <a:bodyPr/>
          <a:lstStyle/>
          <a:p>
            <a:r>
              <a:rPr lang="ru-RU" dirty="0"/>
              <a:t>Подумать: На самом деле я </a:t>
            </a:r>
            <a:r>
              <a:rPr lang="ru-RU" dirty="0">
                <a:solidFill>
                  <a:srgbClr val="0018A8"/>
                </a:solidFill>
              </a:rPr>
              <a:t>еще раз…</a:t>
            </a:r>
          </a:p>
        </p:txBody>
      </p:sp>
      <p:sp>
        <p:nvSpPr>
          <p:cNvPr id="4" name="Номер слайда 3">
            <a:extLst>
              <a:ext uri="{FF2B5EF4-FFF2-40B4-BE49-F238E27FC236}">
                <a16:creationId xmlns:a16="http://schemas.microsoft.com/office/drawing/2014/main" id="{BE269E8C-EE99-40F8-A561-8D15695F7B43}"/>
              </a:ext>
            </a:extLst>
          </p:cNvPr>
          <p:cNvSpPr>
            <a:spLocks noGrp="1"/>
          </p:cNvSpPr>
          <p:nvPr>
            <p:ph type="sldNum" sz="quarter" idx="4"/>
          </p:nvPr>
        </p:nvSpPr>
        <p:spPr/>
        <p:txBody>
          <a:bodyPr/>
          <a:lstStyle/>
          <a:p>
            <a:fld id="{D71DA9FD-6EF8-4CC5-AF9B-B6159B5B937C}" type="slidenum">
              <a:rPr lang="en-GB" smtClean="0"/>
              <a:pPr/>
              <a:t>11</a:t>
            </a:fld>
            <a:endParaRPr lang="en-GB"/>
          </a:p>
        </p:txBody>
      </p:sp>
      <p:pic>
        <p:nvPicPr>
          <p:cNvPr id="23" name="Picture 2">
            <a:extLst>
              <a:ext uri="{FF2B5EF4-FFF2-40B4-BE49-F238E27FC236}">
                <a16:creationId xmlns:a16="http://schemas.microsoft.com/office/drawing/2014/main" id="{CE9C9426-E878-4915-8230-5158DC84C155}"/>
              </a:ext>
            </a:extLst>
          </p:cNvPr>
          <p:cNvPicPr>
            <a:picLocks noChangeAspect="1"/>
          </p:cNvPicPr>
          <p:nvPr/>
        </p:nvPicPr>
        <p:blipFill>
          <a:blip r:embed="rId2"/>
          <a:srcRect/>
          <a:stretch>
            <a:fillRect/>
          </a:stretch>
        </p:blipFill>
        <p:spPr>
          <a:xfrm>
            <a:off x="3691656" y="1958944"/>
            <a:ext cx="1472124" cy="1088615"/>
          </a:xfrm>
          <a:prstGeom prst="rect">
            <a:avLst/>
          </a:prstGeom>
        </p:spPr>
      </p:pic>
      <p:graphicFrame>
        <p:nvGraphicFramePr>
          <p:cNvPr id="24" name="Схема 23">
            <a:extLst>
              <a:ext uri="{FF2B5EF4-FFF2-40B4-BE49-F238E27FC236}">
                <a16:creationId xmlns:a16="http://schemas.microsoft.com/office/drawing/2014/main" id="{171BBDD8-6B45-4DF3-AE5E-E29B24673558}"/>
              </a:ext>
            </a:extLst>
          </p:cNvPr>
          <p:cNvGraphicFramePr/>
          <p:nvPr>
            <p:extLst>
              <p:ext uri="{D42A27DB-BD31-4B8C-83A1-F6EECF244321}">
                <p14:modId xmlns:p14="http://schemas.microsoft.com/office/powerpoint/2010/main" val="3947819169"/>
              </p:ext>
            </p:extLst>
          </p:nvPr>
        </p:nvGraphicFramePr>
        <p:xfrm>
          <a:off x="2076789" y="998149"/>
          <a:ext cx="4879041" cy="3361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Облачко с текстом: прямоугольное 24">
            <a:extLst>
              <a:ext uri="{FF2B5EF4-FFF2-40B4-BE49-F238E27FC236}">
                <a16:creationId xmlns:a16="http://schemas.microsoft.com/office/drawing/2014/main" id="{638DD836-16B3-4A85-837D-6A90091454BC}"/>
              </a:ext>
            </a:extLst>
          </p:cNvPr>
          <p:cNvSpPr/>
          <p:nvPr/>
        </p:nvSpPr>
        <p:spPr bwMode="auto">
          <a:xfrm>
            <a:off x="5996393" y="1171699"/>
            <a:ext cx="1748060" cy="732864"/>
          </a:xfrm>
          <a:prstGeom prst="wedgeRectCallout">
            <a:avLst>
              <a:gd name="adj1" fmla="val -55544"/>
              <a:gd name="adj2" fmla="val 79931"/>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chemeClr val="tx1"/>
                </a:solidFill>
              </a:rPr>
              <a:t>+ Ответственность = Стресс</a:t>
            </a:r>
          </a:p>
        </p:txBody>
      </p:sp>
      <p:sp>
        <p:nvSpPr>
          <p:cNvPr id="26" name="Облачко с текстом: прямоугольное 25">
            <a:extLst>
              <a:ext uri="{FF2B5EF4-FFF2-40B4-BE49-F238E27FC236}">
                <a16:creationId xmlns:a16="http://schemas.microsoft.com/office/drawing/2014/main" id="{54A09004-ABCF-458D-B87D-0641554E7124}"/>
              </a:ext>
            </a:extLst>
          </p:cNvPr>
          <p:cNvSpPr/>
          <p:nvPr/>
        </p:nvSpPr>
        <p:spPr bwMode="auto">
          <a:xfrm>
            <a:off x="6081800" y="3365828"/>
            <a:ext cx="1748060" cy="732864"/>
          </a:xfrm>
          <a:prstGeom prst="wedgeRectCallout">
            <a:avLst>
              <a:gd name="adj1" fmla="val -82084"/>
              <a:gd name="adj2" fmla="val -29243"/>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chemeClr val="tx1"/>
                </a:solidFill>
              </a:rPr>
              <a:t>Устаешь и …</a:t>
            </a:r>
          </a:p>
        </p:txBody>
      </p:sp>
      <p:sp>
        <p:nvSpPr>
          <p:cNvPr id="27" name="Облачко с текстом: прямоугольное 26">
            <a:extLst>
              <a:ext uri="{FF2B5EF4-FFF2-40B4-BE49-F238E27FC236}">
                <a16:creationId xmlns:a16="http://schemas.microsoft.com/office/drawing/2014/main" id="{73E1F771-718D-4304-A69F-14EAF7651DAF}"/>
              </a:ext>
            </a:extLst>
          </p:cNvPr>
          <p:cNvSpPr/>
          <p:nvPr/>
        </p:nvSpPr>
        <p:spPr bwMode="auto">
          <a:xfrm>
            <a:off x="974159" y="3290012"/>
            <a:ext cx="1748060" cy="732864"/>
          </a:xfrm>
          <a:prstGeom prst="wedgeRectCallout">
            <a:avLst>
              <a:gd name="adj1" fmla="val 107538"/>
              <a:gd name="adj2" fmla="val 12041"/>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chemeClr val="tx1"/>
                </a:solidFill>
              </a:rPr>
              <a:t>Об ошибке становится известно…</a:t>
            </a:r>
          </a:p>
        </p:txBody>
      </p:sp>
      <p:sp>
        <p:nvSpPr>
          <p:cNvPr id="28" name="Облачко с текстом: прямоугольное 27">
            <a:extLst>
              <a:ext uri="{FF2B5EF4-FFF2-40B4-BE49-F238E27FC236}">
                <a16:creationId xmlns:a16="http://schemas.microsoft.com/office/drawing/2014/main" id="{64261833-88D2-4BDD-8778-57B940179467}"/>
              </a:ext>
            </a:extLst>
          </p:cNvPr>
          <p:cNvSpPr/>
          <p:nvPr/>
        </p:nvSpPr>
        <p:spPr bwMode="auto">
          <a:xfrm>
            <a:off x="1025576" y="1228477"/>
            <a:ext cx="1748060" cy="732864"/>
          </a:xfrm>
          <a:prstGeom prst="wedgeRectCallout">
            <a:avLst>
              <a:gd name="adj1" fmla="val 69075"/>
              <a:gd name="adj2" fmla="val 89106"/>
            </a:avLst>
          </a:prstGeom>
          <a:solidFill>
            <a:srgbClr val="0018A8"/>
          </a:solidFill>
          <a:ln>
            <a:solidFill>
              <a:srgbClr val="0018A8"/>
            </a:solidFill>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chemeClr val="bg1"/>
                </a:solidFill>
              </a:rPr>
              <a:t>Как-нибудь переживаешь и </a:t>
            </a:r>
            <a:r>
              <a:rPr lang="ru-RU" b="1" dirty="0">
                <a:solidFill>
                  <a:schemeClr val="bg1"/>
                </a:solidFill>
              </a:rPr>
              <a:t>…</a:t>
            </a:r>
          </a:p>
        </p:txBody>
      </p:sp>
    </p:spTree>
    <p:extLst>
      <p:ext uri="{BB962C8B-B14F-4D97-AF65-F5344CB8AC3E}">
        <p14:creationId xmlns:p14="http://schemas.microsoft.com/office/powerpoint/2010/main" val="235429548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7A99C8D-15A9-495D-AD7F-9FC4EE76B207}"/>
              </a:ext>
            </a:extLst>
          </p:cNvPr>
          <p:cNvSpPr>
            <a:spLocks noGrp="1"/>
          </p:cNvSpPr>
          <p:nvPr>
            <p:ph type="title"/>
          </p:nvPr>
        </p:nvSpPr>
        <p:spPr/>
        <p:txBody>
          <a:bodyPr/>
          <a:lstStyle/>
          <a:p>
            <a:r>
              <a:rPr lang="ru-RU" dirty="0"/>
              <a:t>Что происходит в момент «как-нибудь переживаешь…», и почему?</a:t>
            </a:r>
          </a:p>
        </p:txBody>
      </p:sp>
      <p:sp>
        <p:nvSpPr>
          <p:cNvPr id="4" name="Номер слайда 3">
            <a:extLst>
              <a:ext uri="{FF2B5EF4-FFF2-40B4-BE49-F238E27FC236}">
                <a16:creationId xmlns:a16="http://schemas.microsoft.com/office/drawing/2014/main" id="{CB56D2A8-6777-42B1-BCE0-B53A88992CA2}"/>
              </a:ext>
            </a:extLst>
          </p:cNvPr>
          <p:cNvSpPr>
            <a:spLocks noGrp="1"/>
          </p:cNvSpPr>
          <p:nvPr>
            <p:ph type="sldNum" sz="quarter" idx="4"/>
          </p:nvPr>
        </p:nvSpPr>
        <p:spPr/>
        <p:txBody>
          <a:bodyPr/>
          <a:lstStyle/>
          <a:p>
            <a:fld id="{D71DA9FD-6EF8-4CC5-AF9B-B6159B5B937C}" type="slidenum">
              <a:rPr lang="en-GB" smtClean="0"/>
              <a:pPr/>
              <a:t>12</a:t>
            </a:fld>
            <a:endParaRPr lang="en-GB"/>
          </a:p>
        </p:txBody>
      </p:sp>
      <p:sp>
        <p:nvSpPr>
          <p:cNvPr id="14" name="TextBox 13">
            <a:extLst>
              <a:ext uri="{FF2B5EF4-FFF2-40B4-BE49-F238E27FC236}">
                <a16:creationId xmlns:a16="http://schemas.microsoft.com/office/drawing/2014/main" id="{454DD76E-D3CB-4A38-9465-849BC9AE2EA1}"/>
              </a:ext>
            </a:extLst>
          </p:cNvPr>
          <p:cNvSpPr txBox="1"/>
          <p:nvPr/>
        </p:nvSpPr>
        <p:spPr bwMode="ltGray">
          <a:xfrm>
            <a:off x="738697" y="2642902"/>
            <a:ext cx="1956878" cy="730148"/>
          </a:xfrm>
          <a:prstGeom prst="rect">
            <a:avLst/>
          </a:prstGeom>
          <a:noFill/>
          <a:ln w="6350">
            <a:noFill/>
            <a:miter lim="800000"/>
            <a:headEnd/>
            <a:tailEnd/>
          </a:ln>
        </p:spPr>
        <p:txBody>
          <a:bodyPr wrap="square" lIns="100913" tIns="50457" rIns="100913" bIns="50457" rtlCol="0" anchor="t" anchorCtr="0">
            <a:spAutoFit/>
          </a:bodyPr>
          <a:lstStyle/>
          <a:p>
            <a:pPr eaLnBrk="0" hangingPunct="0"/>
            <a:r>
              <a:rPr lang="ru-RU" dirty="0">
                <a:latin typeface="+mn-lt"/>
              </a:rPr>
              <a:t>«Я никогда не ошибаюсь, потому что очень стараюсь»</a:t>
            </a:r>
          </a:p>
        </p:txBody>
      </p:sp>
      <p:sp>
        <p:nvSpPr>
          <p:cNvPr id="17" name="Облачко с текстом: прямоугольное 16">
            <a:extLst>
              <a:ext uri="{FF2B5EF4-FFF2-40B4-BE49-F238E27FC236}">
                <a16:creationId xmlns:a16="http://schemas.microsoft.com/office/drawing/2014/main" id="{EBCC296C-E0A7-49FB-90A6-5D4A8587E54F}"/>
              </a:ext>
            </a:extLst>
          </p:cNvPr>
          <p:cNvSpPr/>
          <p:nvPr/>
        </p:nvSpPr>
        <p:spPr bwMode="auto">
          <a:xfrm>
            <a:off x="738697" y="1331742"/>
            <a:ext cx="1748060" cy="732864"/>
          </a:xfrm>
          <a:prstGeom prst="wedgeRectCallout">
            <a:avLst>
              <a:gd name="adj1" fmla="val 122250"/>
              <a:gd name="adj2" fmla="val 103326"/>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err="1">
                <a:solidFill>
                  <a:schemeClr val="tx1"/>
                </a:solidFill>
              </a:rPr>
              <a:t>Когниция</a:t>
            </a:r>
            <a:r>
              <a:rPr lang="ru-RU" dirty="0">
                <a:solidFill>
                  <a:schemeClr val="tx1"/>
                </a:solidFill>
              </a:rPr>
              <a:t> А…</a:t>
            </a:r>
          </a:p>
        </p:txBody>
      </p:sp>
      <p:pic>
        <p:nvPicPr>
          <p:cNvPr id="8" name="Picture 2">
            <a:extLst>
              <a:ext uri="{FF2B5EF4-FFF2-40B4-BE49-F238E27FC236}">
                <a16:creationId xmlns:a16="http://schemas.microsoft.com/office/drawing/2014/main" id="{C583CFB3-F2B4-487A-8F4C-9A6BFD6E1E5B}"/>
              </a:ext>
            </a:extLst>
          </p:cNvPr>
          <p:cNvPicPr>
            <a:picLocks noChangeAspect="1"/>
          </p:cNvPicPr>
          <p:nvPr/>
        </p:nvPicPr>
        <p:blipFill>
          <a:blip r:embed="rId2"/>
          <a:srcRect/>
          <a:stretch>
            <a:fillRect/>
          </a:stretch>
        </p:blipFill>
        <p:spPr>
          <a:xfrm>
            <a:off x="3907740" y="2050784"/>
            <a:ext cx="2644730" cy="1914386"/>
          </a:xfrm>
          <a:prstGeom prst="rect">
            <a:avLst/>
          </a:prstGeom>
        </p:spPr>
      </p:pic>
    </p:spTree>
    <p:extLst>
      <p:ext uri="{BB962C8B-B14F-4D97-AF65-F5344CB8AC3E}">
        <p14:creationId xmlns:p14="http://schemas.microsoft.com/office/powerpoint/2010/main" val="365404926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7A99C8D-15A9-495D-AD7F-9FC4EE76B207}"/>
              </a:ext>
            </a:extLst>
          </p:cNvPr>
          <p:cNvSpPr>
            <a:spLocks noGrp="1"/>
          </p:cNvSpPr>
          <p:nvPr>
            <p:ph type="title"/>
          </p:nvPr>
        </p:nvSpPr>
        <p:spPr/>
        <p:txBody>
          <a:bodyPr/>
          <a:lstStyle/>
          <a:p>
            <a:r>
              <a:rPr lang="ru-RU" dirty="0"/>
              <a:t>Что происходит в момент «как-нибудь переживаешь…», и почему?</a:t>
            </a:r>
          </a:p>
        </p:txBody>
      </p:sp>
      <p:sp>
        <p:nvSpPr>
          <p:cNvPr id="4" name="Номер слайда 3">
            <a:extLst>
              <a:ext uri="{FF2B5EF4-FFF2-40B4-BE49-F238E27FC236}">
                <a16:creationId xmlns:a16="http://schemas.microsoft.com/office/drawing/2014/main" id="{CB56D2A8-6777-42B1-BCE0-B53A88992CA2}"/>
              </a:ext>
            </a:extLst>
          </p:cNvPr>
          <p:cNvSpPr>
            <a:spLocks noGrp="1"/>
          </p:cNvSpPr>
          <p:nvPr>
            <p:ph type="sldNum" sz="quarter" idx="4"/>
          </p:nvPr>
        </p:nvSpPr>
        <p:spPr/>
        <p:txBody>
          <a:bodyPr/>
          <a:lstStyle/>
          <a:p>
            <a:fld id="{D71DA9FD-6EF8-4CC5-AF9B-B6159B5B937C}" type="slidenum">
              <a:rPr lang="en-GB" smtClean="0"/>
              <a:pPr/>
              <a:t>13</a:t>
            </a:fld>
            <a:endParaRPr lang="en-GB"/>
          </a:p>
        </p:txBody>
      </p:sp>
      <p:sp>
        <p:nvSpPr>
          <p:cNvPr id="14" name="TextBox 13">
            <a:extLst>
              <a:ext uri="{FF2B5EF4-FFF2-40B4-BE49-F238E27FC236}">
                <a16:creationId xmlns:a16="http://schemas.microsoft.com/office/drawing/2014/main" id="{454DD76E-D3CB-4A38-9465-849BC9AE2EA1}"/>
              </a:ext>
            </a:extLst>
          </p:cNvPr>
          <p:cNvSpPr txBox="1"/>
          <p:nvPr/>
        </p:nvSpPr>
        <p:spPr bwMode="ltGray">
          <a:xfrm>
            <a:off x="5999238" y="2554785"/>
            <a:ext cx="1956878" cy="730148"/>
          </a:xfrm>
          <a:prstGeom prst="rect">
            <a:avLst/>
          </a:prstGeom>
          <a:noFill/>
          <a:ln w="6350">
            <a:noFill/>
            <a:miter lim="800000"/>
            <a:headEnd/>
            <a:tailEnd/>
          </a:ln>
        </p:spPr>
        <p:txBody>
          <a:bodyPr wrap="square" lIns="100913" tIns="50457" rIns="100913" bIns="50457" rtlCol="0" anchor="t" anchorCtr="0">
            <a:spAutoFit/>
          </a:bodyPr>
          <a:lstStyle/>
          <a:p>
            <a:pPr eaLnBrk="0" hangingPunct="0"/>
            <a:r>
              <a:rPr lang="ru-RU" dirty="0">
                <a:latin typeface="+mn-lt"/>
              </a:rPr>
              <a:t>«</a:t>
            </a:r>
            <a:r>
              <a:rPr lang="ru-RU" dirty="0"/>
              <a:t>Я снова ошибся, хотя очень стараюсь не делать этого</a:t>
            </a:r>
            <a:r>
              <a:rPr lang="ru-RU" dirty="0">
                <a:latin typeface="+mn-lt"/>
              </a:rPr>
              <a:t>»</a:t>
            </a:r>
          </a:p>
        </p:txBody>
      </p:sp>
      <p:sp>
        <p:nvSpPr>
          <p:cNvPr id="17" name="Облачко с текстом: прямоугольное 16">
            <a:extLst>
              <a:ext uri="{FF2B5EF4-FFF2-40B4-BE49-F238E27FC236}">
                <a16:creationId xmlns:a16="http://schemas.microsoft.com/office/drawing/2014/main" id="{EBCC296C-E0A7-49FB-90A6-5D4A8587E54F}"/>
              </a:ext>
            </a:extLst>
          </p:cNvPr>
          <p:cNvSpPr/>
          <p:nvPr/>
        </p:nvSpPr>
        <p:spPr bwMode="auto">
          <a:xfrm>
            <a:off x="5996497" y="1319547"/>
            <a:ext cx="1748060" cy="732864"/>
          </a:xfrm>
          <a:prstGeom prst="wedgeRectCallout">
            <a:avLst>
              <a:gd name="adj1" fmla="val -72276"/>
              <a:gd name="adj2" fmla="val 108525"/>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err="1">
                <a:solidFill>
                  <a:schemeClr val="tx1"/>
                </a:solidFill>
              </a:rPr>
              <a:t>Когниция</a:t>
            </a:r>
            <a:r>
              <a:rPr lang="ru-RU" dirty="0">
                <a:solidFill>
                  <a:schemeClr val="tx1"/>
                </a:solidFill>
              </a:rPr>
              <a:t> Б…</a:t>
            </a:r>
          </a:p>
        </p:txBody>
      </p:sp>
      <p:pic>
        <p:nvPicPr>
          <p:cNvPr id="7" name="Picture 7">
            <a:extLst>
              <a:ext uri="{FF2B5EF4-FFF2-40B4-BE49-F238E27FC236}">
                <a16:creationId xmlns:a16="http://schemas.microsoft.com/office/drawing/2014/main" id="{6E27A7D3-0BA0-4EA1-8CE5-70CB172980C0}"/>
              </a:ext>
            </a:extLst>
          </p:cNvPr>
          <p:cNvPicPr>
            <a:picLocks noChangeAspect="1"/>
          </p:cNvPicPr>
          <p:nvPr/>
        </p:nvPicPr>
        <p:blipFill>
          <a:blip r:embed="rId2"/>
          <a:srcRect/>
          <a:stretch>
            <a:fillRect/>
          </a:stretch>
        </p:blipFill>
        <p:spPr>
          <a:xfrm>
            <a:off x="2787585" y="1716263"/>
            <a:ext cx="2650042" cy="2045242"/>
          </a:xfrm>
          <a:prstGeom prst="rect">
            <a:avLst/>
          </a:prstGeom>
        </p:spPr>
      </p:pic>
    </p:spTree>
    <p:extLst>
      <p:ext uri="{BB962C8B-B14F-4D97-AF65-F5344CB8AC3E}">
        <p14:creationId xmlns:p14="http://schemas.microsoft.com/office/powerpoint/2010/main" val="3000672062"/>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7A99C8D-15A9-495D-AD7F-9FC4EE76B207}"/>
              </a:ext>
            </a:extLst>
          </p:cNvPr>
          <p:cNvSpPr>
            <a:spLocks noGrp="1"/>
          </p:cNvSpPr>
          <p:nvPr>
            <p:ph type="title"/>
          </p:nvPr>
        </p:nvSpPr>
        <p:spPr/>
        <p:txBody>
          <a:bodyPr/>
          <a:lstStyle/>
          <a:p>
            <a:r>
              <a:rPr lang="ru-RU" dirty="0"/>
              <a:t>Когнитивный диссонанс</a:t>
            </a:r>
          </a:p>
        </p:txBody>
      </p:sp>
      <p:sp>
        <p:nvSpPr>
          <p:cNvPr id="4" name="Номер слайда 3">
            <a:extLst>
              <a:ext uri="{FF2B5EF4-FFF2-40B4-BE49-F238E27FC236}">
                <a16:creationId xmlns:a16="http://schemas.microsoft.com/office/drawing/2014/main" id="{CB56D2A8-6777-42B1-BCE0-B53A88992CA2}"/>
              </a:ext>
            </a:extLst>
          </p:cNvPr>
          <p:cNvSpPr>
            <a:spLocks noGrp="1"/>
          </p:cNvSpPr>
          <p:nvPr>
            <p:ph type="sldNum" sz="quarter" idx="4"/>
          </p:nvPr>
        </p:nvSpPr>
        <p:spPr/>
        <p:txBody>
          <a:bodyPr/>
          <a:lstStyle/>
          <a:p>
            <a:fld id="{D71DA9FD-6EF8-4CC5-AF9B-B6159B5B937C}" type="slidenum">
              <a:rPr lang="en-GB" smtClean="0"/>
              <a:pPr/>
              <a:t>14</a:t>
            </a:fld>
            <a:endParaRPr lang="en-GB"/>
          </a:p>
        </p:txBody>
      </p:sp>
      <p:sp>
        <p:nvSpPr>
          <p:cNvPr id="14" name="TextBox 13">
            <a:extLst>
              <a:ext uri="{FF2B5EF4-FFF2-40B4-BE49-F238E27FC236}">
                <a16:creationId xmlns:a16="http://schemas.microsoft.com/office/drawing/2014/main" id="{454DD76E-D3CB-4A38-9465-849BC9AE2EA1}"/>
              </a:ext>
            </a:extLst>
          </p:cNvPr>
          <p:cNvSpPr txBox="1"/>
          <p:nvPr/>
        </p:nvSpPr>
        <p:spPr bwMode="ltGray">
          <a:xfrm>
            <a:off x="738697" y="2642902"/>
            <a:ext cx="1956878" cy="730148"/>
          </a:xfrm>
          <a:prstGeom prst="rect">
            <a:avLst/>
          </a:prstGeom>
          <a:noFill/>
          <a:ln w="6350">
            <a:noFill/>
            <a:miter lim="800000"/>
            <a:headEnd/>
            <a:tailEnd/>
          </a:ln>
        </p:spPr>
        <p:txBody>
          <a:bodyPr wrap="square" lIns="100913" tIns="50457" rIns="100913" bIns="50457" rtlCol="0" anchor="t" anchorCtr="0">
            <a:spAutoFit/>
          </a:bodyPr>
          <a:lstStyle/>
          <a:p>
            <a:pPr eaLnBrk="0" hangingPunct="0"/>
            <a:r>
              <a:rPr lang="ru-RU" dirty="0">
                <a:latin typeface="+mn-lt"/>
              </a:rPr>
              <a:t>«Я </a:t>
            </a:r>
            <a:r>
              <a:rPr lang="ru-RU" b="1" dirty="0">
                <a:latin typeface="+mn-lt"/>
              </a:rPr>
              <a:t>никогда не ошибаюсь</a:t>
            </a:r>
            <a:r>
              <a:rPr lang="ru-RU" dirty="0">
                <a:latin typeface="+mn-lt"/>
              </a:rPr>
              <a:t>, потому что очень стараюсь»</a:t>
            </a:r>
          </a:p>
        </p:txBody>
      </p:sp>
      <p:sp>
        <p:nvSpPr>
          <p:cNvPr id="17" name="Облачко с текстом: прямоугольное 16">
            <a:extLst>
              <a:ext uri="{FF2B5EF4-FFF2-40B4-BE49-F238E27FC236}">
                <a16:creationId xmlns:a16="http://schemas.microsoft.com/office/drawing/2014/main" id="{EBCC296C-E0A7-49FB-90A6-5D4A8587E54F}"/>
              </a:ext>
            </a:extLst>
          </p:cNvPr>
          <p:cNvSpPr/>
          <p:nvPr/>
        </p:nvSpPr>
        <p:spPr bwMode="auto">
          <a:xfrm>
            <a:off x="738697" y="1331742"/>
            <a:ext cx="1748060" cy="732864"/>
          </a:xfrm>
          <a:prstGeom prst="wedgeRectCallout">
            <a:avLst>
              <a:gd name="adj1" fmla="val 122250"/>
              <a:gd name="adj2" fmla="val 103326"/>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err="1">
                <a:solidFill>
                  <a:schemeClr val="tx1"/>
                </a:solidFill>
              </a:rPr>
              <a:t>Когниция</a:t>
            </a:r>
            <a:r>
              <a:rPr lang="ru-RU" dirty="0">
                <a:solidFill>
                  <a:schemeClr val="tx1"/>
                </a:solidFill>
              </a:rPr>
              <a:t> А…</a:t>
            </a:r>
          </a:p>
        </p:txBody>
      </p:sp>
      <p:sp>
        <p:nvSpPr>
          <p:cNvPr id="7" name="TextBox 6">
            <a:extLst>
              <a:ext uri="{FF2B5EF4-FFF2-40B4-BE49-F238E27FC236}">
                <a16:creationId xmlns:a16="http://schemas.microsoft.com/office/drawing/2014/main" id="{D60FA235-8DBF-47B8-8A9B-93B71BD5C567}"/>
              </a:ext>
            </a:extLst>
          </p:cNvPr>
          <p:cNvSpPr txBox="1"/>
          <p:nvPr/>
        </p:nvSpPr>
        <p:spPr bwMode="ltGray">
          <a:xfrm>
            <a:off x="5999238" y="2554785"/>
            <a:ext cx="1956878" cy="730148"/>
          </a:xfrm>
          <a:prstGeom prst="rect">
            <a:avLst/>
          </a:prstGeom>
          <a:noFill/>
          <a:ln w="6350">
            <a:noFill/>
            <a:miter lim="800000"/>
            <a:headEnd/>
            <a:tailEnd/>
          </a:ln>
        </p:spPr>
        <p:txBody>
          <a:bodyPr wrap="square" lIns="100913" tIns="50457" rIns="100913" bIns="50457" rtlCol="0" anchor="t" anchorCtr="0">
            <a:spAutoFit/>
          </a:bodyPr>
          <a:lstStyle/>
          <a:p>
            <a:pPr eaLnBrk="0" hangingPunct="0"/>
            <a:r>
              <a:rPr lang="ru-RU" dirty="0">
                <a:latin typeface="+mn-lt"/>
              </a:rPr>
              <a:t>«</a:t>
            </a:r>
            <a:r>
              <a:rPr lang="ru-RU" dirty="0"/>
              <a:t>Я </a:t>
            </a:r>
            <a:r>
              <a:rPr lang="ru-RU" b="1" dirty="0"/>
              <a:t>снова ошибся</a:t>
            </a:r>
            <a:r>
              <a:rPr lang="ru-RU" dirty="0"/>
              <a:t>, хотя очень стараюсь не делать этого</a:t>
            </a:r>
            <a:r>
              <a:rPr lang="ru-RU" dirty="0">
                <a:latin typeface="+mn-lt"/>
              </a:rPr>
              <a:t>»</a:t>
            </a:r>
          </a:p>
        </p:txBody>
      </p:sp>
      <p:sp>
        <p:nvSpPr>
          <p:cNvPr id="9" name="Облачко с текстом: прямоугольное 8">
            <a:extLst>
              <a:ext uri="{FF2B5EF4-FFF2-40B4-BE49-F238E27FC236}">
                <a16:creationId xmlns:a16="http://schemas.microsoft.com/office/drawing/2014/main" id="{2F4CC6BD-6B17-45DD-B279-4F6FEC64BE09}"/>
              </a:ext>
            </a:extLst>
          </p:cNvPr>
          <p:cNvSpPr/>
          <p:nvPr/>
        </p:nvSpPr>
        <p:spPr bwMode="auto">
          <a:xfrm>
            <a:off x="5996497" y="1319547"/>
            <a:ext cx="1748060" cy="732864"/>
          </a:xfrm>
          <a:prstGeom prst="wedgeRectCallout">
            <a:avLst>
              <a:gd name="adj1" fmla="val -72276"/>
              <a:gd name="adj2" fmla="val 108525"/>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err="1">
                <a:solidFill>
                  <a:schemeClr val="tx1"/>
                </a:solidFill>
              </a:rPr>
              <a:t>Когниция</a:t>
            </a:r>
            <a:r>
              <a:rPr lang="ru-RU" dirty="0">
                <a:solidFill>
                  <a:schemeClr val="tx1"/>
                </a:solidFill>
              </a:rPr>
              <a:t> Б…</a:t>
            </a:r>
          </a:p>
        </p:txBody>
      </p:sp>
      <p:pic>
        <p:nvPicPr>
          <p:cNvPr id="10" name="Picture 2">
            <a:extLst>
              <a:ext uri="{FF2B5EF4-FFF2-40B4-BE49-F238E27FC236}">
                <a16:creationId xmlns:a16="http://schemas.microsoft.com/office/drawing/2014/main" id="{F319D726-CA0F-41A9-A744-80928840618C}"/>
              </a:ext>
            </a:extLst>
          </p:cNvPr>
          <p:cNvPicPr>
            <a:picLocks noChangeAspect="1"/>
          </p:cNvPicPr>
          <p:nvPr/>
        </p:nvPicPr>
        <p:blipFill>
          <a:blip r:embed="rId2"/>
          <a:srcRect/>
          <a:stretch>
            <a:fillRect/>
          </a:stretch>
        </p:blipFill>
        <p:spPr>
          <a:xfrm>
            <a:off x="3422843" y="1225584"/>
            <a:ext cx="1748060" cy="2324272"/>
          </a:xfrm>
          <a:prstGeom prst="rect">
            <a:avLst/>
          </a:prstGeom>
        </p:spPr>
      </p:pic>
    </p:spTree>
    <p:extLst>
      <p:ext uri="{BB962C8B-B14F-4D97-AF65-F5344CB8AC3E}">
        <p14:creationId xmlns:p14="http://schemas.microsoft.com/office/powerpoint/2010/main" val="2042814768"/>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7A99C8D-15A9-495D-AD7F-9FC4EE76B207}"/>
              </a:ext>
            </a:extLst>
          </p:cNvPr>
          <p:cNvSpPr>
            <a:spLocks noGrp="1"/>
          </p:cNvSpPr>
          <p:nvPr>
            <p:ph type="title"/>
          </p:nvPr>
        </p:nvSpPr>
        <p:spPr/>
        <p:txBody>
          <a:bodyPr/>
          <a:lstStyle/>
          <a:p>
            <a:r>
              <a:rPr lang="ru-RU" dirty="0"/>
              <a:t>Когнитивный диссонанс: примеры из жизни</a:t>
            </a:r>
          </a:p>
        </p:txBody>
      </p:sp>
      <p:sp>
        <p:nvSpPr>
          <p:cNvPr id="4" name="Номер слайда 3">
            <a:extLst>
              <a:ext uri="{FF2B5EF4-FFF2-40B4-BE49-F238E27FC236}">
                <a16:creationId xmlns:a16="http://schemas.microsoft.com/office/drawing/2014/main" id="{CB56D2A8-6777-42B1-BCE0-B53A88992CA2}"/>
              </a:ext>
            </a:extLst>
          </p:cNvPr>
          <p:cNvSpPr>
            <a:spLocks noGrp="1"/>
          </p:cNvSpPr>
          <p:nvPr>
            <p:ph type="sldNum" sz="quarter" idx="4"/>
          </p:nvPr>
        </p:nvSpPr>
        <p:spPr/>
        <p:txBody>
          <a:bodyPr/>
          <a:lstStyle/>
          <a:p>
            <a:fld id="{D71DA9FD-6EF8-4CC5-AF9B-B6159B5B937C}" type="slidenum">
              <a:rPr lang="en-GB" smtClean="0"/>
              <a:pPr/>
              <a:t>15</a:t>
            </a:fld>
            <a:endParaRPr lang="en-GB"/>
          </a:p>
        </p:txBody>
      </p:sp>
      <p:pic>
        <p:nvPicPr>
          <p:cNvPr id="10" name="Picture 2">
            <a:extLst>
              <a:ext uri="{FF2B5EF4-FFF2-40B4-BE49-F238E27FC236}">
                <a16:creationId xmlns:a16="http://schemas.microsoft.com/office/drawing/2014/main" id="{F319D726-CA0F-41A9-A744-80928840618C}"/>
              </a:ext>
            </a:extLst>
          </p:cNvPr>
          <p:cNvPicPr>
            <a:picLocks noChangeAspect="1"/>
          </p:cNvPicPr>
          <p:nvPr/>
        </p:nvPicPr>
        <p:blipFill>
          <a:blip r:embed="rId2"/>
          <a:srcRect/>
          <a:stretch>
            <a:fillRect/>
          </a:stretch>
        </p:blipFill>
        <p:spPr>
          <a:xfrm>
            <a:off x="525412" y="1409613"/>
            <a:ext cx="1932037" cy="2568893"/>
          </a:xfrm>
          <a:prstGeom prst="rect">
            <a:avLst/>
          </a:prstGeom>
        </p:spPr>
      </p:pic>
      <p:sp>
        <p:nvSpPr>
          <p:cNvPr id="5" name="Прямоугольник 4">
            <a:extLst>
              <a:ext uri="{FF2B5EF4-FFF2-40B4-BE49-F238E27FC236}">
                <a16:creationId xmlns:a16="http://schemas.microsoft.com/office/drawing/2014/main" id="{0B2B050F-72C3-464C-9074-4833A9F038C5}"/>
              </a:ext>
            </a:extLst>
          </p:cNvPr>
          <p:cNvSpPr/>
          <p:nvPr/>
        </p:nvSpPr>
        <p:spPr>
          <a:xfrm>
            <a:off x="2800350" y="1687918"/>
            <a:ext cx="4572000" cy="1767663"/>
          </a:xfrm>
          <a:prstGeom prst="rect">
            <a:avLst/>
          </a:prstGeom>
        </p:spPr>
        <p:txBody>
          <a:bodyPr>
            <a:spAutoFit/>
          </a:bodyPr>
          <a:lstStyle/>
          <a:p>
            <a:r>
              <a:rPr lang="ru-RU" dirty="0"/>
              <a:t>«Мои правки наверное не сохранились…»</a:t>
            </a:r>
          </a:p>
          <a:p>
            <a:endParaRPr lang="ru-RU" dirty="0"/>
          </a:p>
          <a:p>
            <a:r>
              <a:rPr lang="ru-RU" dirty="0"/>
              <a:t>«Глазам не верю: у меня тут не было опечатки!»</a:t>
            </a:r>
            <a:endParaRPr lang="en-US" dirty="0"/>
          </a:p>
          <a:p>
            <a:endParaRPr lang="en-US" dirty="0"/>
          </a:p>
          <a:p>
            <a:r>
              <a:rPr lang="ru-RU" dirty="0"/>
              <a:t>«10 человек читали этот документ, могли бы и заметить ошибку.»</a:t>
            </a:r>
          </a:p>
          <a:p>
            <a:endParaRPr lang="ru-RU" dirty="0"/>
          </a:p>
          <a:p>
            <a:r>
              <a:rPr lang="ru-RU" dirty="0"/>
              <a:t>«Это же тестировали?!»</a:t>
            </a:r>
            <a:endParaRPr lang="en-US" dirty="0"/>
          </a:p>
        </p:txBody>
      </p:sp>
    </p:spTree>
    <p:extLst>
      <p:ext uri="{BB962C8B-B14F-4D97-AF65-F5344CB8AC3E}">
        <p14:creationId xmlns:p14="http://schemas.microsoft.com/office/powerpoint/2010/main" val="3566447626"/>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7A99C8D-15A9-495D-AD7F-9FC4EE76B207}"/>
              </a:ext>
            </a:extLst>
          </p:cNvPr>
          <p:cNvSpPr>
            <a:spLocks noGrp="1"/>
          </p:cNvSpPr>
          <p:nvPr>
            <p:ph type="title"/>
          </p:nvPr>
        </p:nvSpPr>
        <p:spPr/>
        <p:txBody>
          <a:bodyPr/>
          <a:lstStyle/>
          <a:p>
            <a:r>
              <a:rPr lang="ru-RU" dirty="0"/>
              <a:t>Когнитивный диссонанс: способы пережить</a:t>
            </a:r>
          </a:p>
        </p:txBody>
      </p:sp>
      <p:sp>
        <p:nvSpPr>
          <p:cNvPr id="4" name="Номер слайда 3">
            <a:extLst>
              <a:ext uri="{FF2B5EF4-FFF2-40B4-BE49-F238E27FC236}">
                <a16:creationId xmlns:a16="http://schemas.microsoft.com/office/drawing/2014/main" id="{CB56D2A8-6777-42B1-BCE0-B53A88992CA2}"/>
              </a:ext>
            </a:extLst>
          </p:cNvPr>
          <p:cNvSpPr>
            <a:spLocks noGrp="1"/>
          </p:cNvSpPr>
          <p:nvPr>
            <p:ph type="sldNum" sz="quarter" idx="4"/>
          </p:nvPr>
        </p:nvSpPr>
        <p:spPr/>
        <p:txBody>
          <a:bodyPr/>
          <a:lstStyle/>
          <a:p>
            <a:fld id="{D71DA9FD-6EF8-4CC5-AF9B-B6159B5B937C}" type="slidenum">
              <a:rPr lang="en-GB" smtClean="0"/>
              <a:pPr/>
              <a:t>16</a:t>
            </a:fld>
            <a:endParaRPr lang="en-GB"/>
          </a:p>
        </p:txBody>
      </p:sp>
      <p:sp>
        <p:nvSpPr>
          <p:cNvPr id="5" name="Прямоугольник 4">
            <a:extLst>
              <a:ext uri="{FF2B5EF4-FFF2-40B4-BE49-F238E27FC236}">
                <a16:creationId xmlns:a16="http://schemas.microsoft.com/office/drawing/2014/main" id="{0B2B050F-72C3-464C-9074-4833A9F038C5}"/>
              </a:ext>
            </a:extLst>
          </p:cNvPr>
          <p:cNvSpPr/>
          <p:nvPr/>
        </p:nvSpPr>
        <p:spPr>
          <a:xfrm>
            <a:off x="3526510" y="1987296"/>
            <a:ext cx="5130127" cy="1977080"/>
          </a:xfrm>
          <a:prstGeom prst="rect">
            <a:avLst/>
          </a:prstGeom>
        </p:spPr>
        <p:txBody>
          <a:bodyPr wrap="square">
            <a:spAutoFit/>
          </a:bodyPr>
          <a:lstStyle/>
          <a:p>
            <a:r>
              <a:rPr lang="ru-RU" dirty="0"/>
              <a:t>«Ладно, надо дальше работать…»</a:t>
            </a:r>
          </a:p>
          <a:p>
            <a:endParaRPr lang="ru-RU" dirty="0"/>
          </a:p>
          <a:p>
            <a:r>
              <a:rPr lang="ru-RU" dirty="0"/>
              <a:t>«Ладно, да все ошибаются…»</a:t>
            </a:r>
          </a:p>
          <a:p>
            <a:endParaRPr lang="ru-RU" dirty="0"/>
          </a:p>
          <a:p>
            <a:r>
              <a:rPr lang="ru-RU" dirty="0"/>
              <a:t>«Ладно, ну в следующий раз будем знать…»</a:t>
            </a:r>
          </a:p>
          <a:p>
            <a:endParaRPr lang="ru-RU" dirty="0"/>
          </a:p>
          <a:p>
            <a:r>
              <a:rPr lang="ru-RU" dirty="0"/>
              <a:t>«Ладно, иначе не научишься…»</a:t>
            </a:r>
          </a:p>
          <a:p>
            <a:endParaRPr lang="ru-RU" dirty="0"/>
          </a:p>
          <a:p>
            <a:r>
              <a:rPr lang="ru-RU" dirty="0"/>
              <a:t>«Ладно, это не (только) моя вина…»</a:t>
            </a:r>
            <a:endParaRPr lang="en-US" dirty="0"/>
          </a:p>
        </p:txBody>
      </p:sp>
      <p:pic>
        <p:nvPicPr>
          <p:cNvPr id="6" name="Picture 5">
            <a:extLst>
              <a:ext uri="{FF2B5EF4-FFF2-40B4-BE49-F238E27FC236}">
                <a16:creationId xmlns:a16="http://schemas.microsoft.com/office/drawing/2014/main" id="{FC46A9F1-3F0C-4262-8DCD-EB54E3B93419}"/>
              </a:ext>
            </a:extLst>
          </p:cNvPr>
          <p:cNvPicPr>
            <a:picLocks noChangeAspect="1"/>
          </p:cNvPicPr>
          <p:nvPr/>
        </p:nvPicPr>
        <p:blipFill>
          <a:blip r:embed="rId2"/>
          <a:srcRect/>
          <a:stretch>
            <a:fillRect/>
          </a:stretch>
        </p:blipFill>
        <p:spPr>
          <a:xfrm>
            <a:off x="931188" y="1490926"/>
            <a:ext cx="1642823" cy="2516860"/>
          </a:xfrm>
          <a:prstGeom prst="rect">
            <a:avLst/>
          </a:prstGeom>
        </p:spPr>
      </p:pic>
      <p:sp>
        <p:nvSpPr>
          <p:cNvPr id="7" name="Облачко с текстом: прямоугольное 6">
            <a:extLst>
              <a:ext uri="{FF2B5EF4-FFF2-40B4-BE49-F238E27FC236}">
                <a16:creationId xmlns:a16="http://schemas.microsoft.com/office/drawing/2014/main" id="{39FFCB63-0438-4864-8BE5-F2A0EBFB6B79}"/>
              </a:ext>
            </a:extLst>
          </p:cNvPr>
          <p:cNvSpPr/>
          <p:nvPr/>
        </p:nvSpPr>
        <p:spPr bwMode="auto">
          <a:xfrm>
            <a:off x="2914651" y="1120116"/>
            <a:ext cx="1466850" cy="732864"/>
          </a:xfrm>
          <a:prstGeom prst="wedgeRectCallout">
            <a:avLst>
              <a:gd name="adj1" fmla="val -75321"/>
              <a:gd name="adj2" fmla="val 87806"/>
            </a:avLst>
          </a:prstGeom>
          <a:solidFill>
            <a:srgbClr val="0018A8"/>
          </a:solidFill>
          <a:ln>
            <a:solidFill>
              <a:srgbClr val="0018A8"/>
            </a:solidFill>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chemeClr val="bg1"/>
                </a:solidFill>
              </a:rPr>
              <a:t>Как-нибудь переживаешь…</a:t>
            </a:r>
            <a:endParaRPr lang="ru-RU" b="1" dirty="0">
              <a:solidFill>
                <a:schemeClr val="bg1"/>
              </a:solidFill>
            </a:endParaRPr>
          </a:p>
        </p:txBody>
      </p:sp>
    </p:spTree>
    <p:extLst>
      <p:ext uri="{BB962C8B-B14F-4D97-AF65-F5344CB8AC3E}">
        <p14:creationId xmlns:p14="http://schemas.microsoft.com/office/powerpoint/2010/main" val="131613084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7A99C8D-15A9-495D-AD7F-9FC4EE76B207}"/>
              </a:ext>
            </a:extLst>
          </p:cNvPr>
          <p:cNvSpPr>
            <a:spLocks noGrp="1"/>
          </p:cNvSpPr>
          <p:nvPr>
            <p:ph type="title"/>
          </p:nvPr>
        </p:nvSpPr>
        <p:spPr/>
        <p:txBody>
          <a:bodyPr/>
          <a:lstStyle/>
          <a:p>
            <a:r>
              <a:rPr lang="ru-RU" dirty="0"/>
              <a:t>Когнитивный диссонанс: способы пережить</a:t>
            </a:r>
          </a:p>
        </p:txBody>
      </p:sp>
      <p:sp>
        <p:nvSpPr>
          <p:cNvPr id="4" name="Номер слайда 3">
            <a:extLst>
              <a:ext uri="{FF2B5EF4-FFF2-40B4-BE49-F238E27FC236}">
                <a16:creationId xmlns:a16="http://schemas.microsoft.com/office/drawing/2014/main" id="{CB56D2A8-6777-42B1-BCE0-B53A88992CA2}"/>
              </a:ext>
            </a:extLst>
          </p:cNvPr>
          <p:cNvSpPr>
            <a:spLocks noGrp="1"/>
          </p:cNvSpPr>
          <p:nvPr>
            <p:ph type="sldNum" sz="quarter" idx="4"/>
          </p:nvPr>
        </p:nvSpPr>
        <p:spPr/>
        <p:txBody>
          <a:bodyPr/>
          <a:lstStyle/>
          <a:p>
            <a:fld id="{D71DA9FD-6EF8-4CC5-AF9B-B6159B5B937C}" type="slidenum">
              <a:rPr lang="en-GB" smtClean="0"/>
              <a:pPr/>
              <a:t>17</a:t>
            </a:fld>
            <a:endParaRPr lang="en-GB"/>
          </a:p>
        </p:txBody>
      </p:sp>
      <p:pic>
        <p:nvPicPr>
          <p:cNvPr id="6" name="Picture 5">
            <a:extLst>
              <a:ext uri="{FF2B5EF4-FFF2-40B4-BE49-F238E27FC236}">
                <a16:creationId xmlns:a16="http://schemas.microsoft.com/office/drawing/2014/main" id="{FC46A9F1-3F0C-4262-8DCD-EB54E3B93419}"/>
              </a:ext>
            </a:extLst>
          </p:cNvPr>
          <p:cNvPicPr>
            <a:picLocks noChangeAspect="1"/>
          </p:cNvPicPr>
          <p:nvPr/>
        </p:nvPicPr>
        <p:blipFill>
          <a:blip r:embed="rId2"/>
          <a:srcRect/>
          <a:stretch>
            <a:fillRect/>
          </a:stretch>
        </p:blipFill>
        <p:spPr>
          <a:xfrm>
            <a:off x="3887398" y="2169449"/>
            <a:ext cx="856516" cy="1312211"/>
          </a:xfrm>
          <a:prstGeom prst="rect">
            <a:avLst/>
          </a:prstGeom>
        </p:spPr>
      </p:pic>
      <p:graphicFrame>
        <p:nvGraphicFramePr>
          <p:cNvPr id="2" name="Схема 1">
            <a:extLst>
              <a:ext uri="{FF2B5EF4-FFF2-40B4-BE49-F238E27FC236}">
                <a16:creationId xmlns:a16="http://schemas.microsoft.com/office/drawing/2014/main" id="{C9D67087-D655-4A1B-9E6A-2582D415CC01}"/>
              </a:ext>
            </a:extLst>
          </p:cNvPr>
          <p:cNvGraphicFramePr/>
          <p:nvPr/>
        </p:nvGraphicFramePr>
        <p:xfrm>
          <a:off x="1577219" y="1111087"/>
          <a:ext cx="5476875" cy="3428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1732905"/>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7A99C8D-15A9-495D-AD7F-9FC4EE76B207}"/>
              </a:ext>
            </a:extLst>
          </p:cNvPr>
          <p:cNvSpPr>
            <a:spLocks noGrp="1"/>
          </p:cNvSpPr>
          <p:nvPr>
            <p:ph type="title"/>
          </p:nvPr>
        </p:nvSpPr>
        <p:spPr/>
        <p:txBody>
          <a:bodyPr/>
          <a:lstStyle/>
          <a:p>
            <a:r>
              <a:rPr lang="ru-RU" dirty="0"/>
              <a:t>Когнитивный диссонанс: способы пережить</a:t>
            </a:r>
          </a:p>
        </p:txBody>
      </p:sp>
      <p:sp>
        <p:nvSpPr>
          <p:cNvPr id="4" name="Номер слайда 3">
            <a:extLst>
              <a:ext uri="{FF2B5EF4-FFF2-40B4-BE49-F238E27FC236}">
                <a16:creationId xmlns:a16="http://schemas.microsoft.com/office/drawing/2014/main" id="{CB56D2A8-6777-42B1-BCE0-B53A88992CA2}"/>
              </a:ext>
            </a:extLst>
          </p:cNvPr>
          <p:cNvSpPr>
            <a:spLocks noGrp="1"/>
          </p:cNvSpPr>
          <p:nvPr>
            <p:ph type="sldNum" sz="quarter" idx="4"/>
          </p:nvPr>
        </p:nvSpPr>
        <p:spPr/>
        <p:txBody>
          <a:bodyPr/>
          <a:lstStyle/>
          <a:p>
            <a:fld id="{D71DA9FD-6EF8-4CC5-AF9B-B6159B5B937C}" type="slidenum">
              <a:rPr lang="en-GB" smtClean="0"/>
              <a:pPr/>
              <a:t>18</a:t>
            </a:fld>
            <a:endParaRPr lang="en-GB"/>
          </a:p>
        </p:txBody>
      </p:sp>
      <p:pic>
        <p:nvPicPr>
          <p:cNvPr id="6" name="Picture 5">
            <a:extLst>
              <a:ext uri="{FF2B5EF4-FFF2-40B4-BE49-F238E27FC236}">
                <a16:creationId xmlns:a16="http://schemas.microsoft.com/office/drawing/2014/main" id="{FC46A9F1-3F0C-4262-8DCD-EB54E3B93419}"/>
              </a:ext>
            </a:extLst>
          </p:cNvPr>
          <p:cNvPicPr>
            <a:picLocks noChangeAspect="1"/>
          </p:cNvPicPr>
          <p:nvPr/>
        </p:nvPicPr>
        <p:blipFill>
          <a:blip r:embed="rId2"/>
          <a:srcRect/>
          <a:stretch>
            <a:fillRect/>
          </a:stretch>
        </p:blipFill>
        <p:spPr>
          <a:xfrm>
            <a:off x="3887398" y="2169449"/>
            <a:ext cx="856516" cy="1312211"/>
          </a:xfrm>
          <a:prstGeom prst="rect">
            <a:avLst/>
          </a:prstGeom>
        </p:spPr>
      </p:pic>
      <p:graphicFrame>
        <p:nvGraphicFramePr>
          <p:cNvPr id="2" name="Схема 1">
            <a:extLst>
              <a:ext uri="{FF2B5EF4-FFF2-40B4-BE49-F238E27FC236}">
                <a16:creationId xmlns:a16="http://schemas.microsoft.com/office/drawing/2014/main" id="{C9D67087-D655-4A1B-9E6A-2582D415CC01}"/>
              </a:ext>
            </a:extLst>
          </p:cNvPr>
          <p:cNvGraphicFramePr/>
          <p:nvPr>
            <p:extLst>
              <p:ext uri="{D42A27DB-BD31-4B8C-83A1-F6EECF244321}">
                <p14:modId xmlns:p14="http://schemas.microsoft.com/office/powerpoint/2010/main" val="3230104631"/>
              </p:ext>
            </p:extLst>
          </p:nvPr>
        </p:nvGraphicFramePr>
        <p:xfrm>
          <a:off x="1577219" y="1111087"/>
          <a:ext cx="5476875" cy="3428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Облачко с текстом: прямоугольное 9">
            <a:extLst>
              <a:ext uri="{FF2B5EF4-FFF2-40B4-BE49-F238E27FC236}">
                <a16:creationId xmlns:a16="http://schemas.microsoft.com/office/drawing/2014/main" id="{39086865-22C8-49EF-8150-D7557688E35C}"/>
              </a:ext>
            </a:extLst>
          </p:cNvPr>
          <p:cNvSpPr/>
          <p:nvPr/>
        </p:nvSpPr>
        <p:spPr bwMode="auto">
          <a:xfrm>
            <a:off x="6168715" y="3558544"/>
            <a:ext cx="2487923" cy="947738"/>
          </a:xfrm>
          <a:prstGeom prst="wedgeRectCallout">
            <a:avLst>
              <a:gd name="adj1" fmla="val -56982"/>
              <a:gd name="adj2" fmla="val -30818"/>
            </a:avLst>
          </a:prstGeom>
          <a:ln>
            <a:solidFill>
              <a:srgbClr val="0018A8"/>
            </a:solidFill>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rgbClr val="0018A8"/>
                </a:solidFill>
              </a:rPr>
              <a:t>Я поискала интересной информации об ошибках, отвлеклась…</a:t>
            </a:r>
          </a:p>
        </p:txBody>
      </p:sp>
      <p:sp>
        <p:nvSpPr>
          <p:cNvPr id="11" name="Облачко с текстом: прямоугольное 10">
            <a:extLst>
              <a:ext uri="{FF2B5EF4-FFF2-40B4-BE49-F238E27FC236}">
                <a16:creationId xmlns:a16="http://schemas.microsoft.com/office/drawing/2014/main" id="{1BC44423-F49D-43AE-BDA9-D9376DD17FC6}"/>
              </a:ext>
            </a:extLst>
          </p:cNvPr>
          <p:cNvSpPr/>
          <p:nvPr/>
        </p:nvSpPr>
        <p:spPr bwMode="auto">
          <a:xfrm>
            <a:off x="5243781" y="904036"/>
            <a:ext cx="1403660" cy="622200"/>
          </a:xfrm>
          <a:prstGeom prst="wedgeRectCallout">
            <a:avLst>
              <a:gd name="adj1" fmla="val -77287"/>
              <a:gd name="adj2" fmla="val 24458"/>
            </a:avLst>
          </a:prstGeom>
          <a:ln>
            <a:solidFill>
              <a:srgbClr val="0018A8"/>
            </a:solidFill>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rgbClr val="0018A8"/>
                </a:solidFill>
              </a:rPr>
              <a:t>Боишься осознать … и не делаешь</a:t>
            </a:r>
          </a:p>
        </p:txBody>
      </p:sp>
      <p:sp>
        <p:nvSpPr>
          <p:cNvPr id="12" name="Облачко с текстом: прямоугольное 11">
            <a:extLst>
              <a:ext uri="{FF2B5EF4-FFF2-40B4-BE49-F238E27FC236}">
                <a16:creationId xmlns:a16="http://schemas.microsoft.com/office/drawing/2014/main" id="{6F736B17-0428-4638-88F3-94AE3CB20F28}"/>
              </a:ext>
            </a:extLst>
          </p:cNvPr>
          <p:cNvSpPr/>
          <p:nvPr/>
        </p:nvSpPr>
        <p:spPr bwMode="auto">
          <a:xfrm>
            <a:off x="461473" y="3705224"/>
            <a:ext cx="1973246" cy="834799"/>
          </a:xfrm>
          <a:prstGeom prst="wedgeRectCallout">
            <a:avLst>
              <a:gd name="adj1" fmla="val 116085"/>
              <a:gd name="adj2" fmla="val 44178"/>
            </a:avLst>
          </a:prstGeom>
          <a:ln>
            <a:solidFill>
              <a:srgbClr val="0018A8"/>
            </a:solidFill>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rgbClr val="0018A8"/>
                </a:solidFill>
              </a:rPr>
              <a:t>Я сравнила стоимость своих ошибок, и самых дорогих ошибок…</a:t>
            </a:r>
          </a:p>
        </p:txBody>
      </p:sp>
      <p:sp>
        <p:nvSpPr>
          <p:cNvPr id="13" name="Облачко с текстом: прямоугольное 12">
            <a:extLst>
              <a:ext uri="{FF2B5EF4-FFF2-40B4-BE49-F238E27FC236}">
                <a16:creationId xmlns:a16="http://schemas.microsoft.com/office/drawing/2014/main" id="{9F5E2ACF-15C2-4C8E-B6C4-57764A6919BA}"/>
              </a:ext>
            </a:extLst>
          </p:cNvPr>
          <p:cNvSpPr/>
          <p:nvPr/>
        </p:nvSpPr>
        <p:spPr bwMode="auto">
          <a:xfrm>
            <a:off x="461473" y="2247900"/>
            <a:ext cx="1973246" cy="1051088"/>
          </a:xfrm>
          <a:prstGeom prst="wedgeRectCallout">
            <a:avLst>
              <a:gd name="adj1" fmla="val 58137"/>
              <a:gd name="adj2" fmla="val 76536"/>
            </a:avLst>
          </a:prstGeom>
          <a:ln>
            <a:solidFill>
              <a:srgbClr val="0018A8"/>
            </a:solidFill>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rgbClr val="0018A8"/>
                </a:solidFill>
              </a:rPr>
              <a:t>Все ошибаются.. Я поговорила с друзьями, так у них вообще…</a:t>
            </a:r>
          </a:p>
        </p:txBody>
      </p:sp>
      <p:sp>
        <p:nvSpPr>
          <p:cNvPr id="14" name="Облачко с текстом: прямоугольное 13">
            <a:extLst>
              <a:ext uri="{FF2B5EF4-FFF2-40B4-BE49-F238E27FC236}">
                <a16:creationId xmlns:a16="http://schemas.microsoft.com/office/drawing/2014/main" id="{88E0894F-1F41-4C5C-ADEC-20BF377C8E14}"/>
              </a:ext>
            </a:extLst>
          </p:cNvPr>
          <p:cNvSpPr/>
          <p:nvPr/>
        </p:nvSpPr>
        <p:spPr bwMode="auto">
          <a:xfrm>
            <a:off x="372601" y="1084169"/>
            <a:ext cx="1717305" cy="872986"/>
          </a:xfrm>
          <a:prstGeom prst="wedgeRectCallout">
            <a:avLst>
              <a:gd name="adj1" fmla="val 81128"/>
              <a:gd name="adj2" fmla="val 37470"/>
            </a:avLst>
          </a:prstGeom>
          <a:ln>
            <a:solidFill>
              <a:srgbClr val="0018A8"/>
            </a:solidFill>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rgbClr val="0018A8"/>
                </a:solidFill>
              </a:rPr>
              <a:t>Я подумала, что мои ошибки это не так страшно…</a:t>
            </a:r>
          </a:p>
        </p:txBody>
      </p:sp>
      <p:sp>
        <p:nvSpPr>
          <p:cNvPr id="15" name="Облачко с текстом: прямоугольное 14">
            <a:extLst>
              <a:ext uri="{FF2B5EF4-FFF2-40B4-BE49-F238E27FC236}">
                <a16:creationId xmlns:a16="http://schemas.microsoft.com/office/drawing/2014/main" id="{F5679522-2C88-47FA-820C-59DA0B6E0FDD}"/>
              </a:ext>
            </a:extLst>
          </p:cNvPr>
          <p:cNvSpPr/>
          <p:nvPr/>
        </p:nvSpPr>
        <p:spPr bwMode="auto">
          <a:xfrm>
            <a:off x="6196593" y="1943824"/>
            <a:ext cx="2487923" cy="947738"/>
          </a:xfrm>
          <a:prstGeom prst="wedgeRectCallout">
            <a:avLst>
              <a:gd name="adj1" fmla="val -56982"/>
              <a:gd name="adj2" fmla="val -30818"/>
            </a:avLst>
          </a:prstGeom>
          <a:ln>
            <a:solidFill>
              <a:srgbClr val="0018A8"/>
            </a:solidFill>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rgbClr val="0018A8"/>
                </a:solidFill>
              </a:rPr>
              <a:t>Десять человек читали документ, могли бы и заметить…</a:t>
            </a:r>
          </a:p>
        </p:txBody>
      </p:sp>
    </p:spTree>
    <p:extLst>
      <p:ext uri="{BB962C8B-B14F-4D97-AF65-F5344CB8AC3E}">
        <p14:creationId xmlns:p14="http://schemas.microsoft.com/office/powerpoint/2010/main" val="4147050535"/>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5A496D6-D902-445E-9026-78CB124C894D}"/>
              </a:ext>
            </a:extLst>
          </p:cNvPr>
          <p:cNvPicPr>
            <a:picLocks noChangeAspect="1"/>
          </p:cNvPicPr>
          <p:nvPr/>
        </p:nvPicPr>
        <p:blipFill>
          <a:blip r:embed="rId3"/>
          <a:stretch>
            <a:fillRect/>
          </a:stretch>
        </p:blipFill>
        <p:spPr>
          <a:xfrm>
            <a:off x="310521" y="1044808"/>
            <a:ext cx="2914318" cy="2894672"/>
          </a:xfrm>
          <a:prstGeom prst="rect">
            <a:avLst/>
          </a:prstGeom>
        </p:spPr>
      </p:pic>
      <p:sp>
        <p:nvSpPr>
          <p:cNvPr id="10" name="Объект 9">
            <a:extLst>
              <a:ext uri="{FF2B5EF4-FFF2-40B4-BE49-F238E27FC236}">
                <a16:creationId xmlns:a16="http://schemas.microsoft.com/office/drawing/2014/main" id="{0B28991F-70C5-4020-93C2-8850232753B6}"/>
              </a:ext>
            </a:extLst>
          </p:cNvPr>
          <p:cNvSpPr>
            <a:spLocks noGrp="1"/>
          </p:cNvSpPr>
          <p:nvPr>
            <p:ph sz="quarter" idx="22"/>
          </p:nvPr>
        </p:nvSpPr>
        <p:spPr>
          <a:xfrm>
            <a:off x="3252299" y="1039581"/>
            <a:ext cx="5375360" cy="3059111"/>
          </a:xfrm>
        </p:spPr>
        <p:txBody>
          <a:bodyPr/>
          <a:lstStyle/>
          <a:p>
            <a:pPr lvl="2"/>
            <a:r>
              <a:rPr lang="en-GB" dirty="0">
                <a:effectLst>
                  <a:outerShdw blurRad="38100" dist="38100" dir="2700000" algn="tl">
                    <a:srgbClr val="000000">
                      <a:alpha val="43137"/>
                    </a:srgbClr>
                  </a:outerShdw>
                </a:effectLst>
              </a:rPr>
              <a:t>Senior Business Functional Analyst </a:t>
            </a:r>
            <a:br>
              <a:rPr lang="ru-RU" dirty="0">
                <a:effectLst>
                  <a:outerShdw blurRad="38100" dist="38100" dir="2700000" algn="tl">
                    <a:srgbClr val="000000">
                      <a:alpha val="43137"/>
                    </a:srgbClr>
                  </a:outerShdw>
                </a:effectLst>
              </a:rPr>
            </a:br>
            <a:r>
              <a:rPr lang="ru-RU" dirty="0"/>
              <a:t>в Технологическом Центре </a:t>
            </a:r>
            <a:r>
              <a:rPr lang="ru-RU" dirty="0" err="1"/>
              <a:t>Дойче</a:t>
            </a:r>
            <a:r>
              <a:rPr lang="ru-RU" dirty="0"/>
              <a:t> Банка</a:t>
            </a:r>
            <a:endParaRPr lang="en-GB" dirty="0"/>
          </a:p>
          <a:p>
            <a:pPr lvl="2"/>
            <a:r>
              <a:rPr lang="ru-RU" dirty="0">
                <a:effectLst>
                  <a:outerShdw blurRad="38100" dist="38100" dir="2700000" algn="tl">
                    <a:srgbClr val="000000">
                      <a:alpha val="43137"/>
                    </a:srgbClr>
                  </a:outerShdw>
                </a:effectLst>
              </a:rPr>
              <a:t>Читаю лекции и выступаю на конференциях</a:t>
            </a:r>
            <a:endParaRPr lang="en-GB" dirty="0"/>
          </a:p>
          <a:p>
            <a:pPr lvl="2"/>
            <a:r>
              <a:rPr lang="en-GB" dirty="0">
                <a:effectLst>
                  <a:outerShdw blurRad="38100" dist="38100" dir="2700000" algn="tl">
                    <a:srgbClr val="000000">
                      <a:alpha val="43137"/>
                    </a:srgbClr>
                  </a:outerShdw>
                </a:effectLst>
              </a:rPr>
              <a:t>Master of Science by Research </a:t>
            </a:r>
            <a:r>
              <a:rPr lang="en-GB" dirty="0"/>
              <a:t>in Information Systems, </a:t>
            </a:r>
            <a:br>
              <a:rPr lang="en-GB" dirty="0"/>
            </a:br>
            <a:r>
              <a:rPr lang="en-GB" dirty="0"/>
              <a:t>National University of Singapore, Singapore</a:t>
            </a:r>
          </a:p>
          <a:p>
            <a:pPr lvl="2"/>
            <a:r>
              <a:rPr lang="ru-RU" dirty="0">
                <a:effectLst>
                  <a:outerShdw blurRad="38100" dist="38100" dir="2700000" algn="tl">
                    <a:srgbClr val="000000">
                      <a:alpha val="43137"/>
                    </a:srgbClr>
                  </a:outerShdw>
                </a:effectLst>
              </a:rPr>
              <a:t>Специалист по информационной безопасности</a:t>
            </a:r>
            <a:r>
              <a:rPr lang="en-GB" dirty="0"/>
              <a:t>, </a:t>
            </a:r>
            <a:br>
              <a:rPr lang="en-GB" dirty="0"/>
            </a:br>
            <a:r>
              <a:rPr lang="ru-RU" dirty="0"/>
              <a:t>Национальный Исследовательский Университет ИТМО</a:t>
            </a:r>
            <a:r>
              <a:rPr lang="en-GB" dirty="0"/>
              <a:t>, </a:t>
            </a:r>
            <a:r>
              <a:rPr lang="ru-RU" dirty="0"/>
              <a:t>красный диплом</a:t>
            </a:r>
            <a:endParaRPr lang="en-GB" dirty="0"/>
          </a:p>
          <a:p>
            <a:pPr lvl="2"/>
            <a:r>
              <a:rPr lang="ru-RU" dirty="0">
                <a:effectLst>
                  <a:outerShdw blurRad="38100" dist="38100" dir="2700000" algn="tl">
                    <a:srgbClr val="000000">
                      <a:alpha val="43137"/>
                    </a:srgbClr>
                  </a:outerShdw>
                </a:effectLst>
              </a:rPr>
              <a:t>Переводчик английского языка</a:t>
            </a:r>
            <a:r>
              <a:rPr lang="en-GB" dirty="0"/>
              <a:t>, </a:t>
            </a:r>
            <a:br>
              <a:rPr lang="en-GB" dirty="0"/>
            </a:br>
            <a:r>
              <a:rPr lang="ru-RU" dirty="0"/>
              <a:t>Национальный Исследовательский Университет ИТМО</a:t>
            </a:r>
            <a:r>
              <a:rPr lang="en-GB" dirty="0"/>
              <a:t>, </a:t>
            </a:r>
            <a:r>
              <a:rPr lang="ru-RU" dirty="0"/>
              <a:t>красный диплом</a:t>
            </a:r>
            <a:endParaRPr lang="en-GB" dirty="0"/>
          </a:p>
          <a:p>
            <a:pPr lvl="2"/>
            <a:r>
              <a:rPr lang="ru-RU" dirty="0">
                <a:effectLst>
                  <a:outerShdw blurRad="38100" dist="38100" dir="2700000" algn="tl">
                    <a:srgbClr val="000000">
                      <a:alpha val="43137"/>
                    </a:srgbClr>
                  </a:outerShdw>
                </a:effectLst>
              </a:rPr>
              <a:t>Люблю котиков</a:t>
            </a:r>
            <a:endParaRPr lang="en-GB" dirty="0"/>
          </a:p>
          <a:p>
            <a:pPr marL="3230" lvl="2" indent="0">
              <a:buNone/>
            </a:pPr>
            <a:endParaRPr lang="en-GB" dirty="0"/>
          </a:p>
          <a:p>
            <a:endParaRPr lang="en-US" dirty="0"/>
          </a:p>
          <a:p>
            <a:endParaRPr lang="en-US" dirty="0"/>
          </a:p>
        </p:txBody>
      </p:sp>
      <p:sp>
        <p:nvSpPr>
          <p:cNvPr id="8" name="Заголовок 7">
            <a:extLst>
              <a:ext uri="{FF2B5EF4-FFF2-40B4-BE49-F238E27FC236}">
                <a16:creationId xmlns:a16="http://schemas.microsoft.com/office/drawing/2014/main" id="{6E1D38BE-59E3-4916-9D02-93F336830FF4}"/>
              </a:ext>
            </a:extLst>
          </p:cNvPr>
          <p:cNvSpPr>
            <a:spLocks noGrp="1"/>
          </p:cNvSpPr>
          <p:nvPr>
            <p:ph type="title"/>
          </p:nvPr>
        </p:nvSpPr>
        <p:spPr/>
        <p:txBody>
          <a:bodyPr/>
          <a:lstStyle/>
          <a:p>
            <a:r>
              <a:rPr lang="ru-RU" dirty="0"/>
              <a:t>Привет</a:t>
            </a:r>
            <a:r>
              <a:rPr lang="en-US" dirty="0"/>
              <a:t>! </a:t>
            </a:r>
            <a:r>
              <a:rPr lang="ru-RU" dirty="0"/>
              <a:t>Это я</a:t>
            </a:r>
          </a:p>
        </p:txBody>
      </p:sp>
      <p:pic>
        <p:nvPicPr>
          <p:cNvPr id="5" name="Picture 5">
            <a:extLst>
              <a:ext uri="{FF2B5EF4-FFF2-40B4-BE49-F238E27FC236}">
                <a16:creationId xmlns:a16="http://schemas.microsoft.com/office/drawing/2014/main" id="{3DC86C71-E8C2-4093-83D1-850F7D49A4A2}"/>
              </a:ext>
            </a:extLst>
          </p:cNvPr>
          <p:cNvPicPr>
            <a:picLocks noChangeAspect="1"/>
          </p:cNvPicPr>
          <p:nvPr/>
        </p:nvPicPr>
        <p:blipFill>
          <a:blip r:embed="rId4"/>
          <a:srcRect/>
          <a:stretch>
            <a:fillRect/>
          </a:stretch>
        </p:blipFill>
        <p:spPr>
          <a:xfrm>
            <a:off x="7301820" y="3700489"/>
            <a:ext cx="1325839" cy="879270"/>
          </a:xfrm>
          <a:prstGeom prst="rect">
            <a:avLst/>
          </a:prstGeom>
        </p:spPr>
      </p:pic>
    </p:spTree>
    <p:extLst>
      <p:ext uri="{BB962C8B-B14F-4D97-AF65-F5344CB8AC3E}">
        <p14:creationId xmlns:p14="http://schemas.microsoft.com/office/powerpoint/2010/main" val="1429195081"/>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7A99C8D-15A9-495D-AD7F-9FC4EE76B207}"/>
              </a:ext>
            </a:extLst>
          </p:cNvPr>
          <p:cNvSpPr>
            <a:spLocks noGrp="1"/>
          </p:cNvSpPr>
          <p:nvPr>
            <p:ph type="title"/>
          </p:nvPr>
        </p:nvSpPr>
        <p:spPr/>
        <p:txBody>
          <a:bodyPr/>
          <a:lstStyle/>
          <a:p>
            <a:r>
              <a:rPr lang="ru-RU" dirty="0"/>
              <a:t>Когнитивный диссонанс: способы пережить</a:t>
            </a:r>
          </a:p>
        </p:txBody>
      </p:sp>
      <p:sp>
        <p:nvSpPr>
          <p:cNvPr id="4" name="Номер слайда 3">
            <a:extLst>
              <a:ext uri="{FF2B5EF4-FFF2-40B4-BE49-F238E27FC236}">
                <a16:creationId xmlns:a16="http://schemas.microsoft.com/office/drawing/2014/main" id="{CB56D2A8-6777-42B1-BCE0-B53A88992CA2}"/>
              </a:ext>
            </a:extLst>
          </p:cNvPr>
          <p:cNvSpPr>
            <a:spLocks noGrp="1"/>
          </p:cNvSpPr>
          <p:nvPr>
            <p:ph type="sldNum" sz="quarter" idx="4"/>
          </p:nvPr>
        </p:nvSpPr>
        <p:spPr/>
        <p:txBody>
          <a:bodyPr/>
          <a:lstStyle/>
          <a:p>
            <a:fld id="{D71DA9FD-6EF8-4CC5-AF9B-B6159B5B937C}" type="slidenum">
              <a:rPr lang="en-GB" smtClean="0"/>
              <a:pPr/>
              <a:t>19</a:t>
            </a:fld>
            <a:endParaRPr lang="en-GB"/>
          </a:p>
        </p:txBody>
      </p:sp>
      <p:pic>
        <p:nvPicPr>
          <p:cNvPr id="6" name="Picture 5">
            <a:extLst>
              <a:ext uri="{FF2B5EF4-FFF2-40B4-BE49-F238E27FC236}">
                <a16:creationId xmlns:a16="http://schemas.microsoft.com/office/drawing/2014/main" id="{FC46A9F1-3F0C-4262-8DCD-EB54E3B93419}"/>
              </a:ext>
            </a:extLst>
          </p:cNvPr>
          <p:cNvPicPr>
            <a:picLocks noChangeAspect="1"/>
          </p:cNvPicPr>
          <p:nvPr/>
        </p:nvPicPr>
        <p:blipFill>
          <a:blip r:embed="rId2"/>
          <a:srcRect/>
          <a:stretch>
            <a:fillRect/>
          </a:stretch>
        </p:blipFill>
        <p:spPr>
          <a:xfrm>
            <a:off x="3887398" y="2169449"/>
            <a:ext cx="856516" cy="1312211"/>
          </a:xfrm>
          <a:prstGeom prst="rect">
            <a:avLst/>
          </a:prstGeom>
        </p:spPr>
      </p:pic>
      <p:graphicFrame>
        <p:nvGraphicFramePr>
          <p:cNvPr id="2" name="Схема 1">
            <a:extLst>
              <a:ext uri="{FF2B5EF4-FFF2-40B4-BE49-F238E27FC236}">
                <a16:creationId xmlns:a16="http://schemas.microsoft.com/office/drawing/2014/main" id="{C9D67087-D655-4A1B-9E6A-2582D415CC01}"/>
              </a:ext>
            </a:extLst>
          </p:cNvPr>
          <p:cNvGraphicFramePr/>
          <p:nvPr/>
        </p:nvGraphicFramePr>
        <p:xfrm>
          <a:off x="1577219" y="1111087"/>
          <a:ext cx="5476875" cy="3428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Облачко с текстом: прямоугольное 6">
            <a:extLst>
              <a:ext uri="{FF2B5EF4-FFF2-40B4-BE49-F238E27FC236}">
                <a16:creationId xmlns:a16="http://schemas.microsoft.com/office/drawing/2014/main" id="{C8686DF5-DBA1-4189-A74D-2FBE7CCFE9CA}"/>
              </a:ext>
            </a:extLst>
          </p:cNvPr>
          <p:cNvSpPr/>
          <p:nvPr/>
        </p:nvSpPr>
        <p:spPr bwMode="auto">
          <a:xfrm>
            <a:off x="623056" y="1306150"/>
            <a:ext cx="1466850" cy="732864"/>
          </a:xfrm>
          <a:prstGeom prst="wedgeRectCallout">
            <a:avLst>
              <a:gd name="adj1" fmla="val 70783"/>
              <a:gd name="adj2" fmla="val 99503"/>
            </a:avLst>
          </a:prstGeom>
          <a:solidFill>
            <a:srgbClr val="0018A8"/>
          </a:solidFill>
          <a:ln>
            <a:solidFill>
              <a:srgbClr val="0018A8"/>
            </a:solidFill>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chemeClr val="bg1"/>
                </a:solidFill>
              </a:rPr>
              <a:t>Все эти способы - неосознанные</a:t>
            </a:r>
            <a:endParaRPr lang="ru-RU" b="1" dirty="0">
              <a:solidFill>
                <a:schemeClr val="bg1"/>
              </a:solidFill>
            </a:endParaRPr>
          </a:p>
        </p:txBody>
      </p:sp>
      <p:sp>
        <p:nvSpPr>
          <p:cNvPr id="8" name="Облачко с текстом: прямоугольное 7">
            <a:extLst>
              <a:ext uri="{FF2B5EF4-FFF2-40B4-BE49-F238E27FC236}">
                <a16:creationId xmlns:a16="http://schemas.microsoft.com/office/drawing/2014/main" id="{43EE4797-CBBB-4305-8CAD-7C1610E76AAF}"/>
              </a:ext>
            </a:extLst>
          </p:cNvPr>
          <p:cNvSpPr/>
          <p:nvPr/>
        </p:nvSpPr>
        <p:spPr bwMode="auto">
          <a:xfrm>
            <a:off x="6748348" y="3481660"/>
            <a:ext cx="1466850" cy="1058364"/>
          </a:xfrm>
          <a:prstGeom prst="wedgeRectCallout">
            <a:avLst>
              <a:gd name="adj1" fmla="val -90905"/>
              <a:gd name="adj2" fmla="val -44763"/>
            </a:avLst>
          </a:prstGeom>
          <a:solidFill>
            <a:srgbClr val="0018A8"/>
          </a:solidFill>
          <a:ln>
            <a:solidFill>
              <a:srgbClr val="0018A8"/>
            </a:solidFill>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chemeClr val="bg1"/>
                </a:solidFill>
              </a:rPr>
              <a:t>И ты ничего не осознаешь про свои ошибки…</a:t>
            </a:r>
            <a:endParaRPr lang="ru-RU" b="1" dirty="0">
              <a:solidFill>
                <a:schemeClr val="bg1"/>
              </a:solidFill>
            </a:endParaRPr>
          </a:p>
        </p:txBody>
      </p:sp>
    </p:spTree>
    <p:extLst>
      <p:ext uri="{BB962C8B-B14F-4D97-AF65-F5344CB8AC3E}">
        <p14:creationId xmlns:p14="http://schemas.microsoft.com/office/powerpoint/2010/main" val="142165700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DE74AD4-3BD5-4F30-819F-577D76DEE060}"/>
              </a:ext>
            </a:extLst>
          </p:cNvPr>
          <p:cNvSpPr>
            <a:spLocks noGrp="1"/>
          </p:cNvSpPr>
          <p:nvPr>
            <p:ph type="title"/>
          </p:nvPr>
        </p:nvSpPr>
        <p:spPr/>
        <p:txBody>
          <a:bodyPr/>
          <a:lstStyle/>
          <a:p>
            <a:r>
              <a:rPr lang="ru-RU" dirty="0"/>
              <a:t>Восприятие ошибок: а у всех ли такое?</a:t>
            </a:r>
          </a:p>
        </p:txBody>
      </p:sp>
      <p:sp>
        <p:nvSpPr>
          <p:cNvPr id="4" name="Номер слайда 3">
            <a:extLst>
              <a:ext uri="{FF2B5EF4-FFF2-40B4-BE49-F238E27FC236}">
                <a16:creationId xmlns:a16="http://schemas.microsoft.com/office/drawing/2014/main" id="{3F5799CC-3F82-4576-8BD2-E9D9AA7FF1B7}"/>
              </a:ext>
            </a:extLst>
          </p:cNvPr>
          <p:cNvSpPr>
            <a:spLocks noGrp="1"/>
          </p:cNvSpPr>
          <p:nvPr>
            <p:ph type="sldNum" sz="quarter" idx="4"/>
          </p:nvPr>
        </p:nvSpPr>
        <p:spPr/>
        <p:txBody>
          <a:bodyPr/>
          <a:lstStyle/>
          <a:p>
            <a:fld id="{D71DA9FD-6EF8-4CC5-AF9B-B6159B5B937C}" type="slidenum">
              <a:rPr lang="en-GB" smtClean="0"/>
              <a:pPr/>
              <a:t>20</a:t>
            </a:fld>
            <a:endParaRPr lang="en-GB"/>
          </a:p>
        </p:txBody>
      </p:sp>
      <p:graphicFrame>
        <p:nvGraphicFramePr>
          <p:cNvPr id="15" name="Диаграмма 14">
            <a:extLst>
              <a:ext uri="{FF2B5EF4-FFF2-40B4-BE49-F238E27FC236}">
                <a16:creationId xmlns:a16="http://schemas.microsoft.com/office/drawing/2014/main" id="{AE9C4FC1-4CF5-461B-9CA5-AD68A38BC3E8}"/>
              </a:ext>
            </a:extLst>
          </p:cNvPr>
          <p:cNvGraphicFramePr>
            <a:graphicFrameLocks/>
          </p:cNvGraphicFramePr>
          <p:nvPr>
            <p:extLst>
              <p:ext uri="{D42A27DB-BD31-4B8C-83A1-F6EECF244321}">
                <p14:modId xmlns:p14="http://schemas.microsoft.com/office/powerpoint/2010/main" val="1897724755"/>
              </p:ext>
            </p:extLst>
          </p:nvPr>
        </p:nvGraphicFramePr>
        <p:xfrm>
          <a:off x="514350" y="1513222"/>
          <a:ext cx="3609975" cy="2372146"/>
        </p:xfrm>
        <a:graphic>
          <a:graphicData uri="http://schemas.openxmlformats.org/drawingml/2006/chart">
            <c:chart xmlns:c="http://schemas.openxmlformats.org/drawingml/2006/chart" xmlns:r="http://schemas.openxmlformats.org/officeDocument/2006/relationships" r:id="rId2"/>
          </a:graphicData>
        </a:graphic>
      </p:graphicFrame>
      <p:sp>
        <p:nvSpPr>
          <p:cNvPr id="16" name="Прямоугольник 15">
            <a:extLst>
              <a:ext uri="{FF2B5EF4-FFF2-40B4-BE49-F238E27FC236}">
                <a16:creationId xmlns:a16="http://schemas.microsoft.com/office/drawing/2014/main" id="{9B5D6DFE-71E9-4757-8E97-C761085FCAE7}"/>
              </a:ext>
            </a:extLst>
          </p:cNvPr>
          <p:cNvSpPr/>
          <p:nvPr/>
        </p:nvSpPr>
        <p:spPr>
          <a:xfrm>
            <a:off x="514350" y="998149"/>
            <a:ext cx="4572000" cy="301749"/>
          </a:xfrm>
          <a:prstGeom prst="rect">
            <a:avLst/>
          </a:prstGeom>
        </p:spPr>
        <p:txBody>
          <a:bodyPr>
            <a:spAutoFit/>
          </a:bodyPr>
          <a:lstStyle/>
          <a:p>
            <a:r>
              <a:rPr lang="ru-RU" dirty="0"/>
              <a:t>Опрос про отношение к ошибкам: </a:t>
            </a:r>
            <a:r>
              <a:rPr lang="en-US" dirty="0"/>
              <a:t>109 </a:t>
            </a:r>
            <a:r>
              <a:rPr lang="ru-RU" dirty="0"/>
              <a:t>ответов</a:t>
            </a:r>
            <a:endParaRPr lang="en-US" dirty="0"/>
          </a:p>
        </p:txBody>
      </p:sp>
      <p:graphicFrame>
        <p:nvGraphicFramePr>
          <p:cNvPr id="18" name="Диаграмма 17">
            <a:extLst>
              <a:ext uri="{FF2B5EF4-FFF2-40B4-BE49-F238E27FC236}">
                <a16:creationId xmlns:a16="http://schemas.microsoft.com/office/drawing/2014/main" id="{1D190CB8-3251-4604-BF12-A598233DC4CA}"/>
              </a:ext>
            </a:extLst>
          </p:cNvPr>
          <p:cNvGraphicFramePr>
            <a:graphicFrameLocks/>
          </p:cNvGraphicFramePr>
          <p:nvPr>
            <p:extLst>
              <p:ext uri="{D42A27DB-BD31-4B8C-83A1-F6EECF244321}">
                <p14:modId xmlns:p14="http://schemas.microsoft.com/office/powerpoint/2010/main" val="4027202425"/>
              </p:ext>
            </p:extLst>
          </p:nvPr>
        </p:nvGraphicFramePr>
        <p:xfrm>
          <a:off x="4615867" y="1513222"/>
          <a:ext cx="3553974" cy="21745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5992831"/>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2D5C35C7-719F-4C7B-8C95-34DA8C1A1C83}"/>
              </a:ext>
            </a:extLst>
          </p:cNvPr>
          <p:cNvSpPr>
            <a:spLocks noGrp="1"/>
          </p:cNvSpPr>
          <p:nvPr>
            <p:ph type="title"/>
          </p:nvPr>
        </p:nvSpPr>
        <p:spPr/>
        <p:txBody>
          <a:bodyPr/>
          <a:lstStyle/>
          <a:p>
            <a:r>
              <a:rPr lang="ru-RU" dirty="0"/>
              <a:t>Восприятие ошибок: а у всех ли такое?</a:t>
            </a:r>
          </a:p>
        </p:txBody>
      </p:sp>
      <p:sp>
        <p:nvSpPr>
          <p:cNvPr id="4" name="Номер слайда 3">
            <a:extLst>
              <a:ext uri="{FF2B5EF4-FFF2-40B4-BE49-F238E27FC236}">
                <a16:creationId xmlns:a16="http://schemas.microsoft.com/office/drawing/2014/main" id="{4236A43C-466E-4D8E-B3D0-456B9720AA06}"/>
              </a:ext>
            </a:extLst>
          </p:cNvPr>
          <p:cNvSpPr>
            <a:spLocks noGrp="1"/>
          </p:cNvSpPr>
          <p:nvPr>
            <p:ph type="sldNum" sz="quarter" idx="4"/>
          </p:nvPr>
        </p:nvSpPr>
        <p:spPr/>
        <p:txBody>
          <a:bodyPr/>
          <a:lstStyle/>
          <a:p>
            <a:fld id="{D71DA9FD-6EF8-4CC5-AF9B-B6159B5B937C}" type="slidenum">
              <a:rPr lang="en-GB" smtClean="0"/>
              <a:pPr/>
              <a:t>21</a:t>
            </a:fld>
            <a:endParaRPr lang="en-GB"/>
          </a:p>
        </p:txBody>
      </p:sp>
      <p:graphicFrame>
        <p:nvGraphicFramePr>
          <p:cNvPr id="7" name="Диаграмма 6">
            <a:extLst>
              <a:ext uri="{FF2B5EF4-FFF2-40B4-BE49-F238E27FC236}">
                <a16:creationId xmlns:a16="http://schemas.microsoft.com/office/drawing/2014/main" id="{AF6A3935-3FA0-4A60-8CA0-6A591A1DF001}"/>
              </a:ext>
            </a:extLst>
          </p:cNvPr>
          <p:cNvGraphicFramePr>
            <a:graphicFrameLocks/>
          </p:cNvGraphicFramePr>
          <p:nvPr>
            <p:extLst>
              <p:ext uri="{D42A27DB-BD31-4B8C-83A1-F6EECF244321}">
                <p14:modId xmlns:p14="http://schemas.microsoft.com/office/powerpoint/2010/main" val="646213131"/>
              </p:ext>
            </p:extLst>
          </p:nvPr>
        </p:nvGraphicFramePr>
        <p:xfrm>
          <a:off x="514350" y="1356686"/>
          <a:ext cx="4010025" cy="2430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a:extLst>
              <a:ext uri="{FF2B5EF4-FFF2-40B4-BE49-F238E27FC236}">
                <a16:creationId xmlns:a16="http://schemas.microsoft.com/office/drawing/2014/main" id="{2F3CECE0-994D-4FB0-A647-AD9F17CBFB42}"/>
              </a:ext>
            </a:extLst>
          </p:cNvPr>
          <p:cNvGraphicFramePr>
            <a:graphicFrameLocks/>
          </p:cNvGraphicFramePr>
          <p:nvPr>
            <p:extLst>
              <p:ext uri="{D42A27DB-BD31-4B8C-83A1-F6EECF244321}">
                <p14:modId xmlns:p14="http://schemas.microsoft.com/office/powerpoint/2010/main" val="3886943353"/>
              </p:ext>
            </p:extLst>
          </p:nvPr>
        </p:nvGraphicFramePr>
        <p:xfrm>
          <a:off x="4619627" y="1431632"/>
          <a:ext cx="3876675" cy="2430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7621780"/>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DE74AD4-3BD5-4F30-819F-577D76DEE060}"/>
              </a:ext>
            </a:extLst>
          </p:cNvPr>
          <p:cNvSpPr>
            <a:spLocks noGrp="1"/>
          </p:cNvSpPr>
          <p:nvPr>
            <p:ph type="title"/>
          </p:nvPr>
        </p:nvSpPr>
        <p:spPr/>
        <p:txBody>
          <a:bodyPr/>
          <a:lstStyle/>
          <a:p>
            <a:r>
              <a:rPr lang="ru-RU" dirty="0"/>
              <a:t>Восприятие ошибок: а у всех ли такое?</a:t>
            </a:r>
          </a:p>
        </p:txBody>
      </p:sp>
      <p:sp>
        <p:nvSpPr>
          <p:cNvPr id="4" name="Номер слайда 3">
            <a:extLst>
              <a:ext uri="{FF2B5EF4-FFF2-40B4-BE49-F238E27FC236}">
                <a16:creationId xmlns:a16="http://schemas.microsoft.com/office/drawing/2014/main" id="{3F5799CC-3F82-4576-8BD2-E9D9AA7FF1B7}"/>
              </a:ext>
            </a:extLst>
          </p:cNvPr>
          <p:cNvSpPr>
            <a:spLocks noGrp="1"/>
          </p:cNvSpPr>
          <p:nvPr>
            <p:ph type="sldNum" sz="quarter" idx="4"/>
          </p:nvPr>
        </p:nvSpPr>
        <p:spPr/>
        <p:txBody>
          <a:bodyPr/>
          <a:lstStyle/>
          <a:p>
            <a:fld id="{D71DA9FD-6EF8-4CC5-AF9B-B6159B5B937C}" type="slidenum">
              <a:rPr lang="en-GB" smtClean="0"/>
              <a:pPr/>
              <a:t>22</a:t>
            </a:fld>
            <a:endParaRPr lang="en-GB"/>
          </a:p>
        </p:txBody>
      </p:sp>
      <p:graphicFrame>
        <p:nvGraphicFramePr>
          <p:cNvPr id="5" name="Схема 4">
            <a:extLst>
              <a:ext uri="{FF2B5EF4-FFF2-40B4-BE49-F238E27FC236}">
                <a16:creationId xmlns:a16="http://schemas.microsoft.com/office/drawing/2014/main" id="{B5B9372E-E26A-46F3-A243-5A4DB4FCDF04}"/>
              </a:ext>
            </a:extLst>
          </p:cNvPr>
          <p:cNvGraphicFramePr/>
          <p:nvPr>
            <p:extLst>
              <p:ext uri="{D42A27DB-BD31-4B8C-83A1-F6EECF244321}">
                <p14:modId xmlns:p14="http://schemas.microsoft.com/office/powerpoint/2010/main" val="538220680"/>
              </p:ext>
            </p:extLst>
          </p:nvPr>
        </p:nvGraphicFramePr>
        <p:xfrm>
          <a:off x="2924650" y="1296000"/>
          <a:ext cx="6982018" cy="2804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449F4D3-0E24-4B1D-8261-32727A5625C4}"/>
              </a:ext>
            </a:extLst>
          </p:cNvPr>
          <p:cNvSpPr txBox="1"/>
          <p:nvPr/>
        </p:nvSpPr>
        <p:spPr bwMode="ltGray">
          <a:xfrm>
            <a:off x="5372110" y="4123590"/>
            <a:ext cx="2198582" cy="271177"/>
          </a:xfrm>
          <a:prstGeom prst="rect">
            <a:avLst/>
          </a:prstGeom>
          <a:noFill/>
          <a:ln w="6350">
            <a:noFill/>
            <a:miter lim="800000"/>
            <a:headEnd/>
            <a:tailEnd/>
          </a:ln>
        </p:spPr>
        <p:txBody>
          <a:bodyPr wrap="square" lIns="100913" tIns="50457" rIns="100913" bIns="50457" rtlCol="0" anchor="t" anchorCtr="0">
            <a:spAutoFit/>
          </a:bodyPr>
          <a:lstStyle/>
          <a:p>
            <a:pPr eaLnBrk="0" hangingPunct="0"/>
            <a:r>
              <a:rPr lang="ru-RU" sz="1100" dirty="0">
                <a:solidFill>
                  <a:srgbClr val="4AC9E3"/>
                </a:solidFill>
                <a:latin typeface="+mn-lt"/>
              </a:rPr>
              <a:t>Не переживают из-за ошибок</a:t>
            </a:r>
          </a:p>
        </p:txBody>
      </p:sp>
      <p:sp>
        <p:nvSpPr>
          <p:cNvPr id="11" name="TextBox 10">
            <a:extLst>
              <a:ext uri="{FF2B5EF4-FFF2-40B4-BE49-F238E27FC236}">
                <a16:creationId xmlns:a16="http://schemas.microsoft.com/office/drawing/2014/main" id="{0E31DE3F-4993-40A6-ACDB-9B771462C127}"/>
              </a:ext>
            </a:extLst>
          </p:cNvPr>
          <p:cNvSpPr txBox="1"/>
          <p:nvPr/>
        </p:nvSpPr>
        <p:spPr bwMode="ltGray">
          <a:xfrm>
            <a:off x="7610101" y="2438097"/>
            <a:ext cx="1313330" cy="432759"/>
          </a:xfrm>
          <a:prstGeom prst="rect">
            <a:avLst/>
          </a:prstGeom>
          <a:noFill/>
          <a:ln w="6350">
            <a:noFill/>
            <a:miter lim="800000"/>
            <a:headEnd/>
            <a:tailEnd/>
          </a:ln>
        </p:spPr>
        <p:txBody>
          <a:bodyPr wrap="square" lIns="100913" tIns="50457" rIns="100913" bIns="50457" rtlCol="0" anchor="t" anchorCtr="0">
            <a:spAutoFit/>
          </a:bodyPr>
          <a:lstStyle/>
          <a:p>
            <a:pPr algn="ctr" eaLnBrk="0" hangingPunct="0"/>
            <a:r>
              <a:rPr lang="ru-RU" sz="1050" dirty="0">
                <a:solidFill>
                  <a:srgbClr val="4AC9E3"/>
                </a:solidFill>
                <a:latin typeface="+mn-lt"/>
              </a:rPr>
              <a:t>Часто </a:t>
            </a:r>
            <a:r>
              <a:rPr lang="ru-RU" sz="1100" dirty="0">
                <a:solidFill>
                  <a:srgbClr val="4AC9E3"/>
                </a:solidFill>
                <a:latin typeface="+mn-lt"/>
              </a:rPr>
              <a:t>ошибаются</a:t>
            </a:r>
            <a:endParaRPr lang="ru-RU" sz="1050" dirty="0">
              <a:solidFill>
                <a:srgbClr val="4AC9E3"/>
              </a:solidFill>
              <a:latin typeface="+mn-lt"/>
            </a:endParaRPr>
          </a:p>
        </p:txBody>
      </p:sp>
      <p:sp>
        <p:nvSpPr>
          <p:cNvPr id="12" name="TextBox 11">
            <a:extLst>
              <a:ext uri="{FF2B5EF4-FFF2-40B4-BE49-F238E27FC236}">
                <a16:creationId xmlns:a16="http://schemas.microsoft.com/office/drawing/2014/main" id="{CAB75E60-0992-444E-B5E4-2096C5F3A7E2}"/>
              </a:ext>
            </a:extLst>
          </p:cNvPr>
          <p:cNvSpPr txBox="1"/>
          <p:nvPr/>
        </p:nvSpPr>
        <p:spPr bwMode="ltGray">
          <a:xfrm>
            <a:off x="5148177" y="1042054"/>
            <a:ext cx="2535891" cy="271177"/>
          </a:xfrm>
          <a:prstGeom prst="rect">
            <a:avLst/>
          </a:prstGeom>
          <a:noFill/>
          <a:ln w="6350">
            <a:noFill/>
            <a:miter lim="800000"/>
            <a:headEnd/>
            <a:tailEnd/>
          </a:ln>
        </p:spPr>
        <p:txBody>
          <a:bodyPr wrap="square" lIns="100913" tIns="50457" rIns="100913" bIns="50457" rtlCol="0" anchor="t" anchorCtr="0">
            <a:spAutoFit/>
          </a:bodyPr>
          <a:lstStyle/>
          <a:p>
            <a:pPr algn="ctr" eaLnBrk="0" hangingPunct="0"/>
            <a:r>
              <a:rPr lang="ru-RU" sz="1100" dirty="0">
                <a:solidFill>
                  <a:srgbClr val="4AC9E3"/>
                </a:solidFill>
                <a:latin typeface="+mn-lt"/>
              </a:rPr>
              <a:t>Переживают из-за ошибок</a:t>
            </a:r>
          </a:p>
        </p:txBody>
      </p:sp>
      <p:sp>
        <p:nvSpPr>
          <p:cNvPr id="13" name="TextBox 12">
            <a:extLst>
              <a:ext uri="{FF2B5EF4-FFF2-40B4-BE49-F238E27FC236}">
                <a16:creationId xmlns:a16="http://schemas.microsoft.com/office/drawing/2014/main" id="{2CE608F9-E5E3-4FC9-AE1E-2CF5CF690A21}"/>
              </a:ext>
            </a:extLst>
          </p:cNvPr>
          <p:cNvSpPr txBox="1"/>
          <p:nvPr/>
        </p:nvSpPr>
        <p:spPr bwMode="ltGray">
          <a:xfrm>
            <a:off x="3951109" y="2478236"/>
            <a:ext cx="1197068" cy="440454"/>
          </a:xfrm>
          <a:prstGeom prst="rect">
            <a:avLst/>
          </a:prstGeom>
          <a:noFill/>
          <a:ln w="6350">
            <a:noFill/>
            <a:miter lim="800000"/>
            <a:headEnd/>
            <a:tailEnd/>
          </a:ln>
        </p:spPr>
        <p:txBody>
          <a:bodyPr wrap="square" lIns="100913" tIns="50457" rIns="100913" bIns="50457" rtlCol="0" anchor="t" anchorCtr="0">
            <a:spAutoFit/>
          </a:bodyPr>
          <a:lstStyle/>
          <a:p>
            <a:pPr algn="ctr" eaLnBrk="0" hangingPunct="0"/>
            <a:r>
              <a:rPr lang="ru-RU" sz="1100" dirty="0">
                <a:solidFill>
                  <a:srgbClr val="4AC9E3"/>
                </a:solidFill>
                <a:latin typeface="+mn-lt"/>
              </a:rPr>
              <a:t>Редко ошибаются</a:t>
            </a:r>
          </a:p>
        </p:txBody>
      </p:sp>
      <p:graphicFrame>
        <p:nvGraphicFramePr>
          <p:cNvPr id="9" name="Диаграмма 8">
            <a:extLst>
              <a:ext uri="{FF2B5EF4-FFF2-40B4-BE49-F238E27FC236}">
                <a16:creationId xmlns:a16="http://schemas.microsoft.com/office/drawing/2014/main" id="{1F0C989D-81AE-46B8-82CF-91F5AB85961B}"/>
              </a:ext>
            </a:extLst>
          </p:cNvPr>
          <p:cNvGraphicFramePr>
            <a:graphicFrameLocks/>
          </p:cNvGraphicFramePr>
          <p:nvPr>
            <p:extLst>
              <p:ext uri="{D42A27DB-BD31-4B8C-83A1-F6EECF244321}">
                <p14:modId xmlns:p14="http://schemas.microsoft.com/office/powerpoint/2010/main" val="218917075"/>
              </p:ext>
            </p:extLst>
          </p:nvPr>
        </p:nvGraphicFramePr>
        <p:xfrm>
          <a:off x="448258" y="1436972"/>
          <a:ext cx="3461025" cy="2435008"/>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Box 14">
            <a:extLst>
              <a:ext uri="{FF2B5EF4-FFF2-40B4-BE49-F238E27FC236}">
                <a16:creationId xmlns:a16="http://schemas.microsoft.com/office/drawing/2014/main" id="{C82CE241-A7F6-4746-AAB9-A7992C454C6B}"/>
              </a:ext>
            </a:extLst>
          </p:cNvPr>
          <p:cNvSpPr txBox="1"/>
          <p:nvPr/>
        </p:nvSpPr>
        <p:spPr bwMode="ltGray">
          <a:xfrm>
            <a:off x="6780118" y="2386628"/>
            <a:ext cx="790575" cy="263482"/>
          </a:xfrm>
          <a:prstGeom prst="rect">
            <a:avLst/>
          </a:prstGeom>
          <a:solidFill>
            <a:schemeClr val="bg1"/>
          </a:solidFill>
          <a:ln w="6350">
            <a:noFill/>
            <a:miter lim="800000"/>
            <a:headEnd/>
            <a:tailEnd/>
          </a:ln>
        </p:spPr>
        <p:txBody>
          <a:bodyPr wrap="square" lIns="100913" tIns="50457" rIns="100913" bIns="50457" rtlCol="0" anchor="t" anchorCtr="0">
            <a:spAutoFit/>
          </a:bodyPr>
          <a:lstStyle/>
          <a:p>
            <a:pPr algn="ctr" eaLnBrk="0" hangingPunct="0"/>
            <a:r>
              <a:rPr lang="ru-RU" sz="1050" b="1" dirty="0">
                <a:latin typeface="+mn-lt"/>
              </a:rPr>
              <a:t>Группа 1</a:t>
            </a:r>
          </a:p>
        </p:txBody>
      </p:sp>
      <p:sp>
        <p:nvSpPr>
          <p:cNvPr id="16" name="TextBox 15">
            <a:extLst>
              <a:ext uri="{FF2B5EF4-FFF2-40B4-BE49-F238E27FC236}">
                <a16:creationId xmlns:a16="http://schemas.microsoft.com/office/drawing/2014/main" id="{AC2AB5FE-F468-4B50-A59A-F75A96D49102}"/>
              </a:ext>
            </a:extLst>
          </p:cNvPr>
          <p:cNvSpPr txBox="1"/>
          <p:nvPr/>
        </p:nvSpPr>
        <p:spPr bwMode="ltGray">
          <a:xfrm>
            <a:off x="5234719" y="2390994"/>
            <a:ext cx="790575" cy="263482"/>
          </a:xfrm>
          <a:prstGeom prst="rect">
            <a:avLst/>
          </a:prstGeom>
          <a:solidFill>
            <a:schemeClr val="bg1"/>
          </a:solidFill>
          <a:ln w="6350">
            <a:noFill/>
            <a:miter lim="800000"/>
            <a:headEnd/>
            <a:tailEnd/>
          </a:ln>
        </p:spPr>
        <p:txBody>
          <a:bodyPr wrap="square" lIns="100913" tIns="50457" rIns="100913" bIns="50457" rtlCol="0" anchor="t" anchorCtr="0">
            <a:spAutoFit/>
          </a:bodyPr>
          <a:lstStyle/>
          <a:p>
            <a:pPr algn="ctr" eaLnBrk="0" hangingPunct="0"/>
            <a:r>
              <a:rPr lang="ru-RU" sz="1050" b="1" dirty="0">
                <a:latin typeface="+mn-lt"/>
              </a:rPr>
              <a:t>Группа 4</a:t>
            </a:r>
          </a:p>
        </p:txBody>
      </p:sp>
      <p:sp>
        <p:nvSpPr>
          <p:cNvPr id="17" name="TextBox 16">
            <a:extLst>
              <a:ext uri="{FF2B5EF4-FFF2-40B4-BE49-F238E27FC236}">
                <a16:creationId xmlns:a16="http://schemas.microsoft.com/office/drawing/2014/main" id="{C4BA9BE2-2E36-4068-9A5A-9A3CBA49652E}"/>
              </a:ext>
            </a:extLst>
          </p:cNvPr>
          <p:cNvSpPr txBox="1"/>
          <p:nvPr/>
        </p:nvSpPr>
        <p:spPr bwMode="ltGray">
          <a:xfrm>
            <a:off x="5234718" y="3897353"/>
            <a:ext cx="790575" cy="263482"/>
          </a:xfrm>
          <a:prstGeom prst="rect">
            <a:avLst/>
          </a:prstGeom>
          <a:solidFill>
            <a:schemeClr val="bg1"/>
          </a:solidFill>
          <a:ln w="6350">
            <a:noFill/>
            <a:miter lim="800000"/>
            <a:headEnd/>
            <a:tailEnd/>
          </a:ln>
        </p:spPr>
        <p:txBody>
          <a:bodyPr wrap="square" lIns="100913" tIns="50457" rIns="100913" bIns="50457" rtlCol="0" anchor="t" anchorCtr="0">
            <a:spAutoFit/>
          </a:bodyPr>
          <a:lstStyle/>
          <a:p>
            <a:pPr algn="ctr" eaLnBrk="0" hangingPunct="0"/>
            <a:r>
              <a:rPr lang="ru-RU" sz="1050" b="1" dirty="0">
                <a:latin typeface="+mn-lt"/>
              </a:rPr>
              <a:t>Группа 3</a:t>
            </a:r>
          </a:p>
        </p:txBody>
      </p:sp>
      <p:sp>
        <p:nvSpPr>
          <p:cNvPr id="18" name="TextBox 17">
            <a:extLst>
              <a:ext uri="{FF2B5EF4-FFF2-40B4-BE49-F238E27FC236}">
                <a16:creationId xmlns:a16="http://schemas.microsoft.com/office/drawing/2014/main" id="{989B11CB-E1ED-4492-973B-F07A6348B26C}"/>
              </a:ext>
            </a:extLst>
          </p:cNvPr>
          <p:cNvSpPr txBox="1"/>
          <p:nvPr/>
        </p:nvSpPr>
        <p:spPr bwMode="ltGray">
          <a:xfrm>
            <a:off x="6780117" y="3897353"/>
            <a:ext cx="790575" cy="263482"/>
          </a:xfrm>
          <a:prstGeom prst="rect">
            <a:avLst/>
          </a:prstGeom>
          <a:solidFill>
            <a:schemeClr val="bg1"/>
          </a:solidFill>
          <a:ln w="6350">
            <a:noFill/>
            <a:miter lim="800000"/>
            <a:headEnd/>
            <a:tailEnd/>
          </a:ln>
        </p:spPr>
        <p:txBody>
          <a:bodyPr wrap="square" lIns="100913" tIns="50457" rIns="100913" bIns="50457" rtlCol="0" anchor="t" anchorCtr="0">
            <a:spAutoFit/>
          </a:bodyPr>
          <a:lstStyle/>
          <a:p>
            <a:pPr algn="ctr" eaLnBrk="0" hangingPunct="0"/>
            <a:r>
              <a:rPr lang="ru-RU" sz="1050" b="1" dirty="0">
                <a:latin typeface="+mn-lt"/>
              </a:rPr>
              <a:t>Группа 2</a:t>
            </a:r>
          </a:p>
        </p:txBody>
      </p:sp>
    </p:spTree>
    <p:extLst>
      <p:ext uri="{BB962C8B-B14F-4D97-AF65-F5344CB8AC3E}">
        <p14:creationId xmlns:p14="http://schemas.microsoft.com/office/powerpoint/2010/main" val="3959472448"/>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DE74AD4-3BD5-4F30-819F-577D76DEE060}"/>
              </a:ext>
            </a:extLst>
          </p:cNvPr>
          <p:cNvSpPr>
            <a:spLocks noGrp="1"/>
          </p:cNvSpPr>
          <p:nvPr>
            <p:ph type="title"/>
          </p:nvPr>
        </p:nvSpPr>
        <p:spPr/>
        <p:txBody>
          <a:bodyPr/>
          <a:lstStyle/>
          <a:p>
            <a:r>
              <a:rPr lang="ru-RU" dirty="0"/>
              <a:t>Восприятие ошибок: а у всех ли такое?</a:t>
            </a:r>
          </a:p>
        </p:txBody>
      </p:sp>
      <p:sp>
        <p:nvSpPr>
          <p:cNvPr id="4" name="Номер слайда 3">
            <a:extLst>
              <a:ext uri="{FF2B5EF4-FFF2-40B4-BE49-F238E27FC236}">
                <a16:creationId xmlns:a16="http://schemas.microsoft.com/office/drawing/2014/main" id="{3F5799CC-3F82-4576-8BD2-E9D9AA7FF1B7}"/>
              </a:ext>
            </a:extLst>
          </p:cNvPr>
          <p:cNvSpPr>
            <a:spLocks noGrp="1"/>
          </p:cNvSpPr>
          <p:nvPr>
            <p:ph type="sldNum" sz="quarter" idx="4"/>
          </p:nvPr>
        </p:nvSpPr>
        <p:spPr/>
        <p:txBody>
          <a:bodyPr/>
          <a:lstStyle/>
          <a:p>
            <a:fld id="{D71DA9FD-6EF8-4CC5-AF9B-B6159B5B937C}" type="slidenum">
              <a:rPr lang="en-GB" smtClean="0"/>
              <a:pPr/>
              <a:t>23</a:t>
            </a:fld>
            <a:endParaRPr lang="en-GB"/>
          </a:p>
        </p:txBody>
      </p:sp>
      <p:graphicFrame>
        <p:nvGraphicFramePr>
          <p:cNvPr id="5" name="Схема 4">
            <a:extLst>
              <a:ext uri="{FF2B5EF4-FFF2-40B4-BE49-F238E27FC236}">
                <a16:creationId xmlns:a16="http://schemas.microsoft.com/office/drawing/2014/main" id="{B5B9372E-E26A-46F3-A243-5A4DB4FCDF04}"/>
              </a:ext>
            </a:extLst>
          </p:cNvPr>
          <p:cNvGraphicFramePr/>
          <p:nvPr/>
        </p:nvGraphicFramePr>
        <p:xfrm>
          <a:off x="2924650" y="1296000"/>
          <a:ext cx="6982018" cy="2804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449F4D3-0E24-4B1D-8261-32727A5625C4}"/>
              </a:ext>
            </a:extLst>
          </p:cNvPr>
          <p:cNvSpPr txBox="1"/>
          <p:nvPr/>
        </p:nvSpPr>
        <p:spPr bwMode="ltGray">
          <a:xfrm>
            <a:off x="5372110" y="4103532"/>
            <a:ext cx="2198582" cy="271177"/>
          </a:xfrm>
          <a:prstGeom prst="rect">
            <a:avLst/>
          </a:prstGeom>
          <a:noFill/>
          <a:ln w="6350">
            <a:noFill/>
            <a:miter lim="800000"/>
            <a:headEnd/>
            <a:tailEnd/>
          </a:ln>
        </p:spPr>
        <p:txBody>
          <a:bodyPr wrap="square" lIns="100913" tIns="50457" rIns="100913" bIns="50457" rtlCol="0" anchor="t" anchorCtr="0">
            <a:spAutoFit/>
          </a:bodyPr>
          <a:lstStyle/>
          <a:p>
            <a:pPr eaLnBrk="0" hangingPunct="0"/>
            <a:r>
              <a:rPr lang="ru-RU" sz="1100" dirty="0">
                <a:solidFill>
                  <a:srgbClr val="4AC9E3"/>
                </a:solidFill>
                <a:latin typeface="+mn-lt"/>
              </a:rPr>
              <a:t>Не переживают из-за ошибок</a:t>
            </a:r>
          </a:p>
        </p:txBody>
      </p:sp>
      <p:sp>
        <p:nvSpPr>
          <p:cNvPr id="11" name="TextBox 10">
            <a:extLst>
              <a:ext uri="{FF2B5EF4-FFF2-40B4-BE49-F238E27FC236}">
                <a16:creationId xmlns:a16="http://schemas.microsoft.com/office/drawing/2014/main" id="{0E31DE3F-4993-40A6-ACDB-9B771462C127}"/>
              </a:ext>
            </a:extLst>
          </p:cNvPr>
          <p:cNvSpPr txBox="1"/>
          <p:nvPr/>
        </p:nvSpPr>
        <p:spPr bwMode="ltGray">
          <a:xfrm>
            <a:off x="7610101" y="2438097"/>
            <a:ext cx="1313330" cy="432759"/>
          </a:xfrm>
          <a:prstGeom prst="rect">
            <a:avLst/>
          </a:prstGeom>
          <a:noFill/>
          <a:ln w="6350">
            <a:noFill/>
            <a:miter lim="800000"/>
            <a:headEnd/>
            <a:tailEnd/>
          </a:ln>
        </p:spPr>
        <p:txBody>
          <a:bodyPr wrap="square" lIns="100913" tIns="50457" rIns="100913" bIns="50457" rtlCol="0" anchor="t" anchorCtr="0">
            <a:spAutoFit/>
          </a:bodyPr>
          <a:lstStyle/>
          <a:p>
            <a:pPr algn="ctr" eaLnBrk="0" hangingPunct="0"/>
            <a:r>
              <a:rPr lang="ru-RU" sz="1050" dirty="0">
                <a:solidFill>
                  <a:srgbClr val="4AC9E3"/>
                </a:solidFill>
                <a:latin typeface="+mn-lt"/>
              </a:rPr>
              <a:t>Часто </a:t>
            </a:r>
            <a:r>
              <a:rPr lang="ru-RU" sz="1100" dirty="0">
                <a:solidFill>
                  <a:srgbClr val="4AC9E3"/>
                </a:solidFill>
                <a:latin typeface="+mn-lt"/>
              </a:rPr>
              <a:t>ошибаются</a:t>
            </a:r>
            <a:endParaRPr lang="ru-RU" sz="1050" dirty="0">
              <a:solidFill>
                <a:srgbClr val="4AC9E3"/>
              </a:solidFill>
              <a:latin typeface="+mn-lt"/>
            </a:endParaRPr>
          </a:p>
        </p:txBody>
      </p:sp>
      <p:sp>
        <p:nvSpPr>
          <p:cNvPr id="12" name="TextBox 11">
            <a:extLst>
              <a:ext uri="{FF2B5EF4-FFF2-40B4-BE49-F238E27FC236}">
                <a16:creationId xmlns:a16="http://schemas.microsoft.com/office/drawing/2014/main" id="{CAB75E60-0992-444E-B5E4-2096C5F3A7E2}"/>
              </a:ext>
            </a:extLst>
          </p:cNvPr>
          <p:cNvSpPr txBox="1"/>
          <p:nvPr/>
        </p:nvSpPr>
        <p:spPr bwMode="ltGray">
          <a:xfrm>
            <a:off x="5148177" y="1042054"/>
            <a:ext cx="2535891" cy="271177"/>
          </a:xfrm>
          <a:prstGeom prst="rect">
            <a:avLst/>
          </a:prstGeom>
          <a:noFill/>
          <a:ln w="6350">
            <a:noFill/>
            <a:miter lim="800000"/>
            <a:headEnd/>
            <a:tailEnd/>
          </a:ln>
        </p:spPr>
        <p:txBody>
          <a:bodyPr wrap="square" lIns="100913" tIns="50457" rIns="100913" bIns="50457" rtlCol="0" anchor="t" anchorCtr="0">
            <a:spAutoFit/>
          </a:bodyPr>
          <a:lstStyle/>
          <a:p>
            <a:pPr algn="ctr" eaLnBrk="0" hangingPunct="0"/>
            <a:r>
              <a:rPr lang="ru-RU" sz="1100" dirty="0">
                <a:solidFill>
                  <a:srgbClr val="4AC9E3"/>
                </a:solidFill>
                <a:latin typeface="+mn-lt"/>
              </a:rPr>
              <a:t>Переживают из-за ошибок</a:t>
            </a:r>
          </a:p>
        </p:txBody>
      </p:sp>
      <p:sp>
        <p:nvSpPr>
          <p:cNvPr id="13" name="TextBox 12">
            <a:extLst>
              <a:ext uri="{FF2B5EF4-FFF2-40B4-BE49-F238E27FC236}">
                <a16:creationId xmlns:a16="http://schemas.microsoft.com/office/drawing/2014/main" id="{2CE608F9-E5E3-4FC9-AE1E-2CF5CF690A21}"/>
              </a:ext>
            </a:extLst>
          </p:cNvPr>
          <p:cNvSpPr txBox="1"/>
          <p:nvPr/>
        </p:nvSpPr>
        <p:spPr bwMode="ltGray">
          <a:xfrm>
            <a:off x="3951109" y="2478236"/>
            <a:ext cx="1197068" cy="440454"/>
          </a:xfrm>
          <a:prstGeom prst="rect">
            <a:avLst/>
          </a:prstGeom>
          <a:noFill/>
          <a:ln w="6350">
            <a:noFill/>
            <a:miter lim="800000"/>
            <a:headEnd/>
            <a:tailEnd/>
          </a:ln>
        </p:spPr>
        <p:txBody>
          <a:bodyPr wrap="square" lIns="100913" tIns="50457" rIns="100913" bIns="50457" rtlCol="0" anchor="t" anchorCtr="0">
            <a:spAutoFit/>
          </a:bodyPr>
          <a:lstStyle/>
          <a:p>
            <a:pPr algn="ctr" eaLnBrk="0" hangingPunct="0"/>
            <a:r>
              <a:rPr lang="ru-RU" sz="1100" dirty="0">
                <a:solidFill>
                  <a:srgbClr val="4AC9E3"/>
                </a:solidFill>
                <a:latin typeface="+mn-lt"/>
              </a:rPr>
              <a:t>Редко ошибаются</a:t>
            </a:r>
          </a:p>
        </p:txBody>
      </p:sp>
      <p:sp>
        <p:nvSpPr>
          <p:cNvPr id="15" name="TextBox 14">
            <a:extLst>
              <a:ext uri="{FF2B5EF4-FFF2-40B4-BE49-F238E27FC236}">
                <a16:creationId xmlns:a16="http://schemas.microsoft.com/office/drawing/2014/main" id="{C82CE241-A7F6-4746-AAB9-A7992C454C6B}"/>
              </a:ext>
            </a:extLst>
          </p:cNvPr>
          <p:cNvSpPr txBox="1"/>
          <p:nvPr/>
        </p:nvSpPr>
        <p:spPr bwMode="ltGray">
          <a:xfrm>
            <a:off x="6780118" y="2386628"/>
            <a:ext cx="790575" cy="263482"/>
          </a:xfrm>
          <a:prstGeom prst="rect">
            <a:avLst/>
          </a:prstGeom>
          <a:solidFill>
            <a:schemeClr val="bg1"/>
          </a:solidFill>
          <a:ln w="6350">
            <a:noFill/>
            <a:miter lim="800000"/>
            <a:headEnd/>
            <a:tailEnd/>
          </a:ln>
        </p:spPr>
        <p:txBody>
          <a:bodyPr wrap="square" lIns="100913" tIns="50457" rIns="100913" bIns="50457" rtlCol="0" anchor="t" anchorCtr="0">
            <a:spAutoFit/>
          </a:bodyPr>
          <a:lstStyle/>
          <a:p>
            <a:pPr algn="ctr" eaLnBrk="0" hangingPunct="0"/>
            <a:r>
              <a:rPr lang="ru-RU" sz="1050" b="1" dirty="0">
                <a:latin typeface="+mn-lt"/>
              </a:rPr>
              <a:t>Группа 1</a:t>
            </a:r>
          </a:p>
        </p:txBody>
      </p:sp>
      <p:sp>
        <p:nvSpPr>
          <p:cNvPr id="16" name="TextBox 15">
            <a:extLst>
              <a:ext uri="{FF2B5EF4-FFF2-40B4-BE49-F238E27FC236}">
                <a16:creationId xmlns:a16="http://schemas.microsoft.com/office/drawing/2014/main" id="{AC2AB5FE-F468-4B50-A59A-F75A96D49102}"/>
              </a:ext>
            </a:extLst>
          </p:cNvPr>
          <p:cNvSpPr txBox="1"/>
          <p:nvPr/>
        </p:nvSpPr>
        <p:spPr bwMode="ltGray">
          <a:xfrm>
            <a:off x="5234719" y="2390994"/>
            <a:ext cx="790575" cy="263482"/>
          </a:xfrm>
          <a:prstGeom prst="rect">
            <a:avLst/>
          </a:prstGeom>
          <a:solidFill>
            <a:schemeClr val="bg1"/>
          </a:solidFill>
          <a:ln w="6350">
            <a:noFill/>
            <a:miter lim="800000"/>
            <a:headEnd/>
            <a:tailEnd/>
          </a:ln>
        </p:spPr>
        <p:txBody>
          <a:bodyPr wrap="square" lIns="100913" tIns="50457" rIns="100913" bIns="50457" rtlCol="0" anchor="t" anchorCtr="0">
            <a:spAutoFit/>
          </a:bodyPr>
          <a:lstStyle/>
          <a:p>
            <a:pPr algn="ctr" eaLnBrk="0" hangingPunct="0"/>
            <a:r>
              <a:rPr lang="ru-RU" sz="1050" b="1" dirty="0">
                <a:latin typeface="+mn-lt"/>
              </a:rPr>
              <a:t>Группа 4</a:t>
            </a:r>
          </a:p>
        </p:txBody>
      </p:sp>
      <p:sp>
        <p:nvSpPr>
          <p:cNvPr id="17" name="TextBox 16">
            <a:extLst>
              <a:ext uri="{FF2B5EF4-FFF2-40B4-BE49-F238E27FC236}">
                <a16:creationId xmlns:a16="http://schemas.microsoft.com/office/drawing/2014/main" id="{C4BA9BE2-2E36-4068-9A5A-9A3CBA49652E}"/>
              </a:ext>
            </a:extLst>
          </p:cNvPr>
          <p:cNvSpPr txBox="1"/>
          <p:nvPr/>
        </p:nvSpPr>
        <p:spPr bwMode="ltGray">
          <a:xfrm>
            <a:off x="5234718" y="3897353"/>
            <a:ext cx="790575" cy="263482"/>
          </a:xfrm>
          <a:prstGeom prst="rect">
            <a:avLst/>
          </a:prstGeom>
          <a:solidFill>
            <a:schemeClr val="bg1"/>
          </a:solidFill>
          <a:ln w="6350">
            <a:noFill/>
            <a:miter lim="800000"/>
            <a:headEnd/>
            <a:tailEnd/>
          </a:ln>
        </p:spPr>
        <p:txBody>
          <a:bodyPr wrap="square" lIns="100913" tIns="50457" rIns="100913" bIns="50457" rtlCol="0" anchor="t" anchorCtr="0">
            <a:spAutoFit/>
          </a:bodyPr>
          <a:lstStyle/>
          <a:p>
            <a:pPr algn="ctr" eaLnBrk="0" hangingPunct="0"/>
            <a:r>
              <a:rPr lang="ru-RU" sz="1050" b="1" dirty="0">
                <a:latin typeface="+mn-lt"/>
              </a:rPr>
              <a:t>Группа 3</a:t>
            </a:r>
          </a:p>
        </p:txBody>
      </p:sp>
      <p:sp>
        <p:nvSpPr>
          <p:cNvPr id="18" name="TextBox 17">
            <a:extLst>
              <a:ext uri="{FF2B5EF4-FFF2-40B4-BE49-F238E27FC236}">
                <a16:creationId xmlns:a16="http://schemas.microsoft.com/office/drawing/2014/main" id="{989B11CB-E1ED-4492-973B-F07A6348B26C}"/>
              </a:ext>
            </a:extLst>
          </p:cNvPr>
          <p:cNvSpPr txBox="1"/>
          <p:nvPr/>
        </p:nvSpPr>
        <p:spPr bwMode="ltGray">
          <a:xfrm>
            <a:off x="6780118" y="3897353"/>
            <a:ext cx="790575" cy="263482"/>
          </a:xfrm>
          <a:prstGeom prst="rect">
            <a:avLst/>
          </a:prstGeom>
          <a:solidFill>
            <a:schemeClr val="bg1"/>
          </a:solidFill>
          <a:ln w="6350">
            <a:noFill/>
            <a:miter lim="800000"/>
            <a:headEnd/>
            <a:tailEnd/>
          </a:ln>
        </p:spPr>
        <p:txBody>
          <a:bodyPr wrap="square" lIns="100913" tIns="50457" rIns="100913" bIns="50457" rtlCol="0" anchor="t" anchorCtr="0">
            <a:spAutoFit/>
          </a:bodyPr>
          <a:lstStyle/>
          <a:p>
            <a:pPr algn="ctr" eaLnBrk="0" hangingPunct="0"/>
            <a:r>
              <a:rPr lang="ru-RU" sz="1050" b="1" dirty="0">
                <a:latin typeface="+mn-lt"/>
              </a:rPr>
              <a:t>Группа 2</a:t>
            </a:r>
          </a:p>
        </p:txBody>
      </p:sp>
      <p:graphicFrame>
        <p:nvGraphicFramePr>
          <p:cNvPr id="2" name="Таблица 1">
            <a:extLst>
              <a:ext uri="{FF2B5EF4-FFF2-40B4-BE49-F238E27FC236}">
                <a16:creationId xmlns:a16="http://schemas.microsoft.com/office/drawing/2014/main" id="{3667F0C9-3BCA-4582-9D8B-BB182D7110F5}"/>
              </a:ext>
            </a:extLst>
          </p:cNvPr>
          <p:cNvGraphicFramePr>
            <a:graphicFrameLocks noGrp="1"/>
          </p:cNvGraphicFramePr>
          <p:nvPr>
            <p:extLst>
              <p:ext uri="{D42A27DB-BD31-4B8C-83A1-F6EECF244321}">
                <p14:modId xmlns:p14="http://schemas.microsoft.com/office/powerpoint/2010/main" val="2034790836"/>
              </p:ext>
            </p:extLst>
          </p:nvPr>
        </p:nvGraphicFramePr>
        <p:xfrm>
          <a:off x="592957" y="2571750"/>
          <a:ext cx="2980740" cy="1473263"/>
        </p:xfrm>
        <a:graphic>
          <a:graphicData uri="http://schemas.openxmlformats.org/drawingml/2006/table">
            <a:tbl>
              <a:tblPr>
                <a:tableStyleId>{5C22544A-7EE6-4342-B048-85BDC9FD1C3A}</a:tableStyleId>
              </a:tblPr>
              <a:tblGrid>
                <a:gridCol w="1083428">
                  <a:extLst>
                    <a:ext uri="{9D8B030D-6E8A-4147-A177-3AD203B41FA5}">
                      <a16:colId xmlns:a16="http://schemas.microsoft.com/office/drawing/2014/main" val="3837551478"/>
                    </a:ext>
                  </a:extLst>
                </a:gridCol>
                <a:gridCol w="1897312">
                  <a:extLst>
                    <a:ext uri="{9D8B030D-6E8A-4147-A177-3AD203B41FA5}">
                      <a16:colId xmlns:a16="http://schemas.microsoft.com/office/drawing/2014/main" val="2275913122"/>
                    </a:ext>
                  </a:extLst>
                </a:gridCol>
              </a:tblGrid>
              <a:tr h="348635">
                <a:tc>
                  <a:txBody>
                    <a:bodyPr/>
                    <a:lstStyle/>
                    <a:p>
                      <a:pPr algn="l" fontAlgn="b"/>
                      <a:r>
                        <a:rPr lang="ru-RU" sz="1600" u="none" strike="noStrike" dirty="0">
                          <a:effectLst/>
                        </a:rPr>
                        <a:t>Группа 1</a:t>
                      </a:r>
                      <a:endParaRPr lang="ru-RU"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Distortion</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0299172"/>
                  </a:ext>
                </a:extLst>
              </a:tr>
              <a:tr h="374876">
                <a:tc>
                  <a:txBody>
                    <a:bodyPr/>
                    <a:lstStyle/>
                    <a:p>
                      <a:pPr algn="l" fontAlgn="b"/>
                      <a:r>
                        <a:rPr lang="ru-RU" sz="1600" u="none" strike="noStrike" dirty="0">
                          <a:effectLst/>
                        </a:rPr>
                        <a:t>Группа 2</a:t>
                      </a:r>
                      <a:endParaRPr lang="ru-RU"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Re-evaluation</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96847472"/>
                  </a:ext>
                </a:extLst>
              </a:tr>
              <a:tr h="374876">
                <a:tc>
                  <a:txBody>
                    <a:bodyPr/>
                    <a:lstStyle/>
                    <a:p>
                      <a:pPr algn="l" fontAlgn="b"/>
                      <a:r>
                        <a:rPr lang="ru-RU" sz="1600" u="none" strike="noStrike">
                          <a:effectLst/>
                        </a:rPr>
                        <a:t>Группа 3</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Confirmation</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2804460"/>
                  </a:ext>
                </a:extLst>
              </a:tr>
              <a:tr h="374876">
                <a:tc>
                  <a:txBody>
                    <a:bodyPr/>
                    <a:lstStyle/>
                    <a:p>
                      <a:pPr algn="l" fontAlgn="b"/>
                      <a:r>
                        <a:rPr lang="ru-RU" sz="1600" u="none" strike="noStrike">
                          <a:effectLst/>
                        </a:rPr>
                        <a:t>Группа 4</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Distraction</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8915516"/>
                  </a:ext>
                </a:extLst>
              </a:tr>
            </a:tbl>
          </a:graphicData>
        </a:graphic>
      </p:graphicFrame>
      <p:sp>
        <p:nvSpPr>
          <p:cNvPr id="20" name="Прямоугольник 19">
            <a:extLst>
              <a:ext uri="{FF2B5EF4-FFF2-40B4-BE49-F238E27FC236}">
                <a16:creationId xmlns:a16="http://schemas.microsoft.com/office/drawing/2014/main" id="{718E358C-4E65-4B32-B1E8-59A0692BF30B}"/>
              </a:ext>
            </a:extLst>
          </p:cNvPr>
          <p:cNvSpPr/>
          <p:nvPr/>
        </p:nvSpPr>
        <p:spPr>
          <a:xfrm>
            <a:off x="488880" y="1369451"/>
            <a:ext cx="3320452" cy="830997"/>
          </a:xfrm>
          <a:prstGeom prst="rect">
            <a:avLst/>
          </a:prstGeom>
        </p:spPr>
        <p:txBody>
          <a:bodyPr wrap="square">
            <a:spAutoFit/>
          </a:bodyPr>
          <a:lstStyle/>
          <a:p>
            <a:r>
              <a:rPr lang="ru-RU" sz="1600" dirty="0"/>
              <a:t>Предпочитаемый способ</a:t>
            </a:r>
          </a:p>
          <a:p>
            <a:r>
              <a:rPr lang="ru-RU" sz="1600" dirty="0"/>
              <a:t>«как-нибудь» </a:t>
            </a:r>
            <a:br>
              <a:rPr lang="ru-RU" sz="1600" dirty="0"/>
            </a:br>
            <a:r>
              <a:rPr lang="ru-RU" sz="1600" dirty="0"/>
              <a:t>пережить ошибку:</a:t>
            </a:r>
            <a:endParaRPr lang="en-US" sz="1600" dirty="0"/>
          </a:p>
        </p:txBody>
      </p:sp>
    </p:spTree>
    <p:extLst>
      <p:ext uri="{BB962C8B-B14F-4D97-AF65-F5344CB8AC3E}">
        <p14:creationId xmlns:p14="http://schemas.microsoft.com/office/powerpoint/2010/main" val="285595361"/>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B3E21D90-8CE1-498C-B68E-D20A9A513C9B}"/>
              </a:ext>
            </a:extLst>
          </p:cNvPr>
          <p:cNvSpPr>
            <a:spLocks noGrp="1"/>
          </p:cNvSpPr>
          <p:nvPr>
            <p:ph type="body" sz="quarter" idx="11"/>
          </p:nvPr>
        </p:nvSpPr>
        <p:spPr>
          <a:xfrm>
            <a:off x="490398" y="1039581"/>
            <a:ext cx="8166240" cy="3059111"/>
          </a:xfrm>
        </p:spPr>
        <p:txBody>
          <a:bodyPr/>
          <a:lstStyle/>
          <a:p>
            <a:pPr lvl="2"/>
            <a:r>
              <a:rPr lang="ru-RU" dirty="0"/>
              <a:t>Не бойтесь ошибок: вам неприятно из-за когнитивного диссонанса</a:t>
            </a:r>
          </a:p>
          <a:p>
            <a:pPr lvl="2"/>
            <a:r>
              <a:rPr lang="ru-RU" dirty="0"/>
              <a:t>Чтобы уменьшить диссонанс, можно изменить отношение, поведения или убеждения</a:t>
            </a:r>
          </a:p>
          <a:p>
            <a:pPr lvl="2"/>
            <a:endParaRPr lang="en-US" dirty="0"/>
          </a:p>
          <a:p>
            <a:endParaRPr lang="ru-RU" dirty="0"/>
          </a:p>
        </p:txBody>
      </p:sp>
      <p:sp>
        <p:nvSpPr>
          <p:cNvPr id="3" name="Заголовок 2">
            <a:extLst>
              <a:ext uri="{FF2B5EF4-FFF2-40B4-BE49-F238E27FC236}">
                <a16:creationId xmlns:a16="http://schemas.microsoft.com/office/drawing/2014/main" id="{984C6D7F-E1E5-4736-BC76-C9F11CCA925B}"/>
              </a:ext>
            </a:extLst>
          </p:cNvPr>
          <p:cNvSpPr>
            <a:spLocks noGrp="1"/>
          </p:cNvSpPr>
          <p:nvPr>
            <p:ph type="title"/>
          </p:nvPr>
        </p:nvSpPr>
        <p:spPr/>
        <p:txBody>
          <a:bodyPr/>
          <a:lstStyle/>
          <a:p>
            <a:r>
              <a:rPr lang="ru-RU" dirty="0"/>
              <a:t>А как все-таки научиться на своих ошибках?</a:t>
            </a:r>
          </a:p>
        </p:txBody>
      </p:sp>
      <p:sp>
        <p:nvSpPr>
          <p:cNvPr id="4" name="Номер слайда 3">
            <a:extLst>
              <a:ext uri="{FF2B5EF4-FFF2-40B4-BE49-F238E27FC236}">
                <a16:creationId xmlns:a16="http://schemas.microsoft.com/office/drawing/2014/main" id="{1F4738A1-4FD9-4836-88B3-62E8E6CDBC24}"/>
              </a:ext>
            </a:extLst>
          </p:cNvPr>
          <p:cNvSpPr>
            <a:spLocks noGrp="1"/>
          </p:cNvSpPr>
          <p:nvPr>
            <p:ph type="sldNum" sz="quarter" idx="4"/>
          </p:nvPr>
        </p:nvSpPr>
        <p:spPr/>
        <p:txBody>
          <a:bodyPr/>
          <a:lstStyle/>
          <a:p>
            <a:fld id="{D71DA9FD-6EF8-4CC5-AF9B-B6159B5B937C}" type="slidenum">
              <a:rPr lang="en-GB" smtClean="0"/>
              <a:pPr/>
              <a:t>24</a:t>
            </a:fld>
            <a:endParaRPr lang="en-GB"/>
          </a:p>
        </p:txBody>
      </p:sp>
      <p:sp>
        <p:nvSpPr>
          <p:cNvPr id="7" name="TextBox 6">
            <a:extLst>
              <a:ext uri="{FF2B5EF4-FFF2-40B4-BE49-F238E27FC236}">
                <a16:creationId xmlns:a16="http://schemas.microsoft.com/office/drawing/2014/main" id="{43B582D7-9636-40E5-8193-25E07AC9FF48}"/>
              </a:ext>
            </a:extLst>
          </p:cNvPr>
          <p:cNvSpPr txBox="1"/>
          <p:nvPr/>
        </p:nvSpPr>
        <p:spPr bwMode="ltGray">
          <a:xfrm>
            <a:off x="738697" y="2642902"/>
            <a:ext cx="1956878" cy="1148981"/>
          </a:xfrm>
          <a:prstGeom prst="rect">
            <a:avLst/>
          </a:prstGeom>
          <a:noFill/>
          <a:ln w="6350">
            <a:noFill/>
            <a:miter lim="800000"/>
            <a:headEnd/>
            <a:tailEnd/>
          </a:ln>
        </p:spPr>
        <p:txBody>
          <a:bodyPr wrap="square" lIns="100913" tIns="50457" rIns="100913" bIns="50457" rtlCol="0" anchor="t" anchorCtr="0">
            <a:spAutoFit/>
          </a:bodyPr>
          <a:lstStyle/>
          <a:p>
            <a:pPr eaLnBrk="0" hangingPunct="0"/>
            <a:r>
              <a:rPr lang="ru-RU" dirty="0">
                <a:latin typeface="+mn-lt"/>
              </a:rPr>
              <a:t>«Я </a:t>
            </a:r>
            <a:r>
              <a:rPr lang="ru-RU" strike="sngStrike" dirty="0">
                <a:latin typeface="+mn-lt"/>
              </a:rPr>
              <a:t>никогда не</a:t>
            </a:r>
            <a:r>
              <a:rPr lang="ru-RU" dirty="0">
                <a:latin typeface="+mn-lt"/>
              </a:rPr>
              <a:t> </a:t>
            </a:r>
            <a:r>
              <a:rPr lang="ru-RU" b="1" dirty="0">
                <a:latin typeface="+mn-lt"/>
              </a:rPr>
              <a:t>иногда</a:t>
            </a:r>
            <a:r>
              <a:rPr lang="ru-RU" dirty="0">
                <a:latin typeface="+mn-lt"/>
              </a:rPr>
              <a:t> ошибаюсь, </a:t>
            </a:r>
            <a:r>
              <a:rPr lang="ru-RU" strike="sngStrike" dirty="0">
                <a:latin typeface="+mn-lt"/>
              </a:rPr>
              <a:t>потому</a:t>
            </a:r>
            <a:r>
              <a:rPr lang="ru-RU" dirty="0">
                <a:latin typeface="+mn-lt"/>
              </a:rPr>
              <a:t> несмотря на то, что очень стараюсь»</a:t>
            </a:r>
          </a:p>
        </p:txBody>
      </p:sp>
      <p:sp>
        <p:nvSpPr>
          <p:cNvPr id="8" name="Облачко с текстом: прямоугольное 7">
            <a:extLst>
              <a:ext uri="{FF2B5EF4-FFF2-40B4-BE49-F238E27FC236}">
                <a16:creationId xmlns:a16="http://schemas.microsoft.com/office/drawing/2014/main" id="{8CA897BE-1BF2-4B68-ACB6-D4E896DAA7D5}"/>
              </a:ext>
            </a:extLst>
          </p:cNvPr>
          <p:cNvSpPr/>
          <p:nvPr/>
        </p:nvSpPr>
        <p:spPr bwMode="auto">
          <a:xfrm>
            <a:off x="738697" y="1684352"/>
            <a:ext cx="1748060" cy="732864"/>
          </a:xfrm>
          <a:prstGeom prst="wedgeRectCallout">
            <a:avLst>
              <a:gd name="adj1" fmla="val 126609"/>
              <a:gd name="adj2" fmla="val 61736"/>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err="1">
                <a:solidFill>
                  <a:schemeClr val="tx1"/>
                </a:solidFill>
              </a:rPr>
              <a:t>Когниция</a:t>
            </a:r>
            <a:r>
              <a:rPr lang="ru-RU" dirty="0">
                <a:solidFill>
                  <a:schemeClr val="tx1"/>
                </a:solidFill>
              </a:rPr>
              <a:t> А1…</a:t>
            </a:r>
          </a:p>
        </p:txBody>
      </p:sp>
      <p:pic>
        <p:nvPicPr>
          <p:cNvPr id="9" name="Picture 2">
            <a:extLst>
              <a:ext uri="{FF2B5EF4-FFF2-40B4-BE49-F238E27FC236}">
                <a16:creationId xmlns:a16="http://schemas.microsoft.com/office/drawing/2014/main" id="{B2AB219F-0936-4B8C-A6DC-254DD7DC1415}"/>
              </a:ext>
            </a:extLst>
          </p:cNvPr>
          <p:cNvPicPr>
            <a:picLocks noChangeAspect="1"/>
          </p:cNvPicPr>
          <p:nvPr/>
        </p:nvPicPr>
        <p:blipFill>
          <a:blip r:embed="rId2"/>
          <a:srcRect/>
          <a:stretch>
            <a:fillRect/>
          </a:stretch>
        </p:blipFill>
        <p:spPr>
          <a:xfrm>
            <a:off x="3907740" y="2050784"/>
            <a:ext cx="2644730" cy="1914386"/>
          </a:xfrm>
          <a:prstGeom prst="rect">
            <a:avLst/>
          </a:prstGeom>
        </p:spPr>
      </p:pic>
    </p:spTree>
    <p:extLst>
      <p:ext uri="{BB962C8B-B14F-4D97-AF65-F5344CB8AC3E}">
        <p14:creationId xmlns:p14="http://schemas.microsoft.com/office/powerpoint/2010/main" val="4220084476"/>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B3E21D90-8CE1-498C-B68E-D20A9A513C9B}"/>
              </a:ext>
            </a:extLst>
          </p:cNvPr>
          <p:cNvSpPr>
            <a:spLocks noGrp="1"/>
          </p:cNvSpPr>
          <p:nvPr>
            <p:ph type="body" sz="quarter" idx="11"/>
          </p:nvPr>
        </p:nvSpPr>
        <p:spPr>
          <a:xfrm>
            <a:off x="490398" y="1039581"/>
            <a:ext cx="8166240" cy="3059111"/>
          </a:xfrm>
        </p:spPr>
        <p:txBody>
          <a:bodyPr/>
          <a:lstStyle/>
          <a:p>
            <a:pPr lvl="2"/>
            <a:r>
              <a:rPr lang="ru-RU" dirty="0"/>
              <a:t>Не бойтесь ошибок: вам неприятно из-за когнитивного диссонанса</a:t>
            </a:r>
          </a:p>
          <a:p>
            <a:pPr lvl="2"/>
            <a:r>
              <a:rPr lang="ru-RU" dirty="0"/>
              <a:t>Чтобы уменьшить диссонанс, можно изменить отношение, поведения или убеждения</a:t>
            </a:r>
          </a:p>
          <a:p>
            <a:pPr lvl="2"/>
            <a:endParaRPr lang="en-US" dirty="0"/>
          </a:p>
          <a:p>
            <a:endParaRPr lang="ru-RU" dirty="0"/>
          </a:p>
        </p:txBody>
      </p:sp>
      <p:sp>
        <p:nvSpPr>
          <p:cNvPr id="3" name="Заголовок 2">
            <a:extLst>
              <a:ext uri="{FF2B5EF4-FFF2-40B4-BE49-F238E27FC236}">
                <a16:creationId xmlns:a16="http://schemas.microsoft.com/office/drawing/2014/main" id="{984C6D7F-E1E5-4736-BC76-C9F11CCA925B}"/>
              </a:ext>
            </a:extLst>
          </p:cNvPr>
          <p:cNvSpPr>
            <a:spLocks noGrp="1"/>
          </p:cNvSpPr>
          <p:nvPr>
            <p:ph type="title"/>
          </p:nvPr>
        </p:nvSpPr>
        <p:spPr/>
        <p:txBody>
          <a:bodyPr/>
          <a:lstStyle/>
          <a:p>
            <a:r>
              <a:rPr lang="ru-RU" dirty="0"/>
              <a:t>А как все-таки научиться на своих ошибках?</a:t>
            </a:r>
          </a:p>
        </p:txBody>
      </p:sp>
      <p:sp>
        <p:nvSpPr>
          <p:cNvPr id="4" name="Номер слайда 3">
            <a:extLst>
              <a:ext uri="{FF2B5EF4-FFF2-40B4-BE49-F238E27FC236}">
                <a16:creationId xmlns:a16="http://schemas.microsoft.com/office/drawing/2014/main" id="{1F4738A1-4FD9-4836-88B3-62E8E6CDBC24}"/>
              </a:ext>
            </a:extLst>
          </p:cNvPr>
          <p:cNvSpPr>
            <a:spLocks noGrp="1"/>
          </p:cNvSpPr>
          <p:nvPr>
            <p:ph type="sldNum" sz="quarter" idx="4"/>
          </p:nvPr>
        </p:nvSpPr>
        <p:spPr/>
        <p:txBody>
          <a:bodyPr/>
          <a:lstStyle/>
          <a:p>
            <a:fld id="{D71DA9FD-6EF8-4CC5-AF9B-B6159B5B937C}" type="slidenum">
              <a:rPr lang="en-GB" smtClean="0"/>
              <a:pPr/>
              <a:t>25</a:t>
            </a:fld>
            <a:endParaRPr lang="en-GB"/>
          </a:p>
        </p:txBody>
      </p:sp>
      <p:sp>
        <p:nvSpPr>
          <p:cNvPr id="10" name="TextBox 9">
            <a:extLst>
              <a:ext uri="{FF2B5EF4-FFF2-40B4-BE49-F238E27FC236}">
                <a16:creationId xmlns:a16="http://schemas.microsoft.com/office/drawing/2014/main" id="{12E2F8DE-1A98-483D-A44B-7DD51D588B4D}"/>
              </a:ext>
            </a:extLst>
          </p:cNvPr>
          <p:cNvSpPr txBox="1"/>
          <p:nvPr/>
        </p:nvSpPr>
        <p:spPr bwMode="ltGray">
          <a:xfrm>
            <a:off x="5787679" y="2694961"/>
            <a:ext cx="2379132" cy="1358397"/>
          </a:xfrm>
          <a:prstGeom prst="rect">
            <a:avLst/>
          </a:prstGeom>
          <a:noFill/>
          <a:ln w="6350">
            <a:noFill/>
            <a:miter lim="800000"/>
            <a:headEnd/>
            <a:tailEnd/>
          </a:ln>
        </p:spPr>
        <p:txBody>
          <a:bodyPr wrap="square" lIns="100913" tIns="50457" rIns="100913" bIns="50457" rtlCol="0" anchor="t" anchorCtr="0">
            <a:spAutoFit/>
          </a:bodyPr>
          <a:lstStyle/>
          <a:p>
            <a:pPr eaLnBrk="0" hangingPunct="0"/>
            <a:r>
              <a:rPr lang="ru-RU" dirty="0">
                <a:latin typeface="+mn-lt"/>
              </a:rPr>
              <a:t>«</a:t>
            </a:r>
            <a:r>
              <a:rPr lang="ru-RU" dirty="0"/>
              <a:t>Я снова ошибся, </a:t>
            </a:r>
            <a:r>
              <a:rPr lang="ru-RU" strike="sngStrike" dirty="0"/>
              <a:t>хотя очень стараюсь не делать этого</a:t>
            </a:r>
            <a:r>
              <a:rPr lang="ru-RU" dirty="0"/>
              <a:t>, </a:t>
            </a:r>
            <a:r>
              <a:rPr lang="ru-RU" b="1" dirty="0"/>
              <a:t>надо понять, что произошло, и как сделать лучше в следующий раз</a:t>
            </a:r>
            <a:r>
              <a:rPr lang="ru-RU" dirty="0">
                <a:latin typeface="+mn-lt"/>
              </a:rPr>
              <a:t>»</a:t>
            </a:r>
          </a:p>
        </p:txBody>
      </p:sp>
      <p:sp>
        <p:nvSpPr>
          <p:cNvPr id="11" name="Облачко с текстом: прямоугольное 10">
            <a:extLst>
              <a:ext uri="{FF2B5EF4-FFF2-40B4-BE49-F238E27FC236}">
                <a16:creationId xmlns:a16="http://schemas.microsoft.com/office/drawing/2014/main" id="{2C709135-4AC3-419D-9496-BAF9749A5932}"/>
              </a:ext>
            </a:extLst>
          </p:cNvPr>
          <p:cNvSpPr/>
          <p:nvPr/>
        </p:nvSpPr>
        <p:spPr bwMode="auto">
          <a:xfrm>
            <a:off x="5714557" y="1677287"/>
            <a:ext cx="1748060" cy="732864"/>
          </a:xfrm>
          <a:prstGeom prst="wedgeRectCallout">
            <a:avLst>
              <a:gd name="adj1" fmla="val -72276"/>
              <a:gd name="adj2" fmla="val 108525"/>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err="1">
                <a:solidFill>
                  <a:schemeClr val="tx1"/>
                </a:solidFill>
              </a:rPr>
              <a:t>Когниция</a:t>
            </a:r>
            <a:r>
              <a:rPr lang="ru-RU" dirty="0">
                <a:solidFill>
                  <a:schemeClr val="tx1"/>
                </a:solidFill>
              </a:rPr>
              <a:t> Б1…</a:t>
            </a:r>
          </a:p>
        </p:txBody>
      </p:sp>
      <p:pic>
        <p:nvPicPr>
          <p:cNvPr id="13" name="Picture 3">
            <a:extLst>
              <a:ext uri="{FF2B5EF4-FFF2-40B4-BE49-F238E27FC236}">
                <a16:creationId xmlns:a16="http://schemas.microsoft.com/office/drawing/2014/main" id="{B07275D8-8980-47E9-B166-A52368B145DD}"/>
              </a:ext>
            </a:extLst>
          </p:cNvPr>
          <p:cNvPicPr>
            <a:picLocks noChangeAspect="1"/>
          </p:cNvPicPr>
          <p:nvPr/>
        </p:nvPicPr>
        <p:blipFill>
          <a:blip r:embed="rId2"/>
          <a:srcRect/>
          <a:stretch>
            <a:fillRect/>
          </a:stretch>
        </p:blipFill>
        <p:spPr>
          <a:xfrm>
            <a:off x="3566832" y="1953384"/>
            <a:ext cx="1846762" cy="2099974"/>
          </a:xfrm>
          <a:prstGeom prst="rect">
            <a:avLst/>
          </a:prstGeom>
        </p:spPr>
      </p:pic>
    </p:spTree>
    <p:extLst>
      <p:ext uri="{BB962C8B-B14F-4D97-AF65-F5344CB8AC3E}">
        <p14:creationId xmlns:p14="http://schemas.microsoft.com/office/powerpoint/2010/main" val="3222939740"/>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B3E21D90-8CE1-498C-B68E-D20A9A513C9B}"/>
              </a:ext>
            </a:extLst>
          </p:cNvPr>
          <p:cNvSpPr>
            <a:spLocks noGrp="1"/>
          </p:cNvSpPr>
          <p:nvPr>
            <p:ph type="body" sz="quarter" idx="11"/>
          </p:nvPr>
        </p:nvSpPr>
        <p:spPr>
          <a:xfrm>
            <a:off x="490398" y="1039581"/>
            <a:ext cx="8166240" cy="3059111"/>
          </a:xfrm>
        </p:spPr>
        <p:txBody>
          <a:bodyPr/>
          <a:lstStyle/>
          <a:p>
            <a:pPr lvl="2"/>
            <a:r>
              <a:rPr lang="ru-RU" dirty="0"/>
              <a:t>Не бойтесь ошибок: вам неприятно из-за когнитивного диссонанса</a:t>
            </a:r>
          </a:p>
          <a:p>
            <a:pPr lvl="2"/>
            <a:r>
              <a:rPr lang="ru-RU" dirty="0"/>
              <a:t>Чтобы уменьшить диссонанс, можно изменить отношение, поведения или убеждения</a:t>
            </a:r>
          </a:p>
          <a:p>
            <a:pPr lvl="2"/>
            <a:endParaRPr lang="en-US" dirty="0"/>
          </a:p>
          <a:p>
            <a:endParaRPr lang="ru-RU" dirty="0"/>
          </a:p>
        </p:txBody>
      </p:sp>
      <p:sp>
        <p:nvSpPr>
          <p:cNvPr id="3" name="Заголовок 2">
            <a:extLst>
              <a:ext uri="{FF2B5EF4-FFF2-40B4-BE49-F238E27FC236}">
                <a16:creationId xmlns:a16="http://schemas.microsoft.com/office/drawing/2014/main" id="{984C6D7F-E1E5-4736-BC76-C9F11CCA925B}"/>
              </a:ext>
            </a:extLst>
          </p:cNvPr>
          <p:cNvSpPr>
            <a:spLocks noGrp="1"/>
          </p:cNvSpPr>
          <p:nvPr>
            <p:ph type="title"/>
          </p:nvPr>
        </p:nvSpPr>
        <p:spPr/>
        <p:txBody>
          <a:bodyPr/>
          <a:lstStyle/>
          <a:p>
            <a:r>
              <a:rPr lang="ru-RU" dirty="0"/>
              <a:t>А как все-таки научиться на своих ошибках?</a:t>
            </a:r>
          </a:p>
        </p:txBody>
      </p:sp>
      <p:sp>
        <p:nvSpPr>
          <p:cNvPr id="4" name="Номер слайда 3">
            <a:extLst>
              <a:ext uri="{FF2B5EF4-FFF2-40B4-BE49-F238E27FC236}">
                <a16:creationId xmlns:a16="http://schemas.microsoft.com/office/drawing/2014/main" id="{1F4738A1-4FD9-4836-88B3-62E8E6CDBC24}"/>
              </a:ext>
            </a:extLst>
          </p:cNvPr>
          <p:cNvSpPr>
            <a:spLocks noGrp="1"/>
          </p:cNvSpPr>
          <p:nvPr>
            <p:ph type="sldNum" sz="quarter" idx="4"/>
          </p:nvPr>
        </p:nvSpPr>
        <p:spPr/>
        <p:txBody>
          <a:bodyPr/>
          <a:lstStyle/>
          <a:p>
            <a:fld id="{D71DA9FD-6EF8-4CC5-AF9B-B6159B5B937C}" type="slidenum">
              <a:rPr lang="en-GB" smtClean="0"/>
              <a:pPr/>
              <a:t>26</a:t>
            </a:fld>
            <a:endParaRPr lang="en-GB"/>
          </a:p>
        </p:txBody>
      </p:sp>
      <p:pic>
        <p:nvPicPr>
          <p:cNvPr id="9" name="Picture 6">
            <a:extLst>
              <a:ext uri="{FF2B5EF4-FFF2-40B4-BE49-F238E27FC236}">
                <a16:creationId xmlns:a16="http://schemas.microsoft.com/office/drawing/2014/main" id="{2F1D597B-4F77-4513-A52D-074992A08A55}"/>
              </a:ext>
            </a:extLst>
          </p:cNvPr>
          <p:cNvPicPr>
            <a:picLocks noChangeAspect="1"/>
          </p:cNvPicPr>
          <p:nvPr/>
        </p:nvPicPr>
        <p:blipFill>
          <a:blip r:embed="rId2"/>
          <a:srcRect/>
          <a:stretch>
            <a:fillRect/>
          </a:stretch>
        </p:blipFill>
        <p:spPr>
          <a:xfrm>
            <a:off x="929399" y="1612190"/>
            <a:ext cx="2329571" cy="2391179"/>
          </a:xfrm>
          <a:prstGeom prst="rect">
            <a:avLst/>
          </a:prstGeom>
        </p:spPr>
      </p:pic>
      <p:sp>
        <p:nvSpPr>
          <p:cNvPr id="15" name="Облачко с текстом: прямоугольное 14">
            <a:extLst>
              <a:ext uri="{FF2B5EF4-FFF2-40B4-BE49-F238E27FC236}">
                <a16:creationId xmlns:a16="http://schemas.microsoft.com/office/drawing/2014/main" id="{FD6D1B0C-9BC8-4FB7-A24F-04B18FF7C291}"/>
              </a:ext>
            </a:extLst>
          </p:cNvPr>
          <p:cNvSpPr/>
          <p:nvPr/>
        </p:nvSpPr>
        <p:spPr bwMode="auto">
          <a:xfrm>
            <a:off x="3697970" y="1612190"/>
            <a:ext cx="1748060" cy="732864"/>
          </a:xfrm>
          <a:prstGeom prst="wedgeRectCallout">
            <a:avLst>
              <a:gd name="adj1" fmla="val -72276"/>
              <a:gd name="adj2" fmla="val 108525"/>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err="1">
                <a:solidFill>
                  <a:schemeClr val="tx1"/>
                </a:solidFill>
              </a:rPr>
              <a:t>Когниция</a:t>
            </a:r>
            <a:r>
              <a:rPr lang="ru-RU" dirty="0">
                <a:solidFill>
                  <a:schemeClr val="tx1"/>
                </a:solidFill>
              </a:rPr>
              <a:t> В1…</a:t>
            </a:r>
          </a:p>
        </p:txBody>
      </p:sp>
      <p:sp>
        <p:nvSpPr>
          <p:cNvPr id="17" name="TextBox 16">
            <a:extLst>
              <a:ext uri="{FF2B5EF4-FFF2-40B4-BE49-F238E27FC236}">
                <a16:creationId xmlns:a16="http://schemas.microsoft.com/office/drawing/2014/main" id="{4E877EB0-0399-44D6-A8CD-735C95A2E4A1}"/>
              </a:ext>
            </a:extLst>
          </p:cNvPr>
          <p:cNvSpPr txBox="1"/>
          <p:nvPr/>
        </p:nvSpPr>
        <p:spPr bwMode="ltGray">
          <a:xfrm>
            <a:off x="3981739" y="2665190"/>
            <a:ext cx="2379132" cy="1148981"/>
          </a:xfrm>
          <a:prstGeom prst="rect">
            <a:avLst/>
          </a:prstGeom>
          <a:noFill/>
          <a:ln w="6350">
            <a:noFill/>
            <a:miter lim="800000"/>
            <a:headEnd/>
            <a:tailEnd/>
          </a:ln>
        </p:spPr>
        <p:txBody>
          <a:bodyPr wrap="square" lIns="100913" tIns="50457" rIns="100913" bIns="50457" rtlCol="0" anchor="t" anchorCtr="0">
            <a:spAutoFit/>
          </a:bodyPr>
          <a:lstStyle/>
          <a:p>
            <a:pPr eaLnBrk="0" hangingPunct="0"/>
            <a:r>
              <a:rPr lang="ru-RU" dirty="0">
                <a:latin typeface="+mn-lt"/>
              </a:rPr>
              <a:t>«</a:t>
            </a:r>
            <a:r>
              <a:rPr lang="ru-RU" dirty="0"/>
              <a:t>Стоимость ошибки – высокая.</a:t>
            </a:r>
          </a:p>
          <a:p>
            <a:pPr eaLnBrk="0" hangingPunct="0"/>
            <a:r>
              <a:rPr lang="ru-RU" dirty="0">
                <a:solidFill>
                  <a:srgbClr val="EAABD5"/>
                </a:solidFill>
                <a:latin typeface="+mn-lt"/>
              </a:rPr>
              <a:t>Поэтому надо рассказать коллегам, как избежать такой же ошибки</a:t>
            </a:r>
            <a:r>
              <a:rPr lang="ru-RU" dirty="0">
                <a:latin typeface="+mn-lt"/>
              </a:rPr>
              <a:t>»</a:t>
            </a:r>
          </a:p>
        </p:txBody>
      </p:sp>
    </p:spTree>
    <p:extLst>
      <p:ext uri="{BB962C8B-B14F-4D97-AF65-F5344CB8AC3E}">
        <p14:creationId xmlns:p14="http://schemas.microsoft.com/office/powerpoint/2010/main" val="3144293048"/>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B3E21D90-8CE1-498C-B68E-D20A9A513C9B}"/>
              </a:ext>
            </a:extLst>
          </p:cNvPr>
          <p:cNvSpPr>
            <a:spLocks noGrp="1"/>
          </p:cNvSpPr>
          <p:nvPr>
            <p:ph type="body" sz="quarter" idx="11"/>
          </p:nvPr>
        </p:nvSpPr>
        <p:spPr>
          <a:xfrm>
            <a:off x="490398" y="1039581"/>
            <a:ext cx="8166240" cy="3059111"/>
          </a:xfrm>
        </p:spPr>
        <p:txBody>
          <a:bodyPr/>
          <a:lstStyle/>
          <a:p>
            <a:pPr lvl="2"/>
            <a:r>
              <a:rPr lang="ru-RU" dirty="0"/>
              <a:t>Не бойтесь ошибок: вам неприятно из-за когнитивного диссонанса</a:t>
            </a:r>
          </a:p>
          <a:p>
            <a:pPr lvl="2"/>
            <a:r>
              <a:rPr lang="ru-RU" dirty="0"/>
              <a:t>Чтобы уменьшить диссонанс, можно изменить отношение, поведения или убеждения</a:t>
            </a:r>
          </a:p>
          <a:p>
            <a:pPr lvl="2"/>
            <a:r>
              <a:rPr lang="ru-RU" dirty="0"/>
              <a:t>Чтобы уменьшить диссонанс, нужно о нем знать.</a:t>
            </a:r>
          </a:p>
          <a:p>
            <a:pPr lvl="2"/>
            <a:endParaRPr lang="ru-RU" dirty="0"/>
          </a:p>
          <a:p>
            <a:pPr lvl="2"/>
            <a:endParaRPr lang="ru-RU" dirty="0"/>
          </a:p>
          <a:p>
            <a:pPr marL="3230" lvl="2" indent="0">
              <a:buNone/>
            </a:pPr>
            <a:endParaRPr lang="ru-RU" dirty="0"/>
          </a:p>
          <a:p>
            <a:pPr lvl="2"/>
            <a:endParaRPr lang="en-US" dirty="0"/>
          </a:p>
          <a:p>
            <a:endParaRPr lang="ru-RU" dirty="0"/>
          </a:p>
        </p:txBody>
      </p:sp>
      <p:sp>
        <p:nvSpPr>
          <p:cNvPr id="3" name="Заголовок 2">
            <a:extLst>
              <a:ext uri="{FF2B5EF4-FFF2-40B4-BE49-F238E27FC236}">
                <a16:creationId xmlns:a16="http://schemas.microsoft.com/office/drawing/2014/main" id="{984C6D7F-E1E5-4736-BC76-C9F11CCA925B}"/>
              </a:ext>
            </a:extLst>
          </p:cNvPr>
          <p:cNvSpPr>
            <a:spLocks noGrp="1"/>
          </p:cNvSpPr>
          <p:nvPr>
            <p:ph type="title"/>
          </p:nvPr>
        </p:nvSpPr>
        <p:spPr/>
        <p:txBody>
          <a:bodyPr/>
          <a:lstStyle/>
          <a:p>
            <a:r>
              <a:rPr lang="ru-RU" dirty="0"/>
              <a:t>А как все-таки научиться на своих ошибках?</a:t>
            </a:r>
          </a:p>
        </p:txBody>
      </p:sp>
      <p:sp>
        <p:nvSpPr>
          <p:cNvPr id="4" name="Номер слайда 3">
            <a:extLst>
              <a:ext uri="{FF2B5EF4-FFF2-40B4-BE49-F238E27FC236}">
                <a16:creationId xmlns:a16="http://schemas.microsoft.com/office/drawing/2014/main" id="{1F4738A1-4FD9-4836-88B3-62E8E6CDBC24}"/>
              </a:ext>
            </a:extLst>
          </p:cNvPr>
          <p:cNvSpPr>
            <a:spLocks noGrp="1"/>
          </p:cNvSpPr>
          <p:nvPr>
            <p:ph type="sldNum" sz="quarter" idx="4"/>
          </p:nvPr>
        </p:nvSpPr>
        <p:spPr/>
        <p:txBody>
          <a:bodyPr/>
          <a:lstStyle/>
          <a:p>
            <a:fld id="{D71DA9FD-6EF8-4CC5-AF9B-B6159B5B937C}" type="slidenum">
              <a:rPr lang="en-GB" smtClean="0"/>
              <a:pPr/>
              <a:t>27</a:t>
            </a:fld>
            <a:endParaRPr lang="en-GB"/>
          </a:p>
        </p:txBody>
      </p:sp>
      <p:pic>
        <p:nvPicPr>
          <p:cNvPr id="13" name="Picture 3">
            <a:extLst>
              <a:ext uri="{FF2B5EF4-FFF2-40B4-BE49-F238E27FC236}">
                <a16:creationId xmlns:a16="http://schemas.microsoft.com/office/drawing/2014/main" id="{8824EBFE-AB9C-477E-A3CB-2F6E2F167E99}"/>
              </a:ext>
            </a:extLst>
          </p:cNvPr>
          <p:cNvPicPr>
            <a:picLocks noChangeAspect="1"/>
          </p:cNvPicPr>
          <p:nvPr/>
        </p:nvPicPr>
        <p:blipFill>
          <a:blip r:embed="rId2"/>
          <a:srcRect/>
          <a:stretch>
            <a:fillRect/>
          </a:stretch>
        </p:blipFill>
        <p:spPr>
          <a:xfrm>
            <a:off x="5113674" y="1552420"/>
            <a:ext cx="3391447" cy="2422462"/>
          </a:xfrm>
          <a:prstGeom prst="rect">
            <a:avLst/>
          </a:prstGeom>
        </p:spPr>
      </p:pic>
    </p:spTree>
    <p:extLst>
      <p:ext uri="{BB962C8B-B14F-4D97-AF65-F5344CB8AC3E}">
        <p14:creationId xmlns:p14="http://schemas.microsoft.com/office/powerpoint/2010/main" val="187487822"/>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98B571C8-3BE1-4F13-8C77-855636468394}"/>
              </a:ext>
            </a:extLst>
          </p:cNvPr>
          <p:cNvSpPr>
            <a:spLocks noGrp="1"/>
          </p:cNvSpPr>
          <p:nvPr>
            <p:ph type="body" sz="quarter" idx="11"/>
          </p:nvPr>
        </p:nvSpPr>
        <p:spPr/>
        <p:txBody>
          <a:bodyPr/>
          <a:lstStyle/>
          <a:p>
            <a:r>
              <a:rPr lang="en-US" dirty="0"/>
              <a:t>[1] Black Box Thinking: Why Most People Never Learn from Their Mistakes - But Some Do by Matthew Syed </a:t>
            </a:r>
          </a:p>
          <a:p>
            <a:r>
              <a:rPr lang="en-US" dirty="0"/>
              <a:t>[2] </a:t>
            </a:r>
            <a:r>
              <a:rPr lang="en-US" sz="1600" dirty="0">
                <a:hlinkClick r:id="rId2"/>
              </a:rPr>
              <a:t>https://www.ibeta.com/historys-most-expensive-software-bugs</a:t>
            </a:r>
            <a:endParaRPr lang="en-US" dirty="0"/>
          </a:p>
          <a:p>
            <a:r>
              <a:rPr lang="en-US" dirty="0"/>
              <a:t>[3] </a:t>
            </a:r>
            <a:r>
              <a:rPr lang="en-US" sz="1600" dirty="0">
                <a:hlinkClick r:id="rId3"/>
              </a:rPr>
              <a:t>https://www.wired.com/2005/11/historys-worst-software-bugs/</a:t>
            </a:r>
            <a:r>
              <a:rPr lang="en-US" sz="1600" dirty="0"/>
              <a:t> </a:t>
            </a:r>
          </a:p>
          <a:p>
            <a:r>
              <a:rPr lang="en-US" sz="1600" dirty="0"/>
              <a:t>[4] Cognitive Dissonance Theory &amp; Coping Mechanisms</a:t>
            </a:r>
            <a:endParaRPr lang="en-US" dirty="0"/>
          </a:p>
          <a:p>
            <a:endParaRPr lang="ru-RU" dirty="0"/>
          </a:p>
        </p:txBody>
      </p:sp>
      <p:sp>
        <p:nvSpPr>
          <p:cNvPr id="3" name="Заголовок 2">
            <a:extLst>
              <a:ext uri="{FF2B5EF4-FFF2-40B4-BE49-F238E27FC236}">
                <a16:creationId xmlns:a16="http://schemas.microsoft.com/office/drawing/2014/main" id="{E1314DBE-C170-4A76-9F7B-123150EA86E2}"/>
              </a:ext>
            </a:extLst>
          </p:cNvPr>
          <p:cNvSpPr>
            <a:spLocks noGrp="1"/>
          </p:cNvSpPr>
          <p:nvPr>
            <p:ph type="title"/>
          </p:nvPr>
        </p:nvSpPr>
        <p:spPr/>
        <p:txBody>
          <a:bodyPr/>
          <a:lstStyle/>
          <a:p>
            <a:r>
              <a:rPr lang="ru-RU" dirty="0"/>
              <a:t>Литература</a:t>
            </a:r>
          </a:p>
        </p:txBody>
      </p:sp>
      <p:sp>
        <p:nvSpPr>
          <p:cNvPr id="4" name="Номер слайда 3">
            <a:extLst>
              <a:ext uri="{FF2B5EF4-FFF2-40B4-BE49-F238E27FC236}">
                <a16:creationId xmlns:a16="http://schemas.microsoft.com/office/drawing/2014/main" id="{2DF52E8C-3CDD-496A-8B2D-B32A3A4B0E77}"/>
              </a:ext>
            </a:extLst>
          </p:cNvPr>
          <p:cNvSpPr>
            <a:spLocks noGrp="1"/>
          </p:cNvSpPr>
          <p:nvPr>
            <p:ph type="sldNum" sz="quarter" idx="4"/>
          </p:nvPr>
        </p:nvSpPr>
        <p:spPr/>
        <p:txBody>
          <a:bodyPr/>
          <a:lstStyle/>
          <a:p>
            <a:fld id="{D71DA9FD-6EF8-4CC5-AF9B-B6159B5B937C}" type="slidenum">
              <a:rPr lang="en-GB" smtClean="0"/>
              <a:pPr/>
              <a:t>28</a:t>
            </a:fld>
            <a:endParaRPr lang="en-GB"/>
          </a:p>
        </p:txBody>
      </p:sp>
    </p:spTree>
    <p:extLst>
      <p:ext uri="{BB962C8B-B14F-4D97-AF65-F5344CB8AC3E}">
        <p14:creationId xmlns:p14="http://schemas.microsoft.com/office/powerpoint/2010/main" val="1788317973"/>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1EB76D3A-FBAD-4576-80D2-0E3D3A74B4A6}"/>
              </a:ext>
            </a:extLst>
          </p:cNvPr>
          <p:cNvSpPr>
            <a:spLocks noGrp="1"/>
          </p:cNvSpPr>
          <p:nvPr>
            <p:ph sz="quarter" idx="21"/>
          </p:nvPr>
        </p:nvSpPr>
        <p:spPr>
          <a:xfrm>
            <a:off x="489602" y="1044808"/>
            <a:ext cx="3591580" cy="3060581"/>
          </a:xfrm>
        </p:spPr>
        <p:txBody>
          <a:bodyPr/>
          <a:lstStyle/>
          <a:p>
            <a:r>
              <a:rPr lang="ru-RU" dirty="0">
                <a:solidFill>
                  <a:srgbClr val="8ADBEE"/>
                </a:solidFill>
              </a:rPr>
              <a:t>Во время обучения в аспирантуре…</a:t>
            </a:r>
            <a:endParaRPr lang="en-US" dirty="0">
              <a:solidFill>
                <a:srgbClr val="8ADBEE"/>
              </a:solidFill>
            </a:endParaRPr>
          </a:p>
          <a:p>
            <a:pPr lvl="2"/>
            <a:r>
              <a:rPr lang="ru-RU" dirty="0">
                <a:solidFill>
                  <a:srgbClr val="8ADBEE"/>
                </a:solidFill>
                <a:ea typeface="ＭＳ Ｐゴシック" pitchFamily="-109" charset="-128"/>
              </a:rPr>
              <a:t>Конкурентная среда</a:t>
            </a:r>
            <a:br>
              <a:rPr lang="en-GB" dirty="0">
                <a:effectLst>
                  <a:outerShdw blurRad="38100" dist="38100" dir="2700000" algn="tl">
                    <a:srgbClr val="000000">
                      <a:alpha val="43137"/>
                    </a:srgbClr>
                  </a:outerShdw>
                </a:effectLst>
              </a:rPr>
            </a:br>
            <a:r>
              <a:rPr lang="ru-RU" dirty="0"/>
              <a:t>Если </a:t>
            </a:r>
            <a:r>
              <a:rPr lang="en-US" dirty="0"/>
              <a:t>GPA </a:t>
            </a:r>
            <a:r>
              <a:rPr lang="ru-RU" dirty="0"/>
              <a:t>ниже </a:t>
            </a:r>
            <a:r>
              <a:rPr lang="en-US" dirty="0"/>
              <a:t>3.0, </a:t>
            </a:r>
            <a:r>
              <a:rPr lang="ru-RU" dirty="0"/>
              <a:t>тебе перестают платить стипендию.</a:t>
            </a:r>
            <a:br>
              <a:rPr lang="en-US" dirty="0"/>
            </a:br>
            <a:r>
              <a:rPr lang="ru-RU" dirty="0"/>
              <a:t>Есть ограниченное число опубликованных статей, наград и позиций.</a:t>
            </a:r>
            <a:endParaRPr lang="en-GB" dirty="0"/>
          </a:p>
          <a:p>
            <a:pPr lvl="2"/>
            <a:r>
              <a:rPr lang="ru-RU" dirty="0">
                <a:solidFill>
                  <a:srgbClr val="8ADBEE"/>
                </a:solidFill>
                <a:ea typeface="ＭＳ Ｐゴシック" pitchFamily="-109" charset="-128"/>
              </a:rPr>
              <a:t>Высокие ожидания</a:t>
            </a:r>
            <a:br>
              <a:rPr lang="en-GB" dirty="0"/>
            </a:br>
            <a:r>
              <a:rPr lang="ru-RU" dirty="0"/>
              <a:t>Аспиранты – это будущее науки.</a:t>
            </a:r>
            <a:br>
              <a:rPr lang="ru-RU" dirty="0"/>
            </a:br>
            <a:r>
              <a:rPr lang="ru-RU" dirty="0"/>
              <a:t>Это ответственность.</a:t>
            </a:r>
            <a:endParaRPr lang="en-GB" dirty="0"/>
          </a:p>
          <a:p>
            <a:pPr lvl="2"/>
            <a:endParaRPr lang="en-GB" dirty="0"/>
          </a:p>
          <a:p>
            <a:pPr lvl="2"/>
            <a:r>
              <a:rPr lang="ru-RU" dirty="0">
                <a:solidFill>
                  <a:srgbClr val="8ADBEE"/>
                </a:solidFill>
                <a:ea typeface="ＭＳ Ｐゴシック" pitchFamily="-109" charset="-128"/>
              </a:rPr>
              <a:t>Стоимость ошибки</a:t>
            </a:r>
            <a:br>
              <a:rPr lang="en-GB" dirty="0"/>
            </a:br>
            <a:r>
              <a:rPr lang="ru-RU" dirty="0"/>
              <a:t>Высокая</a:t>
            </a:r>
            <a:endParaRPr lang="en-GB" dirty="0"/>
          </a:p>
          <a:p>
            <a:pPr lvl="2"/>
            <a:endParaRPr lang="ru-RU" dirty="0"/>
          </a:p>
        </p:txBody>
      </p:sp>
      <p:sp>
        <p:nvSpPr>
          <p:cNvPr id="3" name="Объект 2">
            <a:extLst>
              <a:ext uri="{FF2B5EF4-FFF2-40B4-BE49-F238E27FC236}">
                <a16:creationId xmlns:a16="http://schemas.microsoft.com/office/drawing/2014/main" id="{EDA48275-7220-4733-8A42-859A0648D0A2}"/>
              </a:ext>
            </a:extLst>
          </p:cNvPr>
          <p:cNvSpPr>
            <a:spLocks noGrp="1"/>
          </p:cNvSpPr>
          <p:nvPr>
            <p:ph sz="quarter" idx="22"/>
          </p:nvPr>
        </p:nvSpPr>
        <p:spPr>
          <a:xfrm>
            <a:off x="4703038" y="1049360"/>
            <a:ext cx="3951360" cy="3059111"/>
          </a:xfrm>
        </p:spPr>
        <p:txBody>
          <a:bodyPr/>
          <a:lstStyle/>
          <a:p>
            <a:pPr algn="r"/>
            <a:r>
              <a:rPr lang="ru-RU" dirty="0">
                <a:solidFill>
                  <a:srgbClr val="EAABD5"/>
                </a:solidFill>
              </a:rPr>
              <a:t>В профессиональной жизни…</a:t>
            </a:r>
            <a:endParaRPr lang="en-US" dirty="0">
              <a:solidFill>
                <a:srgbClr val="EAABD5"/>
              </a:solidFill>
            </a:endParaRPr>
          </a:p>
          <a:p>
            <a:pPr lvl="2" algn="r"/>
            <a:r>
              <a:rPr lang="ru-RU" dirty="0">
                <a:solidFill>
                  <a:srgbClr val="EAABD5"/>
                </a:solidFill>
                <a:ea typeface="ＭＳ Ｐゴシック" pitchFamily="-109" charset="-128"/>
              </a:rPr>
              <a:t>Конкурентная среда</a:t>
            </a:r>
            <a:br>
              <a:rPr lang="en-GB" dirty="0">
                <a:effectLst>
                  <a:outerShdw blurRad="38100" dist="38100" dir="2700000" algn="tl">
                    <a:srgbClr val="000000">
                      <a:alpha val="43137"/>
                    </a:srgbClr>
                  </a:outerShdw>
                </a:effectLst>
              </a:rPr>
            </a:br>
            <a:r>
              <a:rPr lang="ru-RU" dirty="0"/>
              <a:t>Если ты допускаешь ошибки, твои коллеги тебя догонят и перегонят.</a:t>
            </a:r>
            <a:br>
              <a:rPr lang="en-US" dirty="0"/>
            </a:br>
            <a:r>
              <a:rPr lang="ru-RU" dirty="0"/>
              <a:t>Репутация и персональный бренд страдают от ошибок.</a:t>
            </a:r>
            <a:br>
              <a:rPr lang="en-US" dirty="0"/>
            </a:br>
            <a:endParaRPr lang="en-GB" dirty="0"/>
          </a:p>
          <a:p>
            <a:pPr lvl="2" algn="r"/>
            <a:r>
              <a:rPr lang="ru-RU" dirty="0">
                <a:solidFill>
                  <a:srgbClr val="EAABD5"/>
                </a:solidFill>
                <a:ea typeface="ＭＳ Ｐゴシック" pitchFamily="-109" charset="-128"/>
              </a:rPr>
              <a:t>Высокие ожидания</a:t>
            </a:r>
            <a:br>
              <a:rPr lang="en-GB" dirty="0"/>
            </a:br>
            <a:r>
              <a:rPr lang="ru-RU" dirty="0"/>
              <a:t>Мы работаем в одном из крупнейших банков. Это ответственность</a:t>
            </a:r>
            <a:endParaRPr lang="en-GB" dirty="0"/>
          </a:p>
          <a:p>
            <a:pPr lvl="2" algn="r"/>
            <a:endParaRPr lang="en-GB" dirty="0"/>
          </a:p>
          <a:p>
            <a:pPr lvl="2" algn="r"/>
            <a:r>
              <a:rPr lang="ru-RU" dirty="0">
                <a:solidFill>
                  <a:srgbClr val="EAABD5"/>
                </a:solidFill>
                <a:ea typeface="ＭＳ Ｐゴシック" pitchFamily="-109" charset="-128"/>
              </a:rPr>
              <a:t>Стоимость ошибки</a:t>
            </a:r>
            <a:br>
              <a:rPr lang="en-GB" dirty="0"/>
            </a:br>
            <a:r>
              <a:rPr lang="ru-RU" dirty="0"/>
              <a:t>Высокая</a:t>
            </a:r>
            <a:r>
              <a:rPr lang="en-GB" dirty="0"/>
              <a:t> </a:t>
            </a:r>
            <a:endParaRPr lang="ru-RU" dirty="0"/>
          </a:p>
          <a:p>
            <a:endParaRPr lang="ru-RU" dirty="0"/>
          </a:p>
        </p:txBody>
      </p:sp>
      <p:sp>
        <p:nvSpPr>
          <p:cNvPr id="4" name="Заголовок 3">
            <a:extLst>
              <a:ext uri="{FF2B5EF4-FFF2-40B4-BE49-F238E27FC236}">
                <a16:creationId xmlns:a16="http://schemas.microsoft.com/office/drawing/2014/main" id="{7B94FFFC-6757-4865-9A2E-9C9528844876}"/>
              </a:ext>
            </a:extLst>
          </p:cNvPr>
          <p:cNvSpPr>
            <a:spLocks noGrp="1"/>
          </p:cNvSpPr>
          <p:nvPr>
            <p:ph type="title"/>
          </p:nvPr>
        </p:nvSpPr>
        <p:spPr/>
        <p:txBody>
          <a:bodyPr/>
          <a:lstStyle/>
          <a:p>
            <a:r>
              <a:rPr lang="ru-RU" dirty="0"/>
              <a:t>Почему я </a:t>
            </a:r>
            <a:r>
              <a:rPr lang="ru-RU" strike="sngStrike" dirty="0"/>
              <a:t>боялась</a:t>
            </a:r>
            <a:r>
              <a:rPr lang="ru-RU" dirty="0"/>
              <a:t> избегала делать ошибки?</a:t>
            </a:r>
            <a:r>
              <a:rPr lang="en-US" dirty="0"/>
              <a:t> </a:t>
            </a:r>
            <a:endParaRPr lang="ru-RU" dirty="0"/>
          </a:p>
        </p:txBody>
      </p:sp>
      <p:sp>
        <p:nvSpPr>
          <p:cNvPr id="5" name="Номер слайда 4">
            <a:extLst>
              <a:ext uri="{FF2B5EF4-FFF2-40B4-BE49-F238E27FC236}">
                <a16:creationId xmlns:a16="http://schemas.microsoft.com/office/drawing/2014/main" id="{ADAAD78C-491E-4057-9402-41CFA8403568}"/>
              </a:ext>
            </a:extLst>
          </p:cNvPr>
          <p:cNvSpPr>
            <a:spLocks noGrp="1"/>
          </p:cNvSpPr>
          <p:nvPr>
            <p:ph type="sldNum" sz="quarter" idx="4"/>
          </p:nvPr>
        </p:nvSpPr>
        <p:spPr/>
        <p:txBody>
          <a:bodyPr/>
          <a:lstStyle/>
          <a:p>
            <a:fld id="{D71DA9FD-6EF8-4CC5-AF9B-B6159B5B937C}" type="slidenum">
              <a:rPr lang="en-GB" smtClean="0"/>
              <a:pPr/>
              <a:t>2</a:t>
            </a:fld>
            <a:endParaRPr lang="en-GB"/>
          </a:p>
        </p:txBody>
      </p:sp>
      <p:pic>
        <p:nvPicPr>
          <p:cNvPr id="11" name="Picture 3">
            <a:extLst>
              <a:ext uri="{FF2B5EF4-FFF2-40B4-BE49-F238E27FC236}">
                <a16:creationId xmlns:a16="http://schemas.microsoft.com/office/drawing/2014/main" id="{43B75A35-F283-4445-9E9C-1E1BAB6254C0}"/>
              </a:ext>
            </a:extLst>
          </p:cNvPr>
          <p:cNvPicPr>
            <a:picLocks noChangeAspect="1"/>
          </p:cNvPicPr>
          <p:nvPr/>
        </p:nvPicPr>
        <p:blipFill>
          <a:blip r:embed="rId2"/>
          <a:srcRect/>
          <a:stretch>
            <a:fillRect/>
          </a:stretch>
        </p:blipFill>
        <p:spPr>
          <a:xfrm>
            <a:off x="3588295" y="2935823"/>
            <a:ext cx="1220249" cy="1024106"/>
          </a:xfrm>
          <a:prstGeom prst="rect">
            <a:avLst/>
          </a:prstGeom>
        </p:spPr>
      </p:pic>
      <p:pic>
        <p:nvPicPr>
          <p:cNvPr id="13" name="Picture 2">
            <a:extLst>
              <a:ext uri="{FF2B5EF4-FFF2-40B4-BE49-F238E27FC236}">
                <a16:creationId xmlns:a16="http://schemas.microsoft.com/office/drawing/2014/main" id="{15324D3C-D089-4294-9A18-FBBD5C35668F}"/>
              </a:ext>
            </a:extLst>
          </p:cNvPr>
          <p:cNvPicPr>
            <a:picLocks noChangeAspect="1"/>
          </p:cNvPicPr>
          <p:nvPr/>
        </p:nvPicPr>
        <p:blipFill>
          <a:blip r:embed="rId3"/>
          <a:srcRect/>
          <a:stretch>
            <a:fillRect/>
          </a:stretch>
        </p:blipFill>
        <p:spPr>
          <a:xfrm>
            <a:off x="4315657" y="1668090"/>
            <a:ext cx="1220249" cy="1024107"/>
          </a:xfrm>
          <a:prstGeom prst="rect">
            <a:avLst/>
          </a:prstGeom>
        </p:spPr>
      </p:pic>
    </p:spTree>
    <p:extLst>
      <p:ext uri="{BB962C8B-B14F-4D97-AF65-F5344CB8AC3E}">
        <p14:creationId xmlns:p14="http://schemas.microsoft.com/office/powerpoint/2010/main" val="272960134"/>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1A573C82-729E-4607-B434-BE60E309E293}"/>
              </a:ext>
            </a:extLst>
          </p:cNvPr>
          <p:cNvSpPr>
            <a:spLocks noGrp="1"/>
          </p:cNvSpPr>
          <p:nvPr>
            <p:ph type="body" sz="quarter" idx="11"/>
          </p:nvPr>
        </p:nvSpPr>
        <p:spPr/>
        <p:txBody>
          <a:bodyPr/>
          <a:lstStyle/>
          <a:p>
            <a:r>
              <a:rPr lang="en-US" dirty="0"/>
              <a:t>This is not an offer to provide any services. This material is for information and illustrative purposes only and is not intended, nor should it be distributed, for advertising purposes, nor is it intended for publication or broadcast. Any third party analysis does not constitute any endorsement or recommendation. Opinions expressed herein are current opinions as of the date appearing in this material only and are subject to change without notice This information is provided with the understanding that with respect to the material provided herein, that you will make your own independent decision with respect to any course of action in connection herewith and as to whether such course of action is appropriate or proper based on your own judgment, and that you are capable of understanding and assessing the merits of a course of action. “Deutsche Bank </a:t>
            </a:r>
            <a:r>
              <a:rPr lang="en-US" dirty="0" err="1"/>
              <a:t>TechCentre</a:t>
            </a:r>
            <a:r>
              <a:rPr lang="en-US" dirty="0"/>
              <a:t>” LLC shall not have any liability for any damages of any kind whatsoever relating to this material</a:t>
            </a:r>
          </a:p>
          <a:p>
            <a:endParaRPr lang="ru-RU" dirty="0"/>
          </a:p>
        </p:txBody>
      </p:sp>
      <p:sp>
        <p:nvSpPr>
          <p:cNvPr id="3" name="Заголовок 2">
            <a:extLst>
              <a:ext uri="{FF2B5EF4-FFF2-40B4-BE49-F238E27FC236}">
                <a16:creationId xmlns:a16="http://schemas.microsoft.com/office/drawing/2014/main" id="{316B3123-F416-4506-899B-1E5F6A4F47C6}"/>
              </a:ext>
            </a:extLst>
          </p:cNvPr>
          <p:cNvSpPr>
            <a:spLocks noGrp="1"/>
          </p:cNvSpPr>
          <p:nvPr>
            <p:ph type="title"/>
          </p:nvPr>
        </p:nvSpPr>
        <p:spPr/>
        <p:txBody>
          <a:bodyPr/>
          <a:lstStyle/>
          <a:p>
            <a:r>
              <a:rPr lang="en-US" dirty="0"/>
              <a:t>Disclaimer</a:t>
            </a:r>
            <a:endParaRPr lang="ru-RU" dirty="0"/>
          </a:p>
        </p:txBody>
      </p:sp>
      <p:sp>
        <p:nvSpPr>
          <p:cNvPr id="4" name="Номер слайда 3">
            <a:extLst>
              <a:ext uri="{FF2B5EF4-FFF2-40B4-BE49-F238E27FC236}">
                <a16:creationId xmlns:a16="http://schemas.microsoft.com/office/drawing/2014/main" id="{E246FEC0-6966-4C85-8E79-8A7183689CBC}"/>
              </a:ext>
            </a:extLst>
          </p:cNvPr>
          <p:cNvSpPr>
            <a:spLocks noGrp="1"/>
          </p:cNvSpPr>
          <p:nvPr>
            <p:ph type="sldNum" sz="quarter" idx="4"/>
          </p:nvPr>
        </p:nvSpPr>
        <p:spPr/>
        <p:txBody>
          <a:bodyPr/>
          <a:lstStyle/>
          <a:p>
            <a:fld id="{D71DA9FD-6EF8-4CC5-AF9B-B6159B5B937C}" type="slidenum">
              <a:rPr lang="en-GB" smtClean="0"/>
              <a:pPr/>
              <a:t>29</a:t>
            </a:fld>
            <a:endParaRPr lang="en-GB"/>
          </a:p>
        </p:txBody>
      </p:sp>
    </p:spTree>
    <p:extLst>
      <p:ext uri="{BB962C8B-B14F-4D97-AF65-F5344CB8AC3E}">
        <p14:creationId xmlns:p14="http://schemas.microsoft.com/office/powerpoint/2010/main" val="420944078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1EB76D3A-FBAD-4576-80D2-0E3D3A74B4A6}"/>
              </a:ext>
            </a:extLst>
          </p:cNvPr>
          <p:cNvSpPr>
            <a:spLocks noGrp="1"/>
          </p:cNvSpPr>
          <p:nvPr>
            <p:ph sz="quarter" idx="21"/>
          </p:nvPr>
        </p:nvSpPr>
        <p:spPr>
          <a:xfrm>
            <a:off x="489602" y="1044808"/>
            <a:ext cx="3591580" cy="3060581"/>
          </a:xfrm>
        </p:spPr>
        <p:txBody>
          <a:bodyPr/>
          <a:lstStyle/>
          <a:p>
            <a:r>
              <a:rPr lang="ru-RU" dirty="0">
                <a:solidFill>
                  <a:srgbClr val="8ADBEE"/>
                </a:solidFill>
              </a:rPr>
              <a:t>Во время обучения в аспирантуре…</a:t>
            </a:r>
            <a:endParaRPr lang="en-US" dirty="0">
              <a:solidFill>
                <a:srgbClr val="8ADBEE"/>
              </a:solidFill>
            </a:endParaRPr>
          </a:p>
          <a:p>
            <a:pPr lvl="2"/>
            <a:r>
              <a:rPr lang="ru-RU" dirty="0">
                <a:solidFill>
                  <a:srgbClr val="8ADBEE"/>
                </a:solidFill>
                <a:ea typeface="ＭＳ Ｐゴシック" pitchFamily="-109" charset="-128"/>
              </a:rPr>
              <a:t>Боязнь публичных выступлений</a:t>
            </a:r>
            <a:br>
              <a:rPr lang="en-GB" dirty="0">
                <a:effectLst>
                  <a:outerShdw blurRad="38100" dist="38100" dir="2700000" algn="tl">
                    <a:srgbClr val="000000">
                      <a:alpha val="43137"/>
                    </a:srgbClr>
                  </a:outerShdw>
                </a:effectLst>
              </a:rPr>
            </a:br>
            <a:r>
              <a:rPr lang="ru-RU" dirty="0"/>
              <a:t>Лекции </a:t>
            </a:r>
            <a:br>
              <a:rPr lang="ru-RU" dirty="0"/>
            </a:br>
            <a:r>
              <a:rPr lang="ru-RU" dirty="0"/>
              <a:t>Практика</a:t>
            </a:r>
            <a:br>
              <a:rPr lang="ru-RU" dirty="0"/>
            </a:br>
            <a:r>
              <a:rPr lang="ru-RU" dirty="0"/>
              <a:t>Семинары</a:t>
            </a:r>
            <a:br>
              <a:rPr lang="ru-RU" dirty="0"/>
            </a:br>
            <a:r>
              <a:rPr lang="ru-RU" dirty="0"/>
              <a:t>Конференции</a:t>
            </a:r>
            <a:endParaRPr lang="en-GB" dirty="0"/>
          </a:p>
          <a:p>
            <a:pPr lvl="2"/>
            <a:r>
              <a:rPr lang="ru-RU" dirty="0">
                <a:solidFill>
                  <a:srgbClr val="8ADBEE"/>
                </a:solidFill>
                <a:ea typeface="ＭＳ Ｐゴシック" pitchFamily="-109" charset="-128"/>
              </a:rPr>
              <a:t>Отказ от своих идей</a:t>
            </a:r>
            <a:br>
              <a:rPr lang="en-GB" dirty="0"/>
            </a:br>
            <a:r>
              <a:rPr lang="ru-RU" dirty="0"/>
              <a:t>Твои проекты постоянно критикуют, стремясь сделать их лучше...</a:t>
            </a:r>
            <a:endParaRPr lang="en-GB" dirty="0"/>
          </a:p>
          <a:p>
            <a:pPr lvl="2"/>
            <a:endParaRPr lang="en-GB" dirty="0"/>
          </a:p>
          <a:p>
            <a:pPr lvl="2"/>
            <a:r>
              <a:rPr lang="ru-RU" dirty="0">
                <a:solidFill>
                  <a:srgbClr val="8ADBEE"/>
                </a:solidFill>
                <a:ea typeface="ＭＳ Ｐゴシック" pitchFamily="-109" charset="-128"/>
              </a:rPr>
              <a:t>Депрессия</a:t>
            </a:r>
            <a:br>
              <a:rPr lang="en-GB" dirty="0"/>
            </a:br>
            <a:r>
              <a:rPr lang="ru-RU" dirty="0"/>
              <a:t>Я бросила аспирантуру</a:t>
            </a:r>
            <a:endParaRPr lang="en-GB" dirty="0"/>
          </a:p>
          <a:p>
            <a:pPr lvl="2"/>
            <a:endParaRPr lang="ru-RU" dirty="0"/>
          </a:p>
        </p:txBody>
      </p:sp>
      <p:sp>
        <p:nvSpPr>
          <p:cNvPr id="3" name="Объект 2">
            <a:extLst>
              <a:ext uri="{FF2B5EF4-FFF2-40B4-BE49-F238E27FC236}">
                <a16:creationId xmlns:a16="http://schemas.microsoft.com/office/drawing/2014/main" id="{EDA48275-7220-4733-8A42-859A0648D0A2}"/>
              </a:ext>
            </a:extLst>
          </p:cNvPr>
          <p:cNvSpPr>
            <a:spLocks noGrp="1"/>
          </p:cNvSpPr>
          <p:nvPr>
            <p:ph sz="quarter" idx="22"/>
          </p:nvPr>
        </p:nvSpPr>
        <p:spPr>
          <a:xfrm>
            <a:off x="4703038" y="1049360"/>
            <a:ext cx="3951360" cy="3059111"/>
          </a:xfrm>
        </p:spPr>
        <p:txBody>
          <a:bodyPr/>
          <a:lstStyle/>
          <a:p>
            <a:pPr algn="r"/>
            <a:r>
              <a:rPr lang="ru-RU" dirty="0">
                <a:solidFill>
                  <a:srgbClr val="EAABD5"/>
                </a:solidFill>
              </a:rPr>
              <a:t>В профессиональной жизни…</a:t>
            </a:r>
            <a:endParaRPr lang="en-US" dirty="0">
              <a:solidFill>
                <a:srgbClr val="EAABD5"/>
              </a:solidFill>
            </a:endParaRPr>
          </a:p>
          <a:p>
            <a:pPr lvl="2" algn="r"/>
            <a:r>
              <a:rPr lang="ru-RU" dirty="0">
                <a:solidFill>
                  <a:srgbClr val="EAABD5"/>
                </a:solidFill>
                <a:ea typeface="ＭＳ Ｐゴシック" pitchFamily="-109" charset="-128"/>
              </a:rPr>
              <a:t>Боязнь публичных выступлений</a:t>
            </a:r>
            <a:br>
              <a:rPr lang="en-GB" dirty="0">
                <a:effectLst>
                  <a:outerShdw blurRad="38100" dist="38100" dir="2700000" algn="tl">
                    <a:srgbClr val="000000">
                      <a:alpha val="43137"/>
                    </a:srgbClr>
                  </a:outerShdw>
                </a:effectLst>
              </a:rPr>
            </a:br>
            <a:r>
              <a:rPr lang="ru-RU" dirty="0"/>
              <a:t>Ежедневная работа</a:t>
            </a:r>
            <a:br>
              <a:rPr lang="ru-RU" dirty="0"/>
            </a:br>
            <a:r>
              <a:rPr lang="ru-RU" dirty="0"/>
              <a:t>Переговоры</a:t>
            </a:r>
            <a:br>
              <a:rPr lang="ru-RU" dirty="0"/>
            </a:br>
            <a:r>
              <a:rPr lang="ru-RU" dirty="0"/>
              <a:t>Конференции</a:t>
            </a:r>
            <a:br>
              <a:rPr lang="ru-RU" dirty="0"/>
            </a:br>
            <a:r>
              <a:rPr lang="ru-RU" dirty="0"/>
              <a:t>Семинары</a:t>
            </a:r>
            <a:br>
              <a:rPr lang="en-US" dirty="0"/>
            </a:br>
            <a:endParaRPr lang="en-GB" dirty="0"/>
          </a:p>
          <a:p>
            <a:pPr lvl="2" algn="r"/>
            <a:r>
              <a:rPr lang="ru-RU" dirty="0">
                <a:solidFill>
                  <a:srgbClr val="EAABD5"/>
                </a:solidFill>
                <a:ea typeface="ＭＳ Ｐゴシック" pitchFamily="-109" charset="-128"/>
              </a:rPr>
              <a:t>Повторение тех же ошибок</a:t>
            </a:r>
            <a:br>
              <a:rPr lang="en-GB" dirty="0"/>
            </a:br>
            <a:r>
              <a:rPr lang="ru-RU" dirty="0"/>
              <a:t>Если боишься избегаешь ошибок, то ничему не учишься</a:t>
            </a:r>
            <a:endParaRPr lang="en-GB" dirty="0"/>
          </a:p>
          <a:p>
            <a:pPr lvl="2" algn="r"/>
            <a:endParaRPr lang="en-GB" dirty="0"/>
          </a:p>
          <a:p>
            <a:pPr lvl="2" algn="r"/>
            <a:r>
              <a:rPr lang="ru-RU" dirty="0">
                <a:solidFill>
                  <a:srgbClr val="EAABD5"/>
                </a:solidFill>
                <a:ea typeface="ＭＳ Ｐゴシック" pitchFamily="-109" charset="-128"/>
              </a:rPr>
              <a:t>Медленный прогресс</a:t>
            </a:r>
            <a:br>
              <a:rPr lang="en-GB" dirty="0"/>
            </a:br>
            <a:r>
              <a:rPr lang="ru-RU" dirty="0"/>
              <a:t>Даже если сделаешь много работы, но опять наступишь на те же грабли…</a:t>
            </a:r>
            <a:r>
              <a:rPr lang="en-GB" dirty="0"/>
              <a:t> </a:t>
            </a:r>
            <a:endParaRPr lang="ru-RU" dirty="0"/>
          </a:p>
          <a:p>
            <a:endParaRPr lang="ru-RU" dirty="0"/>
          </a:p>
        </p:txBody>
      </p:sp>
      <p:sp>
        <p:nvSpPr>
          <p:cNvPr id="4" name="Заголовок 3">
            <a:extLst>
              <a:ext uri="{FF2B5EF4-FFF2-40B4-BE49-F238E27FC236}">
                <a16:creationId xmlns:a16="http://schemas.microsoft.com/office/drawing/2014/main" id="{7B94FFFC-6757-4865-9A2E-9C9528844876}"/>
              </a:ext>
            </a:extLst>
          </p:cNvPr>
          <p:cNvSpPr>
            <a:spLocks noGrp="1"/>
          </p:cNvSpPr>
          <p:nvPr>
            <p:ph type="title"/>
          </p:nvPr>
        </p:nvSpPr>
        <p:spPr/>
        <p:txBody>
          <a:bodyPr/>
          <a:lstStyle/>
          <a:p>
            <a:r>
              <a:rPr lang="ru-RU" dirty="0"/>
              <a:t>К чему приводит </a:t>
            </a:r>
            <a:r>
              <a:rPr lang="ru-RU" strike="sngStrike" dirty="0"/>
              <a:t>страх</a:t>
            </a:r>
            <a:r>
              <a:rPr lang="ru-RU" dirty="0"/>
              <a:t> избегание ошибок?</a:t>
            </a:r>
          </a:p>
        </p:txBody>
      </p:sp>
      <p:sp>
        <p:nvSpPr>
          <p:cNvPr id="5" name="Номер слайда 4">
            <a:extLst>
              <a:ext uri="{FF2B5EF4-FFF2-40B4-BE49-F238E27FC236}">
                <a16:creationId xmlns:a16="http://schemas.microsoft.com/office/drawing/2014/main" id="{ADAAD78C-491E-4057-9402-41CFA8403568}"/>
              </a:ext>
            </a:extLst>
          </p:cNvPr>
          <p:cNvSpPr>
            <a:spLocks noGrp="1"/>
          </p:cNvSpPr>
          <p:nvPr>
            <p:ph type="sldNum" sz="quarter" idx="4"/>
          </p:nvPr>
        </p:nvSpPr>
        <p:spPr/>
        <p:txBody>
          <a:bodyPr/>
          <a:lstStyle/>
          <a:p>
            <a:fld id="{D71DA9FD-6EF8-4CC5-AF9B-B6159B5B937C}" type="slidenum">
              <a:rPr lang="en-GB" smtClean="0"/>
              <a:pPr/>
              <a:t>3</a:t>
            </a:fld>
            <a:endParaRPr lang="en-GB"/>
          </a:p>
        </p:txBody>
      </p:sp>
      <p:pic>
        <p:nvPicPr>
          <p:cNvPr id="9" name="Picture 4">
            <a:extLst>
              <a:ext uri="{FF2B5EF4-FFF2-40B4-BE49-F238E27FC236}">
                <a16:creationId xmlns:a16="http://schemas.microsoft.com/office/drawing/2014/main" id="{E3E0D1E3-5D36-4A8F-925C-9201450B214E}"/>
              </a:ext>
            </a:extLst>
          </p:cNvPr>
          <p:cNvPicPr>
            <a:picLocks noChangeAspect="1"/>
          </p:cNvPicPr>
          <p:nvPr/>
        </p:nvPicPr>
        <p:blipFill>
          <a:blip r:embed="rId2"/>
          <a:srcRect/>
          <a:stretch>
            <a:fillRect/>
          </a:stretch>
        </p:blipFill>
        <p:spPr>
          <a:xfrm>
            <a:off x="3600220" y="2813378"/>
            <a:ext cx="1430873" cy="1237688"/>
          </a:xfrm>
          <a:prstGeom prst="rect">
            <a:avLst/>
          </a:prstGeom>
        </p:spPr>
      </p:pic>
    </p:spTree>
    <p:extLst>
      <p:ext uri="{BB962C8B-B14F-4D97-AF65-F5344CB8AC3E}">
        <p14:creationId xmlns:p14="http://schemas.microsoft.com/office/powerpoint/2010/main" val="259593352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B94FFFC-6757-4865-9A2E-9C9528844876}"/>
              </a:ext>
            </a:extLst>
          </p:cNvPr>
          <p:cNvSpPr>
            <a:spLocks noGrp="1"/>
          </p:cNvSpPr>
          <p:nvPr>
            <p:ph type="title"/>
          </p:nvPr>
        </p:nvSpPr>
        <p:spPr/>
        <p:txBody>
          <a:bodyPr/>
          <a:lstStyle/>
          <a:p>
            <a:r>
              <a:rPr lang="ru-RU" dirty="0"/>
              <a:t>К чему приводит </a:t>
            </a:r>
            <a:r>
              <a:rPr lang="ru-RU" strike="sngStrike" dirty="0"/>
              <a:t>страх</a:t>
            </a:r>
            <a:r>
              <a:rPr lang="ru-RU" dirty="0"/>
              <a:t> избегание ошибок?</a:t>
            </a:r>
          </a:p>
        </p:txBody>
      </p:sp>
      <p:sp>
        <p:nvSpPr>
          <p:cNvPr id="5" name="Номер слайда 4">
            <a:extLst>
              <a:ext uri="{FF2B5EF4-FFF2-40B4-BE49-F238E27FC236}">
                <a16:creationId xmlns:a16="http://schemas.microsoft.com/office/drawing/2014/main" id="{ADAAD78C-491E-4057-9402-41CFA8403568}"/>
              </a:ext>
            </a:extLst>
          </p:cNvPr>
          <p:cNvSpPr>
            <a:spLocks noGrp="1"/>
          </p:cNvSpPr>
          <p:nvPr>
            <p:ph type="sldNum" sz="quarter" idx="4"/>
          </p:nvPr>
        </p:nvSpPr>
        <p:spPr/>
        <p:txBody>
          <a:bodyPr/>
          <a:lstStyle/>
          <a:p>
            <a:fld id="{D71DA9FD-6EF8-4CC5-AF9B-B6159B5B937C}" type="slidenum">
              <a:rPr lang="en-GB" smtClean="0"/>
              <a:pPr/>
              <a:t>4</a:t>
            </a:fld>
            <a:endParaRPr lang="en-GB"/>
          </a:p>
        </p:txBody>
      </p:sp>
      <p:pic>
        <p:nvPicPr>
          <p:cNvPr id="11" name="Picture 2">
            <a:extLst>
              <a:ext uri="{FF2B5EF4-FFF2-40B4-BE49-F238E27FC236}">
                <a16:creationId xmlns:a16="http://schemas.microsoft.com/office/drawing/2014/main" id="{46DCE9EA-E8D4-495C-A1FF-D3CDA5D11A80}"/>
              </a:ext>
            </a:extLst>
          </p:cNvPr>
          <p:cNvPicPr>
            <a:picLocks noChangeAspect="1"/>
          </p:cNvPicPr>
          <p:nvPr/>
        </p:nvPicPr>
        <p:blipFill>
          <a:blip r:embed="rId2"/>
          <a:srcRect/>
          <a:stretch>
            <a:fillRect/>
          </a:stretch>
        </p:blipFill>
        <p:spPr>
          <a:xfrm>
            <a:off x="3691656" y="1958944"/>
            <a:ext cx="1472124" cy="1088615"/>
          </a:xfrm>
          <a:prstGeom prst="rect">
            <a:avLst/>
          </a:prstGeom>
        </p:spPr>
      </p:pic>
      <p:graphicFrame>
        <p:nvGraphicFramePr>
          <p:cNvPr id="12" name="Схема 11">
            <a:extLst>
              <a:ext uri="{FF2B5EF4-FFF2-40B4-BE49-F238E27FC236}">
                <a16:creationId xmlns:a16="http://schemas.microsoft.com/office/drawing/2014/main" id="{A0BB42D6-8505-4647-9DD2-F30373CACAFC}"/>
              </a:ext>
            </a:extLst>
          </p:cNvPr>
          <p:cNvGraphicFramePr/>
          <p:nvPr>
            <p:extLst>
              <p:ext uri="{D42A27DB-BD31-4B8C-83A1-F6EECF244321}">
                <p14:modId xmlns:p14="http://schemas.microsoft.com/office/powerpoint/2010/main" val="4009011849"/>
              </p:ext>
            </p:extLst>
          </p:nvPr>
        </p:nvGraphicFramePr>
        <p:xfrm>
          <a:off x="2076789" y="998149"/>
          <a:ext cx="4879041" cy="3361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017722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B94FFFC-6757-4865-9A2E-9C9528844876}"/>
              </a:ext>
            </a:extLst>
          </p:cNvPr>
          <p:cNvSpPr>
            <a:spLocks noGrp="1"/>
          </p:cNvSpPr>
          <p:nvPr>
            <p:ph type="title"/>
          </p:nvPr>
        </p:nvSpPr>
        <p:spPr/>
        <p:txBody>
          <a:bodyPr/>
          <a:lstStyle/>
          <a:p>
            <a:r>
              <a:rPr lang="ru-RU" dirty="0"/>
              <a:t>К чему приводит </a:t>
            </a:r>
            <a:r>
              <a:rPr lang="ru-RU" strike="sngStrike" dirty="0"/>
              <a:t>страх</a:t>
            </a:r>
            <a:r>
              <a:rPr lang="ru-RU" dirty="0"/>
              <a:t> избегание ошибок?</a:t>
            </a:r>
          </a:p>
        </p:txBody>
      </p:sp>
      <p:sp>
        <p:nvSpPr>
          <p:cNvPr id="5" name="Номер слайда 4">
            <a:extLst>
              <a:ext uri="{FF2B5EF4-FFF2-40B4-BE49-F238E27FC236}">
                <a16:creationId xmlns:a16="http://schemas.microsoft.com/office/drawing/2014/main" id="{ADAAD78C-491E-4057-9402-41CFA8403568}"/>
              </a:ext>
            </a:extLst>
          </p:cNvPr>
          <p:cNvSpPr>
            <a:spLocks noGrp="1"/>
          </p:cNvSpPr>
          <p:nvPr>
            <p:ph type="sldNum" sz="quarter" idx="4"/>
          </p:nvPr>
        </p:nvSpPr>
        <p:spPr/>
        <p:txBody>
          <a:bodyPr/>
          <a:lstStyle/>
          <a:p>
            <a:fld id="{D71DA9FD-6EF8-4CC5-AF9B-B6159B5B937C}" type="slidenum">
              <a:rPr lang="en-GB" smtClean="0"/>
              <a:pPr/>
              <a:t>5</a:t>
            </a:fld>
            <a:endParaRPr lang="en-GB"/>
          </a:p>
        </p:txBody>
      </p:sp>
      <p:pic>
        <p:nvPicPr>
          <p:cNvPr id="11" name="Picture 2">
            <a:extLst>
              <a:ext uri="{FF2B5EF4-FFF2-40B4-BE49-F238E27FC236}">
                <a16:creationId xmlns:a16="http://schemas.microsoft.com/office/drawing/2014/main" id="{46DCE9EA-E8D4-495C-A1FF-D3CDA5D11A80}"/>
              </a:ext>
            </a:extLst>
          </p:cNvPr>
          <p:cNvPicPr>
            <a:picLocks noChangeAspect="1"/>
          </p:cNvPicPr>
          <p:nvPr/>
        </p:nvPicPr>
        <p:blipFill>
          <a:blip r:embed="rId2"/>
          <a:srcRect/>
          <a:stretch>
            <a:fillRect/>
          </a:stretch>
        </p:blipFill>
        <p:spPr>
          <a:xfrm>
            <a:off x="3691656" y="1958944"/>
            <a:ext cx="1472124" cy="1088615"/>
          </a:xfrm>
          <a:prstGeom prst="rect">
            <a:avLst/>
          </a:prstGeom>
        </p:spPr>
      </p:pic>
      <p:graphicFrame>
        <p:nvGraphicFramePr>
          <p:cNvPr id="12" name="Схема 11">
            <a:extLst>
              <a:ext uri="{FF2B5EF4-FFF2-40B4-BE49-F238E27FC236}">
                <a16:creationId xmlns:a16="http://schemas.microsoft.com/office/drawing/2014/main" id="{A0BB42D6-8505-4647-9DD2-F30373CACAFC}"/>
              </a:ext>
            </a:extLst>
          </p:cNvPr>
          <p:cNvGraphicFramePr/>
          <p:nvPr>
            <p:extLst>
              <p:ext uri="{D42A27DB-BD31-4B8C-83A1-F6EECF244321}">
                <p14:modId xmlns:p14="http://schemas.microsoft.com/office/powerpoint/2010/main" val="2880163273"/>
              </p:ext>
            </p:extLst>
          </p:nvPr>
        </p:nvGraphicFramePr>
        <p:xfrm>
          <a:off x="2076789" y="998149"/>
          <a:ext cx="4879041" cy="3361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Облачко с текстом: прямоугольное 1">
            <a:extLst>
              <a:ext uri="{FF2B5EF4-FFF2-40B4-BE49-F238E27FC236}">
                <a16:creationId xmlns:a16="http://schemas.microsoft.com/office/drawing/2014/main" id="{0E50747F-8410-4DE8-B12F-0DB6E2AECB94}"/>
              </a:ext>
            </a:extLst>
          </p:cNvPr>
          <p:cNvSpPr/>
          <p:nvPr/>
        </p:nvSpPr>
        <p:spPr bwMode="auto">
          <a:xfrm>
            <a:off x="5996393" y="1171699"/>
            <a:ext cx="1748060" cy="732864"/>
          </a:xfrm>
          <a:prstGeom prst="wedgeRectCallout">
            <a:avLst>
              <a:gd name="adj1" fmla="val -55544"/>
              <a:gd name="adj2" fmla="val 79931"/>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chemeClr val="tx1"/>
                </a:solidFill>
              </a:rPr>
              <a:t>+ Ответственность = Стресс</a:t>
            </a:r>
          </a:p>
        </p:txBody>
      </p:sp>
      <p:sp>
        <p:nvSpPr>
          <p:cNvPr id="7" name="Облачко с текстом: прямоугольное 6">
            <a:extLst>
              <a:ext uri="{FF2B5EF4-FFF2-40B4-BE49-F238E27FC236}">
                <a16:creationId xmlns:a16="http://schemas.microsoft.com/office/drawing/2014/main" id="{C9A00B3A-00D1-4AB9-B50C-B3D049627E97}"/>
              </a:ext>
            </a:extLst>
          </p:cNvPr>
          <p:cNvSpPr/>
          <p:nvPr/>
        </p:nvSpPr>
        <p:spPr bwMode="auto">
          <a:xfrm>
            <a:off x="6081800" y="3365828"/>
            <a:ext cx="1748060" cy="732864"/>
          </a:xfrm>
          <a:prstGeom prst="wedgeRectCallout">
            <a:avLst>
              <a:gd name="adj1" fmla="val -82084"/>
              <a:gd name="adj2" fmla="val -29243"/>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chemeClr val="tx1"/>
                </a:solidFill>
              </a:rPr>
              <a:t>Устаешь и …</a:t>
            </a:r>
          </a:p>
        </p:txBody>
      </p:sp>
      <p:sp>
        <p:nvSpPr>
          <p:cNvPr id="8" name="Облачко с текстом: прямоугольное 7">
            <a:extLst>
              <a:ext uri="{FF2B5EF4-FFF2-40B4-BE49-F238E27FC236}">
                <a16:creationId xmlns:a16="http://schemas.microsoft.com/office/drawing/2014/main" id="{E701964E-47A5-4C67-882F-AC5FB970C9FA}"/>
              </a:ext>
            </a:extLst>
          </p:cNvPr>
          <p:cNvSpPr/>
          <p:nvPr/>
        </p:nvSpPr>
        <p:spPr bwMode="auto">
          <a:xfrm>
            <a:off x="974159" y="3290012"/>
            <a:ext cx="1748060" cy="732864"/>
          </a:xfrm>
          <a:prstGeom prst="wedgeRectCallout">
            <a:avLst>
              <a:gd name="adj1" fmla="val 107538"/>
              <a:gd name="adj2" fmla="val 12041"/>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chemeClr val="tx1"/>
                </a:solidFill>
              </a:rPr>
              <a:t>Об ошибке становится известно…</a:t>
            </a:r>
          </a:p>
        </p:txBody>
      </p:sp>
      <p:sp>
        <p:nvSpPr>
          <p:cNvPr id="9" name="Облачко с текстом: прямоугольное 8">
            <a:extLst>
              <a:ext uri="{FF2B5EF4-FFF2-40B4-BE49-F238E27FC236}">
                <a16:creationId xmlns:a16="http://schemas.microsoft.com/office/drawing/2014/main" id="{8B1D5770-453E-4E82-AE4D-16044D145F26}"/>
              </a:ext>
            </a:extLst>
          </p:cNvPr>
          <p:cNvSpPr/>
          <p:nvPr/>
        </p:nvSpPr>
        <p:spPr bwMode="auto">
          <a:xfrm>
            <a:off x="1025576" y="1228477"/>
            <a:ext cx="1748060" cy="732864"/>
          </a:xfrm>
          <a:prstGeom prst="wedgeRectCallout">
            <a:avLst>
              <a:gd name="adj1" fmla="val 69075"/>
              <a:gd name="adj2" fmla="val 89106"/>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chemeClr val="tx1"/>
                </a:solidFill>
              </a:rPr>
              <a:t>Как-нибудь переживаешь и …</a:t>
            </a:r>
          </a:p>
        </p:txBody>
      </p:sp>
    </p:spTree>
    <p:extLst>
      <p:ext uri="{BB962C8B-B14F-4D97-AF65-F5344CB8AC3E}">
        <p14:creationId xmlns:p14="http://schemas.microsoft.com/office/powerpoint/2010/main" val="93908605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хема 11">
            <a:extLst>
              <a:ext uri="{FF2B5EF4-FFF2-40B4-BE49-F238E27FC236}">
                <a16:creationId xmlns:a16="http://schemas.microsoft.com/office/drawing/2014/main" id="{A0BB42D6-8505-4647-9DD2-F30373CACAFC}"/>
              </a:ext>
            </a:extLst>
          </p:cNvPr>
          <p:cNvGraphicFramePr/>
          <p:nvPr>
            <p:extLst>
              <p:ext uri="{D42A27DB-BD31-4B8C-83A1-F6EECF244321}">
                <p14:modId xmlns:p14="http://schemas.microsoft.com/office/powerpoint/2010/main" val="2453078286"/>
              </p:ext>
            </p:extLst>
          </p:nvPr>
        </p:nvGraphicFramePr>
        <p:xfrm>
          <a:off x="2076789" y="998149"/>
          <a:ext cx="4879041" cy="3361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a:extLst>
              <a:ext uri="{FF2B5EF4-FFF2-40B4-BE49-F238E27FC236}">
                <a16:creationId xmlns:a16="http://schemas.microsoft.com/office/drawing/2014/main" id="{7B94FFFC-6757-4865-9A2E-9C9528844876}"/>
              </a:ext>
            </a:extLst>
          </p:cNvPr>
          <p:cNvSpPr>
            <a:spLocks noGrp="1"/>
          </p:cNvSpPr>
          <p:nvPr>
            <p:ph type="title"/>
          </p:nvPr>
        </p:nvSpPr>
        <p:spPr/>
        <p:txBody>
          <a:bodyPr/>
          <a:lstStyle/>
          <a:p>
            <a:r>
              <a:rPr lang="ru-RU" dirty="0"/>
              <a:t>К чему приводит </a:t>
            </a:r>
            <a:r>
              <a:rPr lang="ru-RU" strike="sngStrike" dirty="0"/>
              <a:t>страх</a:t>
            </a:r>
            <a:r>
              <a:rPr lang="ru-RU" dirty="0"/>
              <a:t> избегание ошибок?</a:t>
            </a:r>
          </a:p>
        </p:txBody>
      </p:sp>
      <p:sp>
        <p:nvSpPr>
          <p:cNvPr id="5" name="Номер слайда 4">
            <a:extLst>
              <a:ext uri="{FF2B5EF4-FFF2-40B4-BE49-F238E27FC236}">
                <a16:creationId xmlns:a16="http://schemas.microsoft.com/office/drawing/2014/main" id="{ADAAD78C-491E-4057-9402-41CFA8403568}"/>
              </a:ext>
            </a:extLst>
          </p:cNvPr>
          <p:cNvSpPr>
            <a:spLocks noGrp="1"/>
          </p:cNvSpPr>
          <p:nvPr>
            <p:ph type="sldNum" sz="quarter" idx="4"/>
          </p:nvPr>
        </p:nvSpPr>
        <p:spPr/>
        <p:txBody>
          <a:bodyPr/>
          <a:lstStyle/>
          <a:p>
            <a:fld id="{D71DA9FD-6EF8-4CC5-AF9B-B6159B5B937C}" type="slidenum">
              <a:rPr lang="en-GB" smtClean="0"/>
              <a:pPr/>
              <a:t>6</a:t>
            </a:fld>
            <a:endParaRPr lang="en-GB"/>
          </a:p>
        </p:txBody>
      </p:sp>
      <p:sp>
        <p:nvSpPr>
          <p:cNvPr id="2" name="Облачко с текстом: прямоугольное 1">
            <a:extLst>
              <a:ext uri="{FF2B5EF4-FFF2-40B4-BE49-F238E27FC236}">
                <a16:creationId xmlns:a16="http://schemas.microsoft.com/office/drawing/2014/main" id="{0E50747F-8410-4DE8-B12F-0DB6E2AECB94}"/>
              </a:ext>
            </a:extLst>
          </p:cNvPr>
          <p:cNvSpPr/>
          <p:nvPr/>
        </p:nvSpPr>
        <p:spPr bwMode="auto">
          <a:xfrm>
            <a:off x="5996393" y="1171699"/>
            <a:ext cx="1748060" cy="732864"/>
          </a:xfrm>
          <a:prstGeom prst="wedgeRectCallout">
            <a:avLst>
              <a:gd name="adj1" fmla="val -55544"/>
              <a:gd name="adj2" fmla="val 79931"/>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chemeClr val="bg2"/>
                </a:solidFill>
              </a:rPr>
              <a:t>+ Ответственность = Стресс</a:t>
            </a:r>
          </a:p>
        </p:txBody>
      </p:sp>
      <p:sp>
        <p:nvSpPr>
          <p:cNvPr id="7" name="Облачко с текстом: прямоугольное 6">
            <a:extLst>
              <a:ext uri="{FF2B5EF4-FFF2-40B4-BE49-F238E27FC236}">
                <a16:creationId xmlns:a16="http://schemas.microsoft.com/office/drawing/2014/main" id="{C9A00B3A-00D1-4AB9-B50C-B3D049627E97}"/>
              </a:ext>
            </a:extLst>
          </p:cNvPr>
          <p:cNvSpPr/>
          <p:nvPr/>
        </p:nvSpPr>
        <p:spPr bwMode="auto">
          <a:xfrm>
            <a:off x="6081800" y="3365828"/>
            <a:ext cx="1748060" cy="732864"/>
          </a:xfrm>
          <a:prstGeom prst="wedgeRectCallout">
            <a:avLst>
              <a:gd name="adj1" fmla="val -82084"/>
              <a:gd name="adj2" fmla="val -29243"/>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chemeClr val="bg2"/>
                </a:solidFill>
              </a:rPr>
              <a:t>Устаешь и …</a:t>
            </a:r>
          </a:p>
        </p:txBody>
      </p:sp>
      <p:sp>
        <p:nvSpPr>
          <p:cNvPr id="8" name="Облачко с текстом: прямоугольное 7">
            <a:extLst>
              <a:ext uri="{FF2B5EF4-FFF2-40B4-BE49-F238E27FC236}">
                <a16:creationId xmlns:a16="http://schemas.microsoft.com/office/drawing/2014/main" id="{E701964E-47A5-4C67-882F-AC5FB970C9FA}"/>
              </a:ext>
            </a:extLst>
          </p:cNvPr>
          <p:cNvSpPr/>
          <p:nvPr/>
        </p:nvSpPr>
        <p:spPr bwMode="auto">
          <a:xfrm>
            <a:off x="974159" y="3290012"/>
            <a:ext cx="1748060" cy="732864"/>
          </a:xfrm>
          <a:prstGeom prst="wedgeRectCallout">
            <a:avLst>
              <a:gd name="adj1" fmla="val 107538"/>
              <a:gd name="adj2" fmla="val 12041"/>
            </a:avLst>
          </a:prstGeom>
          <a:ln>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chemeClr val="bg2"/>
                </a:solidFill>
              </a:rPr>
              <a:t>Об ошибке становится известно…</a:t>
            </a:r>
          </a:p>
        </p:txBody>
      </p:sp>
      <p:sp>
        <p:nvSpPr>
          <p:cNvPr id="9" name="Облачко с текстом: прямоугольное 8">
            <a:extLst>
              <a:ext uri="{FF2B5EF4-FFF2-40B4-BE49-F238E27FC236}">
                <a16:creationId xmlns:a16="http://schemas.microsoft.com/office/drawing/2014/main" id="{8B1D5770-453E-4E82-AE4D-16044D145F26}"/>
              </a:ext>
            </a:extLst>
          </p:cNvPr>
          <p:cNvSpPr/>
          <p:nvPr/>
        </p:nvSpPr>
        <p:spPr bwMode="auto">
          <a:xfrm>
            <a:off x="1025576" y="1228477"/>
            <a:ext cx="1748060" cy="732864"/>
          </a:xfrm>
          <a:prstGeom prst="wedgeRectCallout">
            <a:avLst>
              <a:gd name="adj1" fmla="val 69075"/>
              <a:gd name="adj2" fmla="val 89106"/>
            </a:avLst>
          </a:prstGeom>
          <a:ln>
            <a:solidFill>
              <a:srgbClr val="0018A8"/>
            </a:solidFill>
            <a:headEnd/>
            <a:tailEnd/>
          </a:ln>
        </p:spPr>
        <p:style>
          <a:lnRef idx="2">
            <a:schemeClr val="accent1"/>
          </a:lnRef>
          <a:fillRef idx="1">
            <a:schemeClr val="lt1"/>
          </a:fillRef>
          <a:effectRef idx="0">
            <a:schemeClr val="accent1"/>
          </a:effectRef>
          <a:fontRef idx="minor">
            <a:schemeClr val="dk1"/>
          </a:fontRef>
        </p:style>
        <p:txBody>
          <a:bodyPr lIns="100913" tIns="50457" rIns="100913" bIns="50457" rtlCol="0" anchor="ctr">
            <a:noAutofit/>
          </a:bodyPr>
          <a:lstStyle/>
          <a:p>
            <a:pPr algn="ctr" defTabSz="963613" eaLnBrk="0" hangingPunct="0">
              <a:tabLst>
                <a:tab pos="1257300" algn="l"/>
              </a:tabLst>
            </a:pPr>
            <a:r>
              <a:rPr lang="ru-RU" dirty="0">
                <a:solidFill>
                  <a:srgbClr val="0018A8"/>
                </a:solidFill>
              </a:rPr>
              <a:t>А что если осознать?</a:t>
            </a:r>
          </a:p>
        </p:txBody>
      </p:sp>
      <p:pic>
        <p:nvPicPr>
          <p:cNvPr id="10" name="Picture 6">
            <a:extLst>
              <a:ext uri="{FF2B5EF4-FFF2-40B4-BE49-F238E27FC236}">
                <a16:creationId xmlns:a16="http://schemas.microsoft.com/office/drawing/2014/main" id="{9E8BC9A9-7739-4A3E-B78D-CB98FA1076C9}"/>
              </a:ext>
            </a:extLst>
          </p:cNvPr>
          <p:cNvPicPr>
            <a:picLocks noChangeAspect="1"/>
          </p:cNvPicPr>
          <p:nvPr/>
        </p:nvPicPr>
        <p:blipFill>
          <a:blip r:embed="rId7"/>
          <a:srcRect/>
          <a:stretch>
            <a:fillRect/>
          </a:stretch>
        </p:blipFill>
        <p:spPr>
          <a:xfrm>
            <a:off x="3576916" y="2141090"/>
            <a:ext cx="1716261" cy="1515354"/>
          </a:xfrm>
          <a:prstGeom prst="rect">
            <a:avLst/>
          </a:prstGeom>
        </p:spPr>
      </p:pic>
    </p:spTree>
    <p:extLst>
      <p:ext uri="{BB962C8B-B14F-4D97-AF65-F5344CB8AC3E}">
        <p14:creationId xmlns:p14="http://schemas.microsoft.com/office/powerpoint/2010/main" val="3691808795"/>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56A32AF-A439-4038-B5FF-552ECD859D84}"/>
              </a:ext>
            </a:extLst>
          </p:cNvPr>
          <p:cNvSpPr>
            <a:spLocks noGrp="1"/>
          </p:cNvSpPr>
          <p:nvPr>
            <p:ph type="title"/>
          </p:nvPr>
        </p:nvSpPr>
        <p:spPr/>
        <p:txBody>
          <a:bodyPr/>
          <a:lstStyle/>
          <a:p>
            <a:r>
              <a:rPr lang="ru-RU" dirty="0"/>
              <a:t>Осознать: А все ли ошибки одинаково ужасны?</a:t>
            </a:r>
          </a:p>
        </p:txBody>
      </p:sp>
      <p:sp>
        <p:nvSpPr>
          <p:cNvPr id="4" name="Номер слайда 3">
            <a:extLst>
              <a:ext uri="{FF2B5EF4-FFF2-40B4-BE49-F238E27FC236}">
                <a16:creationId xmlns:a16="http://schemas.microsoft.com/office/drawing/2014/main" id="{E2104056-AF81-4D53-BA5B-2414C947AAE6}"/>
              </a:ext>
            </a:extLst>
          </p:cNvPr>
          <p:cNvSpPr>
            <a:spLocks noGrp="1"/>
          </p:cNvSpPr>
          <p:nvPr>
            <p:ph type="sldNum" sz="quarter" idx="4"/>
          </p:nvPr>
        </p:nvSpPr>
        <p:spPr/>
        <p:txBody>
          <a:bodyPr/>
          <a:lstStyle/>
          <a:p>
            <a:fld id="{D71DA9FD-6EF8-4CC5-AF9B-B6159B5B937C}" type="slidenum">
              <a:rPr lang="en-GB" smtClean="0"/>
              <a:pPr/>
              <a:t>7</a:t>
            </a:fld>
            <a:endParaRPr lang="en-GB"/>
          </a:p>
        </p:txBody>
      </p:sp>
      <p:graphicFrame>
        <p:nvGraphicFramePr>
          <p:cNvPr id="8" name="Схема 7">
            <a:extLst>
              <a:ext uri="{FF2B5EF4-FFF2-40B4-BE49-F238E27FC236}">
                <a16:creationId xmlns:a16="http://schemas.microsoft.com/office/drawing/2014/main" id="{17ADA7FD-9DF1-4D84-8F0C-37F85FC5E98A}"/>
              </a:ext>
            </a:extLst>
          </p:cNvPr>
          <p:cNvGraphicFramePr/>
          <p:nvPr>
            <p:extLst>
              <p:ext uri="{D42A27DB-BD31-4B8C-83A1-F6EECF244321}">
                <p14:modId xmlns:p14="http://schemas.microsoft.com/office/powerpoint/2010/main" val="2813074426"/>
              </p:ext>
            </p:extLst>
          </p:nvPr>
        </p:nvGraphicFramePr>
        <p:xfrm>
          <a:off x="992839" y="1286350"/>
          <a:ext cx="6982018" cy="2804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478D1B66-AFC5-4FAA-8EEB-2CF691127504}"/>
              </a:ext>
            </a:extLst>
          </p:cNvPr>
          <p:cNvSpPr txBox="1"/>
          <p:nvPr/>
        </p:nvSpPr>
        <p:spPr bwMode="ltGray">
          <a:xfrm>
            <a:off x="3561315" y="936344"/>
            <a:ext cx="1845066" cy="311316"/>
          </a:xfrm>
          <a:prstGeom prst="rect">
            <a:avLst/>
          </a:prstGeom>
          <a:noFill/>
          <a:ln w="6350">
            <a:noFill/>
            <a:miter lim="800000"/>
            <a:headEnd/>
            <a:tailEnd/>
          </a:ln>
        </p:spPr>
        <p:txBody>
          <a:bodyPr wrap="square" lIns="100913" tIns="50457" rIns="100913" bIns="50457" rtlCol="0" anchor="t" anchorCtr="0">
            <a:spAutoFit/>
          </a:bodyPr>
          <a:lstStyle/>
          <a:p>
            <a:pPr eaLnBrk="0" hangingPunct="0"/>
            <a:r>
              <a:rPr lang="ru-RU" b="1" dirty="0">
                <a:solidFill>
                  <a:srgbClr val="4AC9E3"/>
                </a:solidFill>
                <a:latin typeface="+mn-lt"/>
              </a:rPr>
              <a:t>Все сломается</a:t>
            </a:r>
          </a:p>
        </p:txBody>
      </p:sp>
      <p:sp>
        <p:nvSpPr>
          <p:cNvPr id="10" name="TextBox 9">
            <a:extLst>
              <a:ext uri="{FF2B5EF4-FFF2-40B4-BE49-F238E27FC236}">
                <a16:creationId xmlns:a16="http://schemas.microsoft.com/office/drawing/2014/main" id="{34797283-5F58-496A-BFC6-2702CEA9CB44}"/>
              </a:ext>
            </a:extLst>
          </p:cNvPr>
          <p:cNvSpPr txBox="1"/>
          <p:nvPr/>
        </p:nvSpPr>
        <p:spPr bwMode="ltGray">
          <a:xfrm>
            <a:off x="5925942" y="2428447"/>
            <a:ext cx="1845066" cy="520732"/>
          </a:xfrm>
          <a:prstGeom prst="rect">
            <a:avLst/>
          </a:prstGeom>
          <a:noFill/>
          <a:ln w="6350">
            <a:noFill/>
            <a:miter lim="800000"/>
            <a:headEnd/>
            <a:tailEnd/>
          </a:ln>
        </p:spPr>
        <p:txBody>
          <a:bodyPr wrap="square" lIns="100913" tIns="50457" rIns="100913" bIns="50457" rtlCol="0" anchor="t" anchorCtr="0">
            <a:spAutoFit/>
          </a:bodyPr>
          <a:lstStyle/>
          <a:p>
            <a:pPr eaLnBrk="0" hangingPunct="0"/>
            <a:r>
              <a:rPr lang="ru-RU" b="1" dirty="0">
                <a:solidFill>
                  <a:srgbClr val="4AC9E3"/>
                </a:solidFill>
                <a:latin typeface="+mn-lt"/>
              </a:rPr>
              <a:t>Поздно</a:t>
            </a:r>
          </a:p>
          <a:p>
            <a:pPr eaLnBrk="0" hangingPunct="0"/>
            <a:r>
              <a:rPr lang="ru-RU" b="1" dirty="0">
                <a:solidFill>
                  <a:srgbClr val="4AC9E3"/>
                </a:solidFill>
                <a:latin typeface="+mn-lt"/>
              </a:rPr>
              <a:t>нашли </a:t>
            </a:r>
          </a:p>
        </p:txBody>
      </p:sp>
      <p:sp>
        <p:nvSpPr>
          <p:cNvPr id="11" name="TextBox 10">
            <a:extLst>
              <a:ext uri="{FF2B5EF4-FFF2-40B4-BE49-F238E27FC236}">
                <a16:creationId xmlns:a16="http://schemas.microsoft.com/office/drawing/2014/main" id="{9867921C-9C14-485E-AF7F-771FDBBC9776}"/>
              </a:ext>
            </a:extLst>
          </p:cNvPr>
          <p:cNvSpPr txBox="1"/>
          <p:nvPr/>
        </p:nvSpPr>
        <p:spPr bwMode="ltGray">
          <a:xfrm>
            <a:off x="2228851" y="2458627"/>
            <a:ext cx="1845066" cy="520732"/>
          </a:xfrm>
          <a:prstGeom prst="rect">
            <a:avLst/>
          </a:prstGeom>
          <a:noFill/>
          <a:ln w="6350">
            <a:noFill/>
            <a:miter lim="800000"/>
            <a:headEnd/>
            <a:tailEnd/>
          </a:ln>
        </p:spPr>
        <p:txBody>
          <a:bodyPr wrap="square" lIns="100913" tIns="50457" rIns="100913" bIns="50457" rtlCol="0" anchor="t" anchorCtr="0">
            <a:spAutoFit/>
          </a:bodyPr>
          <a:lstStyle/>
          <a:p>
            <a:pPr eaLnBrk="0" hangingPunct="0"/>
            <a:r>
              <a:rPr lang="ru-RU" b="1" dirty="0">
                <a:solidFill>
                  <a:srgbClr val="4AC9E3"/>
                </a:solidFill>
                <a:latin typeface="+mn-lt"/>
              </a:rPr>
              <a:t>Нашли</a:t>
            </a:r>
          </a:p>
          <a:p>
            <a:pPr eaLnBrk="0" hangingPunct="0"/>
            <a:r>
              <a:rPr lang="ru-RU" b="1" dirty="0">
                <a:solidFill>
                  <a:srgbClr val="4AC9E3"/>
                </a:solidFill>
                <a:latin typeface="+mn-lt"/>
              </a:rPr>
              <a:t>вовремя </a:t>
            </a:r>
          </a:p>
        </p:txBody>
      </p:sp>
      <p:sp>
        <p:nvSpPr>
          <p:cNvPr id="12" name="TextBox 11">
            <a:extLst>
              <a:ext uri="{FF2B5EF4-FFF2-40B4-BE49-F238E27FC236}">
                <a16:creationId xmlns:a16="http://schemas.microsoft.com/office/drawing/2014/main" id="{12CE7073-E74B-416A-A6D6-515AD8FCDA8F}"/>
              </a:ext>
            </a:extLst>
          </p:cNvPr>
          <p:cNvSpPr txBox="1"/>
          <p:nvPr/>
        </p:nvSpPr>
        <p:spPr bwMode="ltGray">
          <a:xfrm>
            <a:off x="3649467" y="4133579"/>
            <a:ext cx="1845066" cy="311316"/>
          </a:xfrm>
          <a:prstGeom prst="rect">
            <a:avLst/>
          </a:prstGeom>
          <a:noFill/>
          <a:ln w="6350">
            <a:noFill/>
            <a:miter lim="800000"/>
            <a:headEnd/>
            <a:tailEnd/>
          </a:ln>
        </p:spPr>
        <p:txBody>
          <a:bodyPr wrap="square" lIns="100913" tIns="50457" rIns="100913" bIns="50457" rtlCol="0" anchor="t" anchorCtr="0">
            <a:spAutoFit/>
          </a:bodyPr>
          <a:lstStyle/>
          <a:p>
            <a:pPr eaLnBrk="0" hangingPunct="0"/>
            <a:r>
              <a:rPr lang="ru-RU" b="1" dirty="0">
                <a:solidFill>
                  <a:srgbClr val="4AC9E3"/>
                </a:solidFill>
                <a:latin typeface="+mn-lt"/>
              </a:rPr>
              <a:t>Никто не заметит</a:t>
            </a:r>
          </a:p>
        </p:txBody>
      </p:sp>
      <p:pic>
        <p:nvPicPr>
          <p:cNvPr id="13" name="Picture 6">
            <a:extLst>
              <a:ext uri="{FF2B5EF4-FFF2-40B4-BE49-F238E27FC236}">
                <a16:creationId xmlns:a16="http://schemas.microsoft.com/office/drawing/2014/main" id="{3CB4AE03-94F7-4211-90DA-9F55FBCD9976}"/>
              </a:ext>
            </a:extLst>
          </p:cNvPr>
          <p:cNvPicPr>
            <a:picLocks noChangeAspect="1"/>
          </p:cNvPicPr>
          <p:nvPr/>
        </p:nvPicPr>
        <p:blipFill>
          <a:blip r:embed="rId7"/>
          <a:srcRect/>
          <a:stretch>
            <a:fillRect/>
          </a:stretch>
        </p:blipFill>
        <p:spPr>
          <a:xfrm>
            <a:off x="6831085" y="1161274"/>
            <a:ext cx="1604718" cy="1787905"/>
          </a:xfrm>
          <a:prstGeom prst="rect">
            <a:avLst/>
          </a:prstGeom>
        </p:spPr>
      </p:pic>
      <p:pic>
        <p:nvPicPr>
          <p:cNvPr id="14" name="Picture 3">
            <a:extLst>
              <a:ext uri="{FF2B5EF4-FFF2-40B4-BE49-F238E27FC236}">
                <a16:creationId xmlns:a16="http://schemas.microsoft.com/office/drawing/2014/main" id="{D2FA8440-B907-4B61-B6FB-534F4AE27B92}"/>
              </a:ext>
            </a:extLst>
          </p:cNvPr>
          <p:cNvPicPr>
            <a:picLocks noChangeAspect="1"/>
          </p:cNvPicPr>
          <p:nvPr/>
        </p:nvPicPr>
        <p:blipFill>
          <a:blip r:embed="rId8"/>
          <a:srcRect/>
          <a:stretch>
            <a:fillRect/>
          </a:stretch>
        </p:blipFill>
        <p:spPr>
          <a:xfrm>
            <a:off x="488880" y="2085406"/>
            <a:ext cx="1527576" cy="1945237"/>
          </a:xfrm>
          <a:prstGeom prst="rect">
            <a:avLst/>
          </a:prstGeom>
        </p:spPr>
      </p:pic>
    </p:spTree>
    <p:extLst>
      <p:ext uri="{BB962C8B-B14F-4D97-AF65-F5344CB8AC3E}">
        <p14:creationId xmlns:p14="http://schemas.microsoft.com/office/powerpoint/2010/main" val="85175053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F68F970F-4051-4057-8A49-3A6957F8E418}"/>
              </a:ext>
            </a:extLst>
          </p:cNvPr>
          <p:cNvSpPr>
            <a:spLocks noGrp="1"/>
          </p:cNvSpPr>
          <p:nvPr>
            <p:ph type="title"/>
          </p:nvPr>
        </p:nvSpPr>
        <p:spPr/>
        <p:txBody>
          <a:bodyPr/>
          <a:lstStyle/>
          <a:p>
            <a:r>
              <a:rPr lang="ru-RU" dirty="0"/>
              <a:t>Осознать: Все ошибаются, и цена ошибки высока</a:t>
            </a:r>
          </a:p>
        </p:txBody>
      </p:sp>
      <p:sp>
        <p:nvSpPr>
          <p:cNvPr id="4" name="Номер слайда 3">
            <a:extLst>
              <a:ext uri="{FF2B5EF4-FFF2-40B4-BE49-F238E27FC236}">
                <a16:creationId xmlns:a16="http://schemas.microsoft.com/office/drawing/2014/main" id="{EC9D7F5C-0E88-49BC-B5E2-B5FC1439571D}"/>
              </a:ext>
            </a:extLst>
          </p:cNvPr>
          <p:cNvSpPr>
            <a:spLocks noGrp="1"/>
          </p:cNvSpPr>
          <p:nvPr>
            <p:ph type="sldNum" sz="quarter" idx="4"/>
          </p:nvPr>
        </p:nvSpPr>
        <p:spPr/>
        <p:txBody>
          <a:bodyPr/>
          <a:lstStyle/>
          <a:p>
            <a:fld id="{D71DA9FD-6EF8-4CC5-AF9B-B6159B5B937C}" type="slidenum">
              <a:rPr lang="en-GB" smtClean="0"/>
              <a:pPr/>
              <a:t>8</a:t>
            </a:fld>
            <a:endParaRPr lang="en-GB"/>
          </a:p>
        </p:txBody>
      </p:sp>
      <p:graphicFrame>
        <p:nvGraphicFramePr>
          <p:cNvPr id="8" name="Диаграмма 7">
            <a:extLst>
              <a:ext uri="{FF2B5EF4-FFF2-40B4-BE49-F238E27FC236}">
                <a16:creationId xmlns:a16="http://schemas.microsoft.com/office/drawing/2014/main" id="{DC00E84E-D670-42A5-8FAA-CA2B75AFE600}"/>
              </a:ext>
            </a:extLst>
          </p:cNvPr>
          <p:cNvGraphicFramePr>
            <a:graphicFrameLocks/>
          </p:cNvGraphicFramePr>
          <p:nvPr>
            <p:extLst>
              <p:ext uri="{D42A27DB-BD31-4B8C-83A1-F6EECF244321}">
                <p14:modId xmlns:p14="http://schemas.microsoft.com/office/powerpoint/2010/main" val="3705360587"/>
              </p:ext>
            </p:extLst>
          </p:nvPr>
        </p:nvGraphicFramePr>
        <p:xfrm>
          <a:off x="1615166" y="1171503"/>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6">
            <a:extLst>
              <a:ext uri="{FF2B5EF4-FFF2-40B4-BE49-F238E27FC236}">
                <a16:creationId xmlns:a16="http://schemas.microsoft.com/office/drawing/2014/main" id="{CBF7CE97-9A44-4BA6-A537-67DDC30B8889}"/>
              </a:ext>
            </a:extLst>
          </p:cNvPr>
          <p:cNvPicPr>
            <a:picLocks noChangeAspect="1"/>
          </p:cNvPicPr>
          <p:nvPr/>
        </p:nvPicPr>
        <p:blipFill>
          <a:blip r:embed="rId3"/>
          <a:srcRect/>
          <a:stretch>
            <a:fillRect/>
          </a:stretch>
        </p:blipFill>
        <p:spPr>
          <a:xfrm>
            <a:off x="5601740" y="1186571"/>
            <a:ext cx="3054898" cy="2697290"/>
          </a:xfrm>
          <a:prstGeom prst="rect">
            <a:avLst/>
          </a:prstGeom>
        </p:spPr>
      </p:pic>
      <p:pic>
        <p:nvPicPr>
          <p:cNvPr id="12" name="Picture 6">
            <a:extLst>
              <a:ext uri="{FF2B5EF4-FFF2-40B4-BE49-F238E27FC236}">
                <a16:creationId xmlns:a16="http://schemas.microsoft.com/office/drawing/2014/main" id="{92E574D5-9626-4136-9237-23696D28D5C1}"/>
              </a:ext>
            </a:extLst>
          </p:cNvPr>
          <p:cNvPicPr>
            <a:picLocks noChangeAspect="1"/>
          </p:cNvPicPr>
          <p:nvPr/>
        </p:nvPicPr>
        <p:blipFill>
          <a:blip r:embed="rId3"/>
          <a:srcRect/>
          <a:stretch>
            <a:fillRect/>
          </a:stretch>
        </p:blipFill>
        <p:spPr>
          <a:xfrm>
            <a:off x="696303" y="3140319"/>
            <a:ext cx="1073390" cy="947738"/>
          </a:xfrm>
          <a:prstGeom prst="rect">
            <a:avLst/>
          </a:prstGeom>
          <a:scene3d>
            <a:camera prst="orthographicFront">
              <a:rot lat="0" lon="10799977" rev="0"/>
            </a:camera>
            <a:lightRig rig="threePt" dir="t"/>
          </a:scene3d>
        </p:spPr>
      </p:pic>
      <p:sp>
        <p:nvSpPr>
          <p:cNvPr id="13" name="TextBox 12">
            <a:extLst>
              <a:ext uri="{FF2B5EF4-FFF2-40B4-BE49-F238E27FC236}">
                <a16:creationId xmlns:a16="http://schemas.microsoft.com/office/drawing/2014/main" id="{63DFEDA7-A263-4480-B189-55F25042D36D}"/>
              </a:ext>
            </a:extLst>
          </p:cNvPr>
          <p:cNvSpPr txBox="1"/>
          <p:nvPr/>
        </p:nvSpPr>
        <p:spPr bwMode="ltGray">
          <a:xfrm>
            <a:off x="4144207" y="4635950"/>
            <a:ext cx="4437818" cy="240399"/>
          </a:xfrm>
          <a:prstGeom prst="rect">
            <a:avLst/>
          </a:prstGeom>
          <a:noFill/>
          <a:ln w="6350">
            <a:noFill/>
            <a:miter lim="800000"/>
            <a:headEnd/>
            <a:tailEnd/>
          </a:ln>
        </p:spPr>
        <p:txBody>
          <a:bodyPr wrap="square" lIns="100913" tIns="50457" rIns="100913" bIns="50457" rtlCol="0" anchor="t" anchorCtr="0">
            <a:spAutoFit/>
          </a:bodyPr>
          <a:lstStyle/>
          <a:p>
            <a:pPr eaLnBrk="0" hangingPunct="0"/>
            <a:r>
              <a:rPr lang="ru-RU" sz="900" dirty="0">
                <a:latin typeface="+mn-lt"/>
              </a:rPr>
              <a:t>*По данным сайта: </a:t>
            </a:r>
            <a:r>
              <a:rPr lang="en-US" sz="900" dirty="0">
                <a:hlinkClick r:id="rId4"/>
              </a:rPr>
              <a:t>https://www.ibeta.com/historys-most-expensive-software-bugs/</a:t>
            </a:r>
            <a:endParaRPr lang="ru-RU" sz="900" dirty="0">
              <a:latin typeface="+mn-lt"/>
            </a:endParaRPr>
          </a:p>
        </p:txBody>
      </p:sp>
    </p:spTree>
    <p:extLst>
      <p:ext uri="{BB962C8B-B14F-4D97-AF65-F5344CB8AC3E}">
        <p14:creationId xmlns:p14="http://schemas.microsoft.com/office/powerpoint/2010/main" val="1916536973"/>
      </p:ext>
    </p:extLst>
  </p:cSld>
  <p:clrMapOvr>
    <a:masterClrMapping/>
  </p:clrMapOvr>
  <p:transition>
    <p:wipe dir="r"/>
  </p:transition>
</p:sld>
</file>

<file path=ppt/theme/theme1.xml><?xml version="1.0" encoding="utf-8"?>
<a:theme xmlns:a="http://schemas.openxmlformats.org/drawingml/2006/main" name="Deutsche Bank theme 2018 09 copy">
  <a:themeElements>
    <a:clrScheme name="Custom 1">
      <a:dk1>
        <a:srgbClr val="000000"/>
      </a:dk1>
      <a:lt1>
        <a:srgbClr val="FFFFFF"/>
      </a:lt1>
      <a:dk2>
        <a:srgbClr val="0C2340"/>
      </a:dk2>
      <a:lt2>
        <a:srgbClr val="8794A1"/>
      </a:lt2>
      <a:accent1>
        <a:srgbClr val="4AC9E3"/>
      </a:accent1>
      <a:accent2>
        <a:srgbClr val="FFC845"/>
      </a:accent2>
      <a:accent3>
        <a:srgbClr val="E4002B"/>
      </a:accent3>
      <a:accent4>
        <a:srgbClr val="07792B"/>
      </a:accent4>
      <a:accent5>
        <a:srgbClr val="00A3E0"/>
      </a:accent5>
      <a:accent6>
        <a:srgbClr val="A7D6CD"/>
      </a:accent6>
      <a:hlink>
        <a:srgbClr val="00A3E0"/>
      </a:hlink>
      <a:folHlink>
        <a:srgbClr val="00A3E0"/>
      </a:folHlink>
    </a:clrScheme>
    <a:fontScheme name="Custom 1">
      <a:majorFont>
        <a:latin typeface="Calibri Light"/>
        <a:ea typeface="MS PGothic"/>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a:noFill/>
          <a:miter lim="800000"/>
          <a:headEnd/>
          <a:tailEnd/>
        </a:ln>
      </a:spPr>
      <a:bodyPr lIns="100913" tIns="50457" rIns="100913" bIns="50457" rtlCol="0" anchor="ctr">
        <a:noAutofit/>
      </a:bodyPr>
      <a:lstStyle>
        <a:defPPr algn="ctr" defTabSz="963613" eaLnBrk="0" hangingPunct="0">
          <a:tabLst>
            <a:tab pos="1257300" algn="l"/>
          </a:tabLst>
          <a:defRPr dirty="0" err="1" smtClean="0">
            <a:solidFill>
              <a:srgbClr val="FFFFFF"/>
            </a:solidFill>
            <a:latin typeface="+mn-lt"/>
          </a:defRPr>
        </a:defPPr>
      </a:lstStyle>
    </a:spDef>
    <a:lnDef>
      <a:spPr bwMode="auto">
        <a:noFill/>
        <a:ln w="12700">
          <a:solidFill>
            <a:schemeClr val="tx1"/>
          </a:solidFill>
          <a:round/>
          <a:headEnd/>
          <a:tailEnd/>
        </a:ln>
      </a:spPr>
      <a:bodyPr/>
      <a:lstStyle/>
    </a:lnDef>
    <a:txDef>
      <a:spPr bwMode="ltGray">
        <a:noFill/>
        <a:ln w="6350">
          <a:noFill/>
          <a:miter lim="800000"/>
          <a:headEnd/>
          <a:tailEnd/>
        </a:ln>
      </a:spPr>
      <a:bodyPr wrap="square" lIns="100913" tIns="50457" rIns="100913" bIns="50457" rtlCol="0" anchor="t" anchorCtr="0">
        <a:spAutoFit/>
      </a:bodyPr>
      <a:lstStyle>
        <a:defPPr eaLnBrk="0" hangingPunct="0">
          <a:defRPr dirty="0" err="1" smtClean="0">
            <a:latin typeface="+mn-lt"/>
          </a:defRPr>
        </a:defPPr>
      </a:lstStyle>
    </a:txDef>
  </a:objectDefaults>
  <a:extraClrSchemeLst/>
  <a:custClrLst>
    <a:custClr name="Dark blue">
      <a:srgbClr val="0C2340"/>
    </a:custClr>
    <a:custClr name="Pale blue">
      <a:srgbClr val="4AC9E3"/>
    </a:custClr>
    <a:custClr name="Yellow">
      <a:srgbClr val="FFC845"/>
    </a:custClr>
    <a:custClr name="Red">
      <a:srgbClr val="E4002B"/>
    </a:custClr>
    <a:custClr name="Dark green">
      <a:srgbClr val="07792B"/>
    </a:custClr>
    <a:custClr name="Blue">
      <a:srgbClr val="00A3E0"/>
    </a:custClr>
    <a:custClr name="Petrol">
      <a:srgbClr val="A7D6CD"/>
    </a:custClr>
    <a:custClr name="Grey 4">
      <a:srgbClr val="8794A1"/>
    </a:custClr>
    <a:custClr name="Deutsche Bank blue">
      <a:srgbClr val="0018A8"/>
    </a:custClr>
    <a:custClr>
      <a:srgbClr val="FFFFFF"/>
    </a:custClr>
    <a:custClr name="Pale violet">
      <a:srgbClr val="C9B7D1"/>
    </a:custClr>
    <a:custClr name="Bright blue 2">
      <a:srgbClr val="99DCF3"/>
    </a:custClr>
    <a:custClr name="Skeen">
      <a:srgbClr val="F29E97"/>
    </a:custClr>
    <a:custClr name="Orange">
      <a:srgbClr val="E57200"/>
    </a:custClr>
    <a:custClr name="Pale green">
      <a:srgbClr val="CEDC00"/>
    </a:custClr>
    <a:custClr name="Grey 1">
      <a:srgbClr val="57646C"/>
    </a:custClr>
    <a:custClr name="Violet">
      <a:srgbClr val="671E75"/>
    </a:custClr>
    <a:custClr name="Neutral grey">
      <a:srgbClr val="D7DEE2"/>
    </a:custClr>
    <a:custClr name="Tower grey">
      <a:srgbClr val="A4BCC2"/>
    </a:custClr>
  </a:custClrLst>
  <a:extLst>
    <a:ext uri="{05A4C25C-085E-4340-85A3-A5531E510DB2}">
      <thm15:themeFamily xmlns:thm15="http://schemas.microsoft.com/office/thememl/2012/main" name="Deutsche Bank theme 2018 09 copy" id="{C5C5EEE5-165C-49AF-A554-A62233C5C775}" vid="{8E00120D-7832-46EC-9844-2E199FB844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Deutsche Bank theme 2018 09</Template>
  <TotalTime>0</TotalTime>
  <Words>1449</Words>
  <Application>Microsoft Office PowerPoint</Application>
  <PresentationFormat>Экран (16:9)</PresentationFormat>
  <Paragraphs>256</Paragraphs>
  <Slides>30</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30</vt:i4>
      </vt:variant>
    </vt:vector>
  </HeadingPairs>
  <TitlesOfParts>
    <vt:vector size="34" baseType="lpstr">
      <vt:lpstr>Arial</vt:lpstr>
      <vt:lpstr>Calibri</vt:lpstr>
      <vt:lpstr>Calibri Light</vt:lpstr>
      <vt:lpstr>Deutsche Bank theme 2018 09 copy</vt:lpstr>
      <vt:lpstr>Презентация PowerPoint</vt:lpstr>
      <vt:lpstr>Привет! Это я</vt:lpstr>
      <vt:lpstr>Почему я боялась избегала делать ошибки? </vt:lpstr>
      <vt:lpstr>К чему приводит страх избегание ошибок?</vt:lpstr>
      <vt:lpstr>К чему приводит страх избегание ошибок?</vt:lpstr>
      <vt:lpstr>К чему приводит страх избегание ошибок?</vt:lpstr>
      <vt:lpstr>К чему приводит страх избегание ошибок?</vt:lpstr>
      <vt:lpstr>Осознать: А все ли ошибки одинаково ужасны?</vt:lpstr>
      <vt:lpstr>Осознать: Все ошибаются, и цена ошибки высока</vt:lpstr>
      <vt:lpstr>Осознать: Цена некоторых ошибок неизмерима</vt:lpstr>
      <vt:lpstr>Подумать: А почему я «осознаю» именно так?</vt:lpstr>
      <vt:lpstr>Подумать: На самом деле я еще раз…</vt:lpstr>
      <vt:lpstr>Что происходит в момент «как-нибудь переживаешь…», и почему?</vt:lpstr>
      <vt:lpstr>Что происходит в момент «как-нибудь переживаешь…», и почему?</vt:lpstr>
      <vt:lpstr>Когнитивный диссонанс</vt:lpstr>
      <vt:lpstr>Когнитивный диссонанс: примеры из жизни</vt:lpstr>
      <vt:lpstr>Когнитивный диссонанс: способы пережить</vt:lpstr>
      <vt:lpstr>Когнитивный диссонанс: способы пережить</vt:lpstr>
      <vt:lpstr>Когнитивный диссонанс: способы пережить</vt:lpstr>
      <vt:lpstr>Когнитивный диссонанс: способы пережить</vt:lpstr>
      <vt:lpstr>Восприятие ошибок: а у всех ли такое?</vt:lpstr>
      <vt:lpstr>Восприятие ошибок: а у всех ли такое?</vt:lpstr>
      <vt:lpstr>Восприятие ошибок: а у всех ли такое?</vt:lpstr>
      <vt:lpstr>Восприятие ошибок: а у всех ли такое?</vt:lpstr>
      <vt:lpstr>А как все-таки научиться на своих ошибках?</vt:lpstr>
      <vt:lpstr>А как все-таки научиться на своих ошибках?</vt:lpstr>
      <vt:lpstr>А как все-таки научиться на своих ошибках?</vt:lpstr>
      <vt:lpstr>А как все-таки научиться на своих ошибках?</vt:lpstr>
      <vt:lpstr>Литература</vt:lpstr>
      <vt:lpstr>Disclaimer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Public</cp:keywords>
  <dc:description/>
  <cp:lastModifiedBy/>
  <cp:revision>1</cp:revision>
  <dcterms:created xsi:type="dcterms:W3CDTF">2018-12-04T13:54:04Z</dcterms:created>
  <dcterms:modified xsi:type="dcterms:W3CDTF">2021-05-16T09:47:19Z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2c82bc24-20dd-4d55-ad86-efdf2ece492a</vt:lpwstr>
  </property>
  <property fmtid="{D5CDD505-2E9C-101B-9397-08002B2CF9AE}" pid="3" name="db.comClassification">
    <vt:lpwstr>Public</vt:lpwstr>
  </property>
</Properties>
</file>