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327" r:id="rId3"/>
    <p:sldId id="323" r:id="rId4"/>
    <p:sldId id="315" r:id="rId5"/>
    <p:sldId id="318" r:id="rId6"/>
    <p:sldId id="316" r:id="rId7"/>
    <p:sldId id="328" r:id="rId8"/>
    <p:sldId id="324" r:id="rId9"/>
    <p:sldId id="317" r:id="rId10"/>
    <p:sldId id="329" r:id="rId11"/>
    <p:sldId id="319" r:id="rId12"/>
    <p:sldId id="321" r:id="rId13"/>
    <p:sldId id="325" r:id="rId14"/>
    <p:sldId id="320" r:id="rId15"/>
    <p:sldId id="331" r:id="rId16"/>
    <p:sldId id="330" r:id="rId17"/>
    <p:sldId id="322" r:id="rId18"/>
    <p:sldId id="326" r:id="rId19"/>
    <p:sldId id="332" r:id="rId2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46A6CF8-8A49-0246-95F2-F349BDBE0D3E}">
          <p14:sldIdLst>
            <p14:sldId id="256"/>
            <p14:sldId id="327"/>
            <p14:sldId id="323"/>
            <p14:sldId id="315"/>
            <p14:sldId id="318"/>
            <p14:sldId id="316"/>
            <p14:sldId id="328"/>
            <p14:sldId id="324"/>
            <p14:sldId id="317"/>
            <p14:sldId id="329"/>
            <p14:sldId id="319"/>
            <p14:sldId id="321"/>
            <p14:sldId id="325"/>
            <p14:sldId id="320"/>
            <p14:sldId id="331"/>
            <p14:sldId id="330"/>
            <p14:sldId id="322"/>
            <p14:sldId id="326"/>
            <p14:sldId id="3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07" autoAdjust="0"/>
    <p:restoredTop sz="87745" autoAdjust="0"/>
  </p:normalViewPr>
  <p:slideViewPr>
    <p:cSldViewPr>
      <p:cViewPr varScale="1">
        <p:scale>
          <a:sx n="92" d="100"/>
          <a:sy n="92" d="100"/>
        </p:scale>
        <p:origin x="176" y="6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45DECD-091C-F64D-A53F-C95B66643DFC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900AA2BD-11CC-F049-BD38-A09CFEE686CB}">
      <dgm:prSet phldrT="[Text]"/>
      <dgm:spPr/>
      <dgm:t>
        <a:bodyPr/>
        <a:lstStyle/>
        <a:p>
          <a:r>
            <a:rPr lang="ru-RU" dirty="0"/>
            <a:t>Разработка требований</a:t>
          </a:r>
          <a:endParaRPr lang="en-US" dirty="0"/>
        </a:p>
      </dgm:t>
    </dgm:pt>
    <dgm:pt modelId="{82B78C72-2B21-D648-B027-293EFB0421DF}" type="parTrans" cxnId="{5826A239-EA5E-E242-9C13-4650189EA3B7}">
      <dgm:prSet/>
      <dgm:spPr/>
      <dgm:t>
        <a:bodyPr/>
        <a:lstStyle/>
        <a:p>
          <a:endParaRPr lang="en-US"/>
        </a:p>
      </dgm:t>
    </dgm:pt>
    <dgm:pt modelId="{68EBEB95-0F89-4146-9A62-A94BAA6AC832}" type="sibTrans" cxnId="{5826A239-EA5E-E242-9C13-4650189EA3B7}">
      <dgm:prSet/>
      <dgm:spPr/>
      <dgm:t>
        <a:bodyPr/>
        <a:lstStyle/>
        <a:p>
          <a:endParaRPr lang="en-US"/>
        </a:p>
      </dgm:t>
    </dgm:pt>
    <dgm:pt modelId="{E3FD0A97-4985-EC4F-9CB0-01EF721369AB}">
      <dgm:prSet phldrT="[Text]"/>
      <dgm:spPr/>
      <dgm:t>
        <a:bodyPr/>
        <a:lstStyle/>
        <a:p>
          <a:r>
            <a:rPr lang="ru-RU" dirty="0"/>
            <a:t>Трассировка требований</a:t>
          </a:r>
          <a:endParaRPr lang="en-US" dirty="0"/>
        </a:p>
      </dgm:t>
    </dgm:pt>
    <dgm:pt modelId="{C6562046-EC9E-7C4B-BE79-71455525C765}" type="parTrans" cxnId="{3AA04512-F743-584E-A734-9512D63D1CE0}">
      <dgm:prSet/>
      <dgm:spPr/>
      <dgm:t>
        <a:bodyPr/>
        <a:lstStyle/>
        <a:p>
          <a:endParaRPr lang="en-US"/>
        </a:p>
      </dgm:t>
    </dgm:pt>
    <dgm:pt modelId="{4E33FC21-B51B-A34A-BE95-7603EEF5BE2E}" type="sibTrans" cxnId="{3AA04512-F743-584E-A734-9512D63D1CE0}">
      <dgm:prSet/>
      <dgm:spPr/>
      <dgm:t>
        <a:bodyPr/>
        <a:lstStyle/>
        <a:p>
          <a:endParaRPr lang="en-US"/>
        </a:p>
      </dgm:t>
    </dgm:pt>
    <dgm:pt modelId="{1D37F58A-3873-F946-9D54-481CE5FD8B9D}">
      <dgm:prSet phldrT="[Text]"/>
      <dgm:spPr/>
      <dgm:t>
        <a:bodyPr/>
        <a:lstStyle/>
        <a:p>
          <a:r>
            <a:rPr lang="ru-RU" dirty="0"/>
            <a:t>Эмуляция внешних систем</a:t>
          </a:r>
          <a:endParaRPr lang="en-US" dirty="0"/>
        </a:p>
      </dgm:t>
    </dgm:pt>
    <dgm:pt modelId="{A3F89CC6-071E-8A48-88C3-320151A3CCDF}" type="parTrans" cxnId="{0C4E36F2-0922-4049-B7B7-DE83819D7217}">
      <dgm:prSet/>
      <dgm:spPr/>
      <dgm:t>
        <a:bodyPr/>
        <a:lstStyle/>
        <a:p>
          <a:endParaRPr lang="en-US"/>
        </a:p>
      </dgm:t>
    </dgm:pt>
    <dgm:pt modelId="{079E54E2-434C-7442-AD14-6DFBC5ADD9C1}" type="sibTrans" cxnId="{0C4E36F2-0922-4049-B7B7-DE83819D7217}">
      <dgm:prSet/>
      <dgm:spPr/>
      <dgm:t>
        <a:bodyPr/>
        <a:lstStyle/>
        <a:p>
          <a:endParaRPr lang="en-US"/>
        </a:p>
      </dgm:t>
    </dgm:pt>
    <dgm:pt modelId="{4C4A414F-A25B-1340-9477-5F0F162EAAAF}" type="pres">
      <dgm:prSet presAssocID="{3845DECD-091C-F64D-A53F-C95B66643DFC}" presName="Name0" presStyleCnt="0">
        <dgm:presLayoutVars>
          <dgm:dir/>
          <dgm:resizeHandles val="exact"/>
        </dgm:presLayoutVars>
      </dgm:prSet>
      <dgm:spPr/>
    </dgm:pt>
    <dgm:pt modelId="{86A04CE9-17CA-8F4F-AD89-19D99C42BB8A}" type="pres">
      <dgm:prSet presAssocID="{900AA2BD-11CC-F049-BD38-A09CFEE686CB}" presName="node" presStyleLbl="node1" presStyleIdx="0" presStyleCnt="3" custLinFactY="-46293" custLinFactNeighborX="174" custLinFactNeighborY="-100000">
        <dgm:presLayoutVars>
          <dgm:bulletEnabled val="1"/>
        </dgm:presLayoutVars>
      </dgm:prSet>
      <dgm:spPr/>
    </dgm:pt>
    <dgm:pt modelId="{6BD58997-94EA-BD4D-B847-75C94636B8FA}" type="pres">
      <dgm:prSet presAssocID="{68EBEB95-0F89-4146-9A62-A94BAA6AC832}" presName="sibTrans" presStyleLbl="sibTrans2D1" presStyleIdx="0" presStyleCnt="2"/>
      <dgm:spPr/>
    </dgm:pt>
    <dgm:pt modelId="{16FA7F73-F2F4-8641-BB28-36AF0755FCB0}" type="pres">
      <dgm:prSet presAssocID="{68EBEB95-0F89-4146-9A62-A94BAA6AC832}" presName="connectorText" presStyleLbl="sibTrans2D1" presStyleIdx="0" presStyleCnt="2"/>
      <dgm:spPr/>
    </dgm:pt>
    <dgm:pt modelId="{2BDC255F-FE1F-8F4B-B908-240D1A244CA8}" type="pres">
      <dgm:prSet presAssocID="{E3FD0A97-4985-EC4F-9CB0-01EF721369AB}" presName="node" presStyleLbl="node1" presStyleIdx="1" presStyleCnt="3" custLinFactY="-43692" custLinFactNeighborX="-13592" custLinFactNeighborY="-100000">
        <dgm:presLayoutVars>
          <dgm:bulletEnabled val="1"/>
        </dgm:presLayoutVars>
      </dgm:prSet>
      <dgm:spPr/>
    </dgm:pt>
    <dgm:pt modelId="{9A7EF996-F57C-3C4D-8510-2B71685BC205}" type="pres">
      <dgm:prSet presAssocID="{4E33FC21-B51B-A34A-BE95-7603EEF5BE2E}" presName="sibTrans" presStyleLbl="sibTrans2D1" presStyleIdx="1" presStyleCnt="2"/>
      <dgm:spPr/>
    </dgm:pt>
    <dgm:pt modelId="{5CA532B7-7146-9B4D-BADC-2EA2217A165C}" type="pres">
      <dgm:prSet presAssocID="{4E33FC21-B51B-A34A-BE95-7603EEF5BE2E}" presName="connectorText" presStyleLbl="sibTrans2D1" presStyleIdx="1" presStyleCnt="2"/>
      <dgm:spPr/>
    </dgm:pt>
    <dgm:pt modelId="{F7CA2CAA-DCDF-4A45-8FD3-E156E0BF0E6E}" type="pres">
      <dgm:prSet presAssocID="{1D37F58A-3873-F946-9D54-481CE5FD8B9D}" presName="node" presStyleLbl="node1" presStyleIdx="2" presStyleCnt="3" custLinFactY="-43692" custLinFactNeighborX="-26208" custLinFactNeighborY="-100000">
        <dgm:presLayoutVars>
          <dgm:bulletEnabled val="1"/>
        </dgm:presLayoutVars>
      </dgm:prSet>
      <dgm:spPr/>
    </dgm:pt>
  </dgm:ptLst>
  <dgm:cxnLst>
    <dgm:cxn modelId="{3AA04512-F743-584E-A734-9512D63D1CE0}" srcId="{3845DECD-091C-F64D-A53F-C95B66643DFC}" destId="{E3FD0A97-4985-EC4F-9CB0-01EF721369AB}" srcOrd="1" destOrd="0" parTransId="{C6562046-EC9E-7C4B-BE79-71455525C765}" sibTransId="{4E33FC21-B51B-A34A-BE95-7603EEF5BE2E}"/>
    <dgm:cxn modelId="{9E086725-41A3-724B-A1FD-879BC4FF9CA6}" type="presOf" srcId="{4E33FC21-B51B-A34A-BE95-7603EEF5BE2E}" destId="{9A7EF996-F57C-3C4D-8510-2B71685BC205}" srcOrd="0" destOrd="0" presId="urn:microsoft.com/office/officeart/2005/8/layout/process1"/>
    <dgm:cxn modelId="{31C5002C-A7F1-6B44-B594-EDF9CC09DA12}" type="presOf" srcId="{4E33FC21-B51B-A34A-BE95-7603EEF5BE2E}" destId="{5CA532B7-7146-9B4D-BADC-2EA2217A165C}" srcOrd="1" destOrd="0" presId="urn:microsoft.com/office/officeart/2005/8/layout/process1"/>
    <dgm:cxn modelId="{5826A239-EA5E-E242-9C13-4650189EA3B7}" srcId="{3845DECD-091C-F64D-A53F-C95B66643DFC}" destId="{900AA2BD-11CC-F049-BD38-A09CFEE686CB}" srcOrd="0" destOrd="0" parTransId="{82B78C72-2B21-D648-B027-293EFB0421DF}" sibTransId="{68EBEB95-0F89-4146-9A62-A94BAA6AC832}"/>
    <dgm:cxn modelId="{5BB8B656-CCCD-BF42-AC53-DD9E5431556C}" type="presOf" srcId="{68EBEB95-0F89-4146-9A62-A94BAA6AC832}" destId="{6BD58997-94EA-BD4D-B847-75C94636B8FA}" srcOrd="0" destOrd="0" presId="urn:microsoft.com/office/officeart/2005/8/layout/process1"/>
    <dgm:cxn modelId="{3C02876F-E2E4-F54D-B615-702B89FEE965}" type="presOf" srcId="{68EBEB95-0F89-4146-9A62-A94BAA6AC832}" destId="{16FA7F73-F2F4-8641-BB28-36AF0755FCB0}" srcOrd="1" destOrd="0" presId="urn:microsoft.com/office/officeart/2005/8/layout/process1"/>
    <dgm:cxn modelId="{3628EE78-F36D-7B47-A4F1-9D6CABDE4166}" type="presOf" srcId="{1D37F58A-3873-F946-9D54-481CE5FD8B9D}" destId="{F7CA2CAA-DCDF-4A45-8FD3-E156E0BF0E6E}" srcOrd="0" destOrd="0" presId="urn:microsoft.com/office/officeart/2005/8/layout/process1"/>
    <dgm:cxn modelId="{7B9906AD-E5CF-4143-9718-B3F372EC9359}" type="presOf" srcId="{E3FD0A97-4985-EC4F-9CB0-01EF721369AB}" destId="{2BDC255F-FE1F-8F4B-B908-240D1A244CA8}" srcOrd="0" destOrd="0" presId="urn:microsoft.com/office/officeart/2005/8/layout/process1"/>
    <dgm:cxn modelId="{042F91DD-5234-A34C-9294-C84B4277D220}" type="presOf" srcId="{900AA2BD-11CC-F049-BD38-A09CFEE686CB}" destId="{86A04CE9-17CA-8F4F-AD89-19D99C42BB8A}" srcOrd="0" destOrd="0" presId="urn:microsoft.com/office/officeart/2005/8/layout/process1"/>
    <dgm:cxn modelId="{A2AB3AE0-57FC-CC44-AE33-1F6CB6DA831E}" type="presOf" srcId="{3845DECD-091C-F64D-A53F-C95B66643DFC}" destId="{4C4A414F-A25B-1340-9477-5F0F162EAAAF}" srcOrd="0" destOrd="0" presId="urn:microsoft.com/office/officeart/2005/8/layout/process1"/>
    <dgm:cxn modelId="{0C4E36F2-0922-4049-B7B7-DE83819D7217}" srcId="{3845DECD-091C-F64D-A53F-C95B66643DFC}" destId="{1D37F58A-3873-F946-9D54-481CE5FD8B9D}" srcOrd="2" destOrd="0" parTransId="{A3F89CC6-071E-8A48-88C3-320151A3CCDF}" sibTransId="{079E54E2-434C-7442-AD14-6DFBC5ADD9C1}"/>
    <dgm:cxn modelId="{9FDA8952-7DC0-384A-85A7-28EB6E7E7F38}" type="presParOf" srcId="{4C4A414F-A25B-1340-9477-5F0F162EAAAF}" destId="{86A04CE9-17CA-8F4F-AD89-19D99C42BB8A}" srcOrd="0" destOrd="0" presId="urn:microsoft.com/office/officeart/2005/8/layout/process1"/>
    <dgm:cxn modelId="{9497FE14-9A61-B844-9DC0-DC3D78F6FE7D}" type="presParOf" srcId="{4C4A414F-A25B-1340-9477-5F0F162EAAAF}" destId="{6BD58997-94EA-BD4D-B847-75C94636B8FA}" srcOrd="1" destOrd="0" presId="urn:microsoft.com/office/officeart/2005/8/layout/process1"/>
    <dgm:cxn modelId="{675C6706-2292-CD47-A975-526E08CCD9D7}" type="presParOf" srcId="{6BD58997-94EA-BD4D-B847-75C94636B8FA}" destId="{16FA7F73-F2F4-8641-BB28-36AF0755FCB0}" srcOrd="0" destOrd="0" presId="urn:microsoft.com/office/officeart/2005/8/layout/process1"/>
    <dgm:cxn modelId="{37325801-B71C-5241-836E-A58E31837836}" type="presParOf" srcId="{4C4A414F-A25B-1340-9477-5F0F162EAAAF}" destId="{2BDC255F-FE1F-8F4B-B908-240D1A244CA8}" srcOrd="2" destOrd="0" presId="urn:microsoft.com/office/officeart/2005/8/layout/process1"/>
    <dgm:cxn modelId="{4151D2EA-2D0F-A140-9CBA-6A29C32E2E96}" type="presParOf" srcId="{4C4A414F-A25B-1340-9477-5F0F162EAAAF}" destId="{9A7EF996-F57C-3C4D-8510-2B71685BC205}" srcOrd="3" destOrd="0" presId="urn:microsoft.com/office/officeart/2005/8/layout/process1"/>
    <dgm:cxn modelId="{04F7FAE2-FF60-3A49-93E1-536BC281637A}" type="presParOf" srcId="{9A7EF996-F57C-3C4D-8510-2B71685BC205}" destId="{5CA532B7-7146-9B4D-BADC-2EA2217A165C}" srcOrd="0" destOrd="0" presId="urn:microsoft.com/office/officeart/2005/8/layout/process1"/>
    <dgm:cxn modelId="{825152EA-D207-9845-BB4B-DD946EB675C7}" type="presParOf" srcId="{4C4A414F-A25B-1340-9477-5F0F162EAAAF}" destId="{F7CA2CAA-DCDF-4A45-8FD3-E156E0BF0E6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45DECD-091C-F64D-A53F-C95B66643DFC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900AA2BD-11CC-F049-BD38-A09CFEE686CB}">
      <dgm:prSet phldrT="[Text]"/>
      <dgm:spPr/>
      <dgm:t>
        <a:bodyPr/>
        <a:lstStyle/>
        <a:p>
          <a:r>
            <a:rPr lang="ru-RU" dirty="0"/>
            <a:t>Эмуляция действий пользователя в системе</a:t>
          </a:r>
          <a:endParaRPr lang="en-US" dirty="0"/>
        </a:p>
      </dgm:t>
    </dgm:pt>
    <dgm:pt modelId="{82B78C72-2B21-D648-B027-293EFB0421DF}" type="parTrans" cxnId="{5826A239-EA5E-E242-9C13-4650189EA3B7}">
      <dgm:prSet/>
      <dgm:spPr/>
      <dgm:t>
        <a:bodyPr/>
        <a:lstStyle/>
        <a:p>
          <a:endParaRPr lang="en-US"/>
        </a:p>
      </dgm:t>
    </dgm:pt>
    <dgm:pt modelId="{68EBEB95-0F89-4146-9A62-A94BAA6AC832}" type="sibTrans" cxnId="{5826A239-EA5E-E242-9C13-4650189EA3B7}">
      <dgm:prSet/>
      <dgm:spPr/>
      <dgm:t>
        <a:bodyPr/>
        <a:lstStyle/>
        <a:p>
          <a:endParaRPr lang="en-US"/>
        </a:p>
      </dgm:t>
    </dgm:pt>
    <dgm:pt modelId="{E3FD0A97-4985-EC4F-9CB0-01EF721369AB}">
      <dgm:prSet phldrT="[Text]"/>
      <dgm:spPr/>
      <dgm:t>
        <a:bodyPr/>
        <a:lstStyle/>
        <a:p>
          <a:r>
            <a:rPr lang="ru-RU" dirty="0"/>
            <a:t>Сценарное тестирование</a:t>
          </a:r>
          <a:endParaRPr lang="en-US" dirty="0"/>
        </a:p>
      </dgm:t>
    </dgm:pt>
    <dgm:pt modelId="{C6562046-EC9E-7C4B-BE79-71455525C765}" type="parTrans" cxnId="{3AA04512-F743-584E-A734-9512D63D1CE0}">
      <dgm:prSet/>
      <dgm:spPr/>
      <dgm:t>
        <a:bodyPr/>
        <a:lstStyle/>
        <a:p>
          <a:endParaRPr lang="en-US"/>
        </a:p>
      </dgm:t>
    </dgm:pt>
    <dgm:pt modelId="{4E33FC21-B51B-A34A-BE95-7603EEF5BE2E}" type="sibTrans" cxnId="{3AA04512-F743-584E-A734-9512D63D1CE0}">
      <dgm:prSet/>
      <dgm:spPr/>
      <dgm:t>
        <a:bodyPr/>
        <a:lstStyle/>
        <a:p>
          <a:endParaRPr lang="en-US"/>
        </a:p>
      </dgm:t>
    </dgm:pt>
    <dgm:pt modelId="{1D37F58A-3873-F946-9D54-481CE5FD8B9D}">
      <dgm:prSet phldrT="[Text]"/>
      <dgm:spPr/>
      <dgm:t>
        <a:bodyPr/>
        <a:lstStyle/>
        <a:p>
          <a:r>
            <a:rPr lang="ru-RU" dirty="0"/>
            <a:t>Отслеживание изменений</a:t>
          </a:r>
          <a:endParaRPr lang="en-US" dirty="0"/>
        </a:p>
      </dgm:t>
    </dgm:pt>
    <dgm:pt modelId="{A3F89CC6-071E-8A48-88C3-320151A3CCDF}" type="parTrans" cxnId="{0C4E36F2-0922-4049-B7B7-DE83819D7217}">
      <dgm:prSet/>
      <dgm:spPr/>
      <dgm:t>
        <a:bodyPr/>
        <a:lstStyle/>
        <a:p>
          <a:endParaRPr lang="en-US"/>
        </a:p>
      </dgm:t>
    </dgm:pt>
    <dgm:pt modelId="{079E54E2-434C-7442-AD14-6DFBC5ADD9C1}" type="sibTrans" cxnId="{0C4E36F2-0922-4049-B7B7-DE83819D7217}">
      <dgm:prSet/>
      <dgm:spPr/>
      <dgm:t>
        <a:bodyPr/>
        <a:lstStyle/>
        <a:p>
          <a:endParaRPr lang="en-US"/>
        </a:p>
      </dgm:t>
    </dgm:pt>
    <dgm:pt modelId="{4C4A414F-A25B-1340-9477-5F0F162EAAAF}" type="pres">
      <dgm:prSet presAssocID="{3845DECD-091C-F64D-A53F-C95B66643DFC}" presName="Name0" presStyleCnt="0">
        <dgm:presLayoutVars>
          <dgm:dir/>
          <dgm:resizeHandles val="exact"/>
        </dgm:presLayoutVars>
      </dgm:prSet>
      <dgm:spPr/>
    </dgm:pt>
    <dgm:pt modelId="{86A04CE9-17CA-8F4F-AD89-19D99C42BB8A}" type="pres">
      <dgm:prSet presAssocID="{900AA2BD-11CC-F049-BD38-A09CFEE686CB}" presName="node" presStyleLbl="node1" presStyleIdx="0" presStyleCnt="3" custLinFactX="-100000" custLinFactY="-100000" custLinFactNeighborX="-129294" custLinFactNeighborY="-126828">
        <dgm:presLayoutVars>
          <dgm:bulletEnabled val="1"/>
        </dgm:presLayoutVars>
      </dgm:prSet>
      <dgm:spPr/>
    </dgm:pt>
    <dgm:pt modelId="{6BD58997-94EA-BD4D-B847-75C94636B8FA}" type="pres">
      <dgm:prSet presAssocID="{68EBEB95-0F89-4146-9A62-A94BAA6AC832}" presName="sibTrans" presStyleLbl="sibTrans2D1" presStyleIdx="0" presStyleCnt="2"/>
      <dgm:spPr/>
    </dgm:pt>
    <dgm:pt modelId="{16FA7F73-F2F4-8641-BB28-36AF0755FCB0}" type="pres">
      <dgm:prSet presAssocID="{68EBEB95-0F89-4146-9A62-A94BAA6AC832}" presName="connectorText" presStyleLbl="sibTrans2D1" presStyleIdx="0" presStyleCnt="2"/>
      <dgm:spPr/>
    </dgm:pt>
    <dgm:pt modelId="{2BDC255F-FE1F-8F4B-B908-240D1A244CA8}" type="pres">
      <dgm:prSet presAssocID="{E3FD0A97-4985-EC4F-9CB0-01EF721369AB}" presName="node" presStyleLbl="node1" presStyleIdx="1" presStyleCnt="3" custLinFactNeighborX="-21817" custLinFactNeighborY="-97077">
        <dgm:presLayoutVars>
          <dgm:bulletEnabled val="1"/>
        </dgm:presLayoutVars>
      </dgm:prSet>
      <dgm:spPr/>
    </dgm:pt>
    <dgm:pt modelId="{9A7EF996-F57C-3C4D-8510-2B71685BC205}" type="pres">
      <dgm:prSet presAssocID="{4E33FC21-B51B-A34A-BE95-7603EEF5BE2E}" presName="sibTrans" presStyleLbl="sibTrans2D1" presStyleIdx="1" presStyleCnt="2"/>
      <dgm:spPr/>
    </dgm:pt>
    <dgm:pt modelId="{5CA532B7-7146-9B4D-BADC-2EA2217A165C}" type="pres">
      <dgm:prSet presAssocID="{4E33FC21-B51B-A34A-BE95-7603EEF5BE2E}" presName="connectorText" presStyleLbl="sibTrans2D1" presStyleIdx="1" presStyleCnt="2"/>
      <dgm:spPr/>
    </dgm:pt>
    <dgm:pt modelId="{F7CA2CAA-DCDF-4A45-8FD3-E156E0BF0E6E}" type="pres">
      <dgm:prSet presAssocID="{1D37F58A-3873-F946-9D54-481CE5FD8B9D}" presName="node" presStyleLbl="node1" presStyleIdx="2" presStyleCnt="3" custLinFactNeighborX="-41224" custLinFactNeighborY="-97884">
        <dgm:presLayoutVars>
          <dgm:bulletEnabled val="1"/>
        </dgm:presLayoutVars>
      </dgm:prSet>
      <dgm:spPr/>
    </dgm:pt>
  </dgm:ptLst>
  <dgm:cxnLst>
    <dgm:cxn modelId="{3AA04512-F743-584E-A734-9512D63D1CE0}" srcId="{3845DECD-091C-F64D-A53F-C95B66643DFC}" destId="{E3FD0A97-4985-EC4F-9CB0-01EF721369AB}" srcOrd="1" destOrd="0" parTransId="{C6562046-EC9E-7C4B-BE79-71455525C765}" sibTransId="{4E33FC21-B51B-A34A-BE95-7603EEF5BE2E}"/>
    <dgm:cxn modelId="{9E086725-41A3-724B-A1FD-879BC4FF9CA6}" type="presOf" srcId="{4E33FC21-B51B-A34A-BE95-7603EEF5BE2E}" destId="{9A7EF996-F57C-3C4D-8510-2B71685BC205}" srcOrd="0" destOrd="0" presId="urn:microsoft.com/office/officeart/2005/8/layout/process1"/>
    <dgm:cxn modelId="{31C5002C-A7F1-6B44-B594-EDF9CC09DA12}" type="presOf" srcId="{4E33FC21-B51B-A34A-BE95-7603EEF5BE2E}" destId="{5CA532B7-7146-9B4D-BADC-2EA2217A165C}" srcOrd="1" destOrd="0" presId="urn:microsoft.com/office/officeart/2005/8/layout/process1"/>
    <dgm:cxn modelId="{5826A239-EA5E-E242-9C13-4650189EA3B7}" srcId="{3845DECD-091C-F64D-A53F-C95B66643DFC}" destId="{900AA2BD-11CC-F049-BD38-A09CFEE686CB}" srcOrd="0" destOrd="0" parTransId="{82B78C72-2B21-D648-B027-293EFB0421DF}" sibTransId="{68EBEB95-0F89-4146-9A62-A94BAA6AC832}"/>
    <dgm:cxn modelId="{5BB8B656-CCCD-BF42-AC53-DD9E5431556C}" type="presOf" srcId="{68EBEB95-0F89-4146-9A62-A94BAA6AC832}" destId="{6BD58997-94EA-BD4D-B847-75C94636B8FA}" srcOrd="0" destOrd="0" presId="urn:microsoft.com/office/officeart/2005/8/layout/process1"/>
    <dgm:cxn modelId="{3C02876F-E2E4-F54D-B615-702B89FEE965}" type="presOf" srcId="{68EBEB95-0F89-4146-9A62-A94BAA6AC832}" destId="{16FA7F73-F2F4-8641-BB28-36AF0755FCB0}" srcOrd="1" destOrd="0" presId="urn:microsoft.com/office/officeart/2005/8/layout/process1"/>
    <dgm:cxn modelId="{3628EE78-F36D-7B47-A4F1-9D6CABDE4166}" type="presOf" srcId="{1D37F58A-3873-F946-9D54-481CE5FD8B9D}" destId="{F7CA2CAA-DCDF-4A45-8FD3-E156E0BF0E6E}" srcOrd="0" destOrd="0" presId="urn:microsoft.com/office/officeart/2005/8/layout/process1"/>
    <dgm:cxn modelId="{7B9906AD-E5CF-4143-9718-B3F372EC9359}" type="presOf" srcId="{E3FD0A97-4985-EC4F-9CB0-01EF721369AB}" destId="{2BDC255F-FE1F-8F4B-B908-240D1A244CA8}" srcOrd="0" destOrd="0" presId="urn:microsoft.com/office/officeart/2005/8/layout/process1"/>
    <dgm:cxn modelId="{042F91DD-5234-A34C-9294-C84B4277D220}" type="presOf" srcId="{900AA2BD-11CC-F049-BD38-A09CFEE686CB}" destId="{86A04CE9-17CA-8F4F-AD89-19D99C42BB8A}" srcOrd="0" destOrd="0" presId="urn:microsoft.com/office/officeart/2005/8/layout/process1"/>
    <dgm:cxn modelId="{A2AB3AE0-57FC-CC44-AE33-1F6CB6DA831E}" type="presOf" srcId="{3845DECD-091C-F64D-A53F-C95B66643DFC}" destId="{4C4A414F-A25B-1340-9477-5F0F162EAAAF}" srcOrd="0" destOrd="0" presId="urn:microsoft.com/office/officeart/2005/8/layout/process1"/>
    <dgm:cxn modelId="{0C4E36F2-0922-4049-B7B7-DE83819D7217}" srcId="{3845DECD-091C-F64D-A53F-C95B66643DFC}" destId="{1D37F58A-3873-F946-9D54-481CE5FD8B9D}" srcOrd="2" destOrd="0" parTransId="{A3F89CC6-071E-8A48-88C3-320151A3CCDF}" sibTransId="{079E54E2-434C-7442-AD14-6DFBC5ADD9C1}"/>
    <dgm:cxn modelId="{9FDA8952-7DC0-384A-85A7-28EB6E7E7F38}" type="presParOf" srcId="{4C4A414F-A25B-1340-9477-5F0F162EAAAF}" destId="{86A04CE9-17CA-8F4F-AD89-19D99C42BB8A}" srcOrd="0" destOrd="0" presId="urn:microsoft.com/office/officeart/2005/8/layout/process1"/>
    <dgm:cxn modelId="{9497FE14-9A61-B844-9DC0-DC3D78F6FE7D}" type="presParOf" srcId="{4C4A414F-A25B-1340-9477-5F0F162EAAAF}" destId="{6BD58997-94EA-BD4D-B847-75C94636B8FA}" srcOrd="1" destOrd="0" presId="urn:microsoft.com/office/officeart/2005/8/layout/process1"/>
    <dgm:cxn modelId="{675C6706-2292-CD47-A975-526E08CCD9D7}" type="presParOf" srcId="{6BD58997-94EA-BD4D-B847-75C94636B8FA}" destId="{16FA7F73-F2F4-8641-BB28-36AF0755FCB0}" srcOrd="0" destOrd="0" presId="urn:microsoft.com/office/officeart/2005/8/layout/process1"/>
    <dgm:cxn modelId="{37325801-B71C-5241-836E-A58E31837836}" type="presParOf" srcId="{4C4A414F-A25B-1340-9477-5F0F162EAAAF}" destId="{2BDC255F-FE1F-8F4B-B908-240D1A244CA8}" srcOrd="2" destOrd="0" presId="urn:microsoft.com/office/officeart/2005/8/layout/process1"/>
    <dgm:cxn modelId="{4151D2EA-2D0F-A140-9CBA-6A29C32E2E96}" type="presParOf" srcId="{4C4A414F-A25B-1340-9477-5F0F162EAAAF}" destId="{9A7EF996-F57C-3C4D-8510-2B71685BC205}" srcOrd="3" destOrd="0" presId="urn:microsoft.com/office/officeart/2005/8/layout/process1"/>
    <dgm:cxn modelId="{04F7FAE2-FF60-3A49-93E1-536BC281637A}" type="presParOf" srcId="{9A7EF996-F57C-3C4D-8510-2B71685BC205}" destId="{5CA532B7-7146-9B4D-BADC-2EA2217A165C}" srcOrd="0" destOrd="0" presId="urn:microsoft.com/office/officeart/2005/8/layout/process1"/>
    <dgm:cxn modelId="{825152EA-D207-9845-BB4B-DD946EB675C7}" type="presParOf" srcId="{4C4A414F-A25B-1340-9477-5F0F162EAAAF}" destId="{F7CA2CAA-DCDF-4A45-8FD3-E156E0BF0E6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45DECD-091C-F64D-A53F-C95B66643DFC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900AA2BD-11CC-F049-BD38-A09CFEE686CB}">
      <dgm:prSet phldrT="[Text]"/>
      <dgm:spPr/>
      <dgm:t>
        <a:bodyPr/>
        <a:lstStyle/>
        <a:p>
          <a:r>
            <a:rPr lang="ru-RU" dirty="0"/>
            <a:t>Оценка сроков</a:t>
          </a:r>
          <a:endParaRPr lang="en-US" dirty="0"/>
        </a:p>
      </dgm:t>
    </dgm:pt>
    <dgm:pt modelId="{82B78C72-2B21-D648-B027-293EFB0421DF}" type="parTrans" cxnId="{5826A239-EA5E-E242-9C13-4650189EA3B7}">
      <dgm:prSet/>
      <dgm:spPr/>
      <dgm:t>
        <a:bodyPr/>
        <a:lstStyle/>
        <a:p>
          <a:endParaRPr lang="en-US"/>
        </a:p>
      </dgm:t>
    </dgm:pt>
    <dgm:pt modelId="{68EBEB95-0F89-4146-9A62-A94BAA6AC832}" type="sibTrans" cxnId="{5826A239-EA5E-E242-9C13-4650189EA3B7}">
      <dgm:prSet/>
      <dgm:spPr/>
      <dgm:t>
        <a:bodyPr/>
        <a:lstStyle/>
        <a:p>
          <a:endParaRPr lang="en-US"/>
        </a:p>
      </dgm:t>
    </dgm:pt>
    <dgm:pt modelId="{E3FD0A97-4985-EC4F-9CB0-01EF721369AB}">
      <dgm:prSet phldrT="[Text]"/>
      <dgm:spPr/>
      <dgm:t>
        <a:bodyPr/>
        <a:lstStyle/>
        <a:p>
          <a:r>
            <a:rPr lang="ru-RU" dirty="0"/>
            <a:t>Демо-показы</a:t>
          </a:r>
          <a:endParaRPr lang="en-US" dirty="0"/>
        </a:p>
      </dgm:t>
    </dgm:pt>
    <dgm:pt modelId="{C6562046-EC9E-7C4B-BE79-71455525C765}" type="parTrans" cxnId="{3AA04512-F743-584E-A734-9512D63D1CE0}">
      <dgm:prSet/>
      <dgm:spPr/>
      <dgm:t>
        <a:bodyPr/>
        <a:lstStyle/>
        <a:p>
          <a:endParaRPr lang="en-US"/>
        </a:p>
      </dgm:t>
    </dgm:pt>
    <dgm:pt modelId="{4E33FC21-B51B-A34A-BE95-7603EEF5BE2E}" type="sibTrans" cxnId="{3AA04512-F743-584E-A734-9512D63D1CE0}">
      <dgm:prSet/>
      <dgm:spPr/>
      <dgm:t>
        <a:bodyPr/>
        <a:lstStyle/>
        <a:p>
          <a:endParaRPr lang="en-US"/>
        </a:p>
      </dgm:t>
    </dgm:pt>
    <dgm:pt modelId="{1D37F58A-3873-F946-9D54-481CE5FD8B9D}">
      <dgm:prSet phldrT="[Text]"/>
      <dgm:spPr/>
      <dgm:t>
        <a:bodyPr/>
        <a:lstStyle/>
        <a:p>
          <a:r>
            <a:rPr lang="ru-RU" dirty="0"/>
            <a:t>Разбор саппортных кейсов</a:t>
          </a:r>
          <a:endParaRPr lang="en-US" dirty="0"/>
        </a:p>
      </dgm:t>
    </dgm:pt>
    <dgm:pt modelId="{A3F89CC6-071E-8A48-88C3-320151A3CCDF}" type="parTrans" cxnId="{0C4E36F2-0922-4049-B7B7-DE83819D7217}">
      <dgm:prSet/>
      <dgm:spPr/>
      <dgm:t>
        <a:bodyPr/>
        <a:lstStyle/>
        <a:p>
          <a:endParaRPr lang="en-US"/>
        </a:p>
      </dgm:t>
    </dgm:pt>
    <dgm:pt modelId="{079E54E2-434C-7442-AD14-6DFBC5ADD9C1}" type="sibTrans" cxnId="{0C4E36F2-0922-4049-B7B7-DE83819D7217}">
      <dgm:prSet/>
      <dgm:spPr/>
      <dgm:t>
        <a:bodyPr/>
        <a:lstStyle/>
        <a:p>
          <a:endParaRPr lang="en-US"/>
        </a:p>
      </dgm:t>
    </dgm:pt>
    <dgm:pt modelId="{4C4A414F-A25B-1340-9477-5F0F162EAAAF}" type="pres">
      <dgm:prSet presAssocID="{3845DECD-091C-F64D-A53F-C95B66643DFC}" presName="Name0" presStyleCnt="0">
        <dgm:presLayoutVars>
          <dgm:dir/>
          <dgm:resizeHandles val="exact"/>
        </dgm:presLayoutVars>
      </dgm:prSet>
      <dgm:spPr/>
    </dgm:pt>
    <dgm:pt modelId="{86A04CE9-17CA-8F4F-AD89-19D99C42BB8A}" type="pres">
      <dgm:prSet presAssocID="{900AA2BD-11CC-F049-BD38-A09CFEE686CB}" presName="node" presStyleLbl="node1" presStyleIdx="0" presStyleCnt="3" custLinFactNeighborX="-836" custLinFactNeighborY="-40401">
        <dgm:presLayoutVars>
          <dgm:bulletEnabled val="1"/>
        </dgm:presLayoutVars>
      </dgm:prSet>
      <dgm:spPr/>
    </dgm:pt>
    <dgm:pt modelId="{6BD58997-94EA-BD4D-B847-75C94636B8FA}" type="pres">
      <dgm:prSet presAssocID="{68EBEB95-0F89-4146-9A62-A94BAA6AC832}" presName="sibTrans" presStyleLbl="sibTrans2D1" presStyleIdx="0" presStyleCnt="2" custScaleX="125692"/>
      <dgm:spPr/>
    </dgm:pt>
    <dgm:pt modelId="{16FA7F73-F2F4-8641-BB28-36AF0755FCB0}" type="pres">
      <dgm:prSet presAssocID="{68EBEB95-0F89-4146-9A62-A94BAA6AC832}" presName="connectorText" presStyleLbl="sibTrans2D1" presStyleIdx="0" presStyleCnt="2"/>
      <dgm:spPr/>
    </dgm:pt>
    <dgm:pt modelId="{2BDC255F-FE1F-8F4B-B908-240D1A244CA8}" type="pres">
      <dgm:prSet presAssocID="{E3FD0A97-4985-EC4F-9CB0-01EF721369AB}" presName="node" presStyleLbl="node1" presStyleIdx="1" presStyleCnt="3" custLinFactNeighborX="-30289" custLinFactNeighborY="-40401">
        <dgm:presLayoutVars>
          <dgm:bulletEnabled val="1"/>
        </dgm:presLayoutVars>
      </dgm:prSet>
      <dgm:spPr/>
    </dgm:pt>
    <dgm:pt modelId="{9A7EF996-F57C-3C4D-8510-2B71685BC205}" type="pres">
      <dgm:prSet presAssocID="{4E33FC21-B51B-A34A-BE95-7603EEF5BE2E}" presName="sibTrans" presStyleLbl="sibTrans2D1" presStyleIdx="1" presStyleCnt="2"/>
      <dgm:spPr/>
    </dgm:pt>
    <dgm:pt modelId="{5CA532B7-7146-9B4D-BADC-2EA2217A165C}" type="pres">
      <dgm:prSet presAssocID="{4E33FC21-B51B-A34A-BE95-7603EEF5BE2E}" presName="connectorText" presStyleLbl="sibTrans2D1" presStyleIdx="1" presStyleCnt="2"/>
      <dgm:spPr/>
    </dgm:pt>
    <dgm:pt modelId="{F7CA2CAA-DCDF-4A45-8FD3-E156E0BF0E6E}" type="pres">
      <dgm:prSet presAssocID="{1D37F58A-3873-F946-9D54-481CE5FD8B9D}" presName="node" presStyleLbl="node1" presStyleIdx="2" presStyleCnt="3" custLinFactNeighborX="-58645" custLinFactNeighborY="-40401">
        <dgm:presLayoutVars>
          <dgm:bulletEnabled val="1"/>
        </dgm:presLayoutVars>
      </dgm:prSet>
      <dgm:spPr/>
    </dgm:pt>
  </dgm:ptLst>
  <dgm:cxnLst>
    <dgm:cxn modelId="{3AA04512-F743-584E-A734-9512D63D1CE0}" srcId="{3845DECD-091C-F64D-A53F-C95B66643DFC}" destId="{E3FD0A97-4985-EC4F-9CB0-01EF721369AB}" srcOrd="1" destOrd="0" parTransId="{C6562046-EC9E-7C4B-BE79-71455525C765}" sibTransId="{4E33FC21-B51B-A34A-BE95-7603EEF5BE2E}"/>
    <dgm:cxn modelId="{9E086725-41A3-724B-A1FD-879BC4FF9CA6}" type="presOf" srcId="{4E33FC21-B51B-A34A-BE95-7603EEF5BE2E}" destId="{9A7EF996-F57C-3C4D-8510-2B71685BC205}" srcOrd="0" destOrd="0" presId="urn:microsoft.com/office/officeart/2005/8/layout/process1"/>
    <dgm:cxn modelId="{31C5002C-A7F1-6B44-B594-EDF9CC09DA12}" type="presOf" srcId="{4E33FC21-B51B-A34A-BE95-7603EEF5BE2E}" destId="{5CA532B7-7146-9B4D-BADC-2EA2217A165C}" srcOrd="1" destOrd="0" presId="urn:microsoft.com/office/officeart/2005/8/layout/process1"/>
    <dgm:cxn modelId="{5826A239-EA5E-E242-9C13-4650189EA3B7}" srcId="{3845DECD-091C-F64D-A53F-C95B66643DFC}" destId="{900AA2BD-11CC-F049-BD38-A09CFEE686CB}" srcOrd="0" destOrd="0" parTransId="{82B78C72-2B21-D648-B027-293EFB0421DF}" sibTransId="{68EBEB95-0F89-4146-9A62-A94BAA6AC832}"/>
    <dgm:cxn modelId="{5BB8B656-CCCD-BF42-AC53-DD9E5431556C}" type="presOf" srcId="{68EBEB95-0F89-4146-9A62-A94BAA6AC832}" destId="{6BD58997-94EA-BD4D-B847-75C94636B8FA}" srcOrd="0" destOrd="0" presId="urn:microsoft.com/office/officeart/2005/8/layout/process1"/>
    <dgm:cxn modelId="{3C02876F-E2E4-F54D-B615-702B89FEE965}" type="presOf" srcId="{68EBEB95-0F89-4146-9A62-A94BAA6AC832}" destId="{16FA7F73-F2F4-8641-BB28-36AF0755FCB0}" srcOrd="1" destOrd="0" presId="urn:microsoft.com/office/officeart/2005/8/layout/process1"/>
    <dgm:cxn modelId="{3628EE78-F36D-7B47-A4F1-9D6CABDE4166}" type="presOf" srcId="{1D37F58A-3873-F946-9D54-481CE5FD8B9D}" destId="{F7CA2CAA-DCDF-4A45-8FD3-E156E0BF0E6E}" srcOrd="0" destOrd="0" presId="urn:microsoft.com/office/officeart/2005/8/layout/process1"/>
    <dgm:cxn modelId="{7B9906AD-E5CF-4143-9718-B3F372EC9359}" type="presOf" srcId="{E3FD0A97-4985-EC4F-9CB0-01EF721369AB}" destId="{2BDC255F-FE1F-8F4B-B908-240D1A244CA8}" srcOrd="0" destOrd="0" presId="urn:microsoft.com/office/officeart/2005/8/layout/process1"/>
    <dgm:cxn modelId="{042F91DD-5234-A34C-9294-C84B4277D220}" type="presOf" srcId="{900AA2BD-11CC-F049-BD38-A09CFEE686CB}" destId="{86A04CE9-17CA-8F4F-AD89-19D99C42BB8A}" srcOrd="0" destOrd="0" presId="urn:microsoft.com/office/officeart/2005/8/layout/process1"/>
    <dgm:cxn modelId="{A2AB3AE0-57FC-CC44-AE33-1F6CB6DA831E}" type="presOf" srcId="{3845DECD-091C-F64D-A53F-C95B66643DFC}" destId="{4C4A414F-A25B-1340-9477-5F0F162EAAAF}" srcOrd="0" destOrd="0" presId="urn:microsoft.com/office/officeart/2005/8/layout/process1"/>
    <dgm:cxn modelId="{0C4E36F2-0922-4049-B7B7-DE83819D7217}" srcId="{3845DECD-091C-F64D-A53F-C95B66643DFC}" destId="{1D37F58A-3873-F946-9D54-481CE5FD8B9D}" srcOrd="2" destOrd="0" parTransId="{A3F89CC6-071E-8A48-88C3-320151A3CCDF}" sibTransId="{079E54E2-434C-7442-AD14-6DFBC5ADD9C1}"/>
    <dgm:cxn modelId="{9FDA8952-7DC0-384A-85A7-28EB6E7E7F38}" type="presParOf" srcId="{4C4A414F-A25B-1340-9477-5F0F162EAAAF}" destId="{86A04CE9-17CA-8F4F-AD89-19D99C42BB8A}" srcOrd="0" destOrd="0" presId="urn:microsoft.com/office/officeart/2005/8/layout/process1"/>
    <dgm:cxn modelId="{9497FE14-9A61-B844-9DC0-DC3D78F6FE7D}" type="presParOf" srcId="{4C4A414F-A25B-1340-9477-5F0F162EAAAF}" destId="{6BD58997-94EA-BD4D-B847-75C94636B8FA}" srcOrd="1" destOrd="0" presId="urn:microsoft.com/office/officeart/2005/8/layout/process1"/>
    <dgm:cxn modelId="{675C6706-2292-CD47-A975-526E08CCD9D7}" type="presParOf" srcId="{6BD58997-94EA-BD4D-B847-75C94636B8FA}" destId="{16FA7F73-F2F4-8641-BB28-36AF0755FCB0}" srcOrd="0" destOrd="0" presId="urn:microsoft.com/office/officeart/2005/8/layout/process1"/>
    <dgm:cxn modelId="{37325801-B71C-5241-836E-A58E31837836}" type="presParOf" srcId="{4C4A414F-A25B-1340-9477-5F0F162EAAAF}" destId="{2BDC255F-FE1F-8F4B-B908-240D1A244CA8}" srcOrd="2" destOrd="0" presId="urn:microsoft.com/office/officeart/2005/8/layout/process1"/>
    <dgm:cxn modelId="{4151D2EA-2D0F-A140-9CBA-6A29C32E2E96}" type="presParOf" srcId="{4C4A414F-A25B-1340-9477-5F0F162EAAAF}" destId="{9A7EF996-F57C-3C4D-8510-2B71685BC205}" srcOrd="3" destOrd="0" presId="urn:microsoft.com/office/officeart/2005/8/layout/process1"/>
    <dgm:cxn modelId="{04F7FAE2-FF60-3A49-93E1-536BC281637A}" type="presParOf" srcId="{9A7EF996-F57C-3C4D-8510-2B71685BC205}" destId="{5CA532B7-7146-9B4D-BADC-2EA2217A165C}" srcOrd="0" destOrd="0" presId="urn:microsoft.com/office/officeart/2005/8/layout/process1"/>
    <dgm:cxn modelId="{825152EA-D207-9845-BB4B-DD946EB675C7}" type="presParOf" srcId="{4C4A414F-A25B-1340-9477-5F0F162EAAAF}" destId="{F7CA2CAA-DCDF-4A45-8FD3-E156E0BF0E6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F95DCC-5828-384F-B4A0-6A36751ABF2C}" type="doc">
      <dgm:prSet loTypeId="urn:microsoft.com/office/officeart/2005/8/layout/bProcess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1B09A98-4C5B-CF49-A390-E947B2CDAD12}">
      <dgm:prSet phldrT="[Text]" custT="1"/>
      <dgm:spPr/>
      <dgm:t>
        <a:bodyPr/>
        <a:lstStyle/>
        <a:p>
          <a:r>
            <a:rPr lang="ru-RU" sz="1400" dirty="0"/>
            <a:t>Загрузка первичных требований</a:t>
          </a:r>
          <a:endParaRPr lang="en-US" sz="1400" dirty="0"/>
        </a:p>
      </dgm:t>
    </dgm:pt>
    <dgm:pt modelId="{EAE06A49-6BD4-E646-959C-B9A79D8A4107}" type="parTrans" cxnId="{FC376DF3-4E0F-0A4D-B329-40318F10ADB5}">
      <dgm:prSet/>
      <dgm:spPr/>
      <dgm:t>
        <a:bodyPr/>
        <a:lstStyle/>
        <a:p>
          <a:endParaRPr lang="en-US"/>
        </a:p>
      </dgm:t>
    </dgm:pt>
    <dgm:pt modelId="{061347BE-418C-3245-9E96-5164A3CD2CD4}" type="sibTrans" cxnId="{FC376DF3-4E0F-0A4D-B329-40318F10ADB5}">
      <dgm:prSet/>
      <dgm:spPr/>
      <dgm:t>
        <a:bodyPr/>
        <a:lstStyle/>
        <a:p>
          <a:endParaRPr lang="en-US"/>
        </a:p>
      </dgm:t>
    </dgm:pt>
    <dgm:pt modelId="{A5C7DB6B-FEFE-DF42-BD71-DD2C70E480E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Составление плана тестирования</a:t>
          </a:r>
          <a:endParaRPr lang="en-US" sz="1400" dirty="0"/>
        </a:p>
      </dgm:t>
    </dgm:pt>
    <dgm:pt modelId="{D04DEE11-1F6A-6B4B-8E6E-ABB8C22AAB3C}" type="parTrans" cxnId="{175826C5-F119-FC4A-B588-DA9088F20F97}">
      <dgm:prSet/>
      <dgm:spPr/>
      <dgm:t>
        <a:bodyPr/>
        <a:lstStyle/>
        <a:p>
          <a:endParaRPr lang="en-US"/>
        </a:p>
      </dgm:t>
    </dgm:pt>
    <dgm:pt modelId="{F225F574-1685-FF47-9AB9-9E062A5A19F6}" type="sibTrans" cxnId="{175826C5-F119-FC4A-B588-DA9088F20F97}">
      <dgm:prSet/>
      <dgm:spPr/>
      <dgm:t>
        <a:bodyPr/>
        <a:lstStyle/>
        <a:p>
          <a:endParaRPr lang="en-US"/>
        </a:p>
      </dgm:t>
    </dgm:pt>
    <dgm:pt modelId="{6F363667-B88B-EE4D-881E-0F296E2A57C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Выявление отсутствующей функциональности, постановка задач</a:t>
          </a:r>
          <a:endParaRPr lang="en-US" sz="1200" dirty="0"/>
        </a:p>
      </dgm:t>
    </dgm:pt>
    <dgm:pt modelId="{F1755AB6-F942-1A41-AF5A-DB8A2676979C}" type="parTrans" cxnId="{76CC9F72-E489-A84B-AFC7-6C6E2B5A8350}">
      <dgm:prSet/>
      <dgm:spPr/>
      <dgm:t>
        <a:bodyPr/>
        <a:lstStyle/>
        <a:p>
          <a:endParaRPr lang="en-US"/>
        </a:p>
      </dgm:t>
    </dgm:pt>
    <dgm:pt modelId="{7A0B2DDC-4C64-4240-97A2-DDEFB0B2F28F}" type="sibTrans" cxnId="{76CC9F72-E489-A84B-AFC7-6C6E2B5A8350}">
      <dgm:prSet/>
      <dgm:spPr/>
      <dgm:t>
        <a:bodyPr/>
        <a:lstStyle/>
        <a:p>
          <a:endParaRPr lang="en-US"/>
        </a:p>
      </dgm:t>
    </dgm:pt>
    <dgm:pt modelId="{F6914C97-A032-2949-852C-8E9CFBD9AEE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Заполнение остального плана</a:t>
          </a:r>
          <a:endParaRPr lang="en-US" sz="1400" dirty="0"/>
        </a:p>
      </dgm:t>
    </dgm:pt>
    <dgm:pt modelId="{E56F39DA-01AC-834E-9779-6CAC599D6929}" type="parTrans" cxnId="{E332C097-F16B-4346-AFAE-4B7E45A51F6E}">
      <dgm:prSet/>
      <dgm:spPr/>
      <dgm:t>
        <a:bodyPr/>
        <a:lstStyle/>
        <a:p>
          <a:endParaRPr lang="en-US"/>
        </a:p>
      </dgm:t>
    </dgm:pt>
    <dgm:pt modelId="{ED488E31-15D5-D14D-8BC1-5F5C2CD6D868}" type="sibTrans" cxnId="{E332C097-F16B-4346-AFAE-4B7E45A51F6E}">
      <dgm:prSet/>
      <dgm:spPr/>
      <dgm:t>
        <a:bodyPr/>
        <a:lstStyle/>
        <a:p>
          <a:endParaRPr lang="en-US"/>
        </a:p>
      </dgm:t>
    </dgm:pt>
    <dgm:pt modelId="{E787D3FF-5601-C84D-A4F0-A559DC05A4D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Создание шаблонов и базовых сценариев</a:t>
          </a:r>
          <a:endParaRPr lang="en-US" sz="1400" dirty="0"/>
        </a:p>
      </dgm:t>
    </dgm:pt>
    <dgm:pt modelId="{34359FA8-7CDD-B445-B393-A81E35E0AA55}" type="parTrans" cxnId="{CA6B6FE7-50D1-8548-B816-B740E2015FAF}">
      <dgm:prSet/>
      <dgm:spPr/>
      <dgm:t>
        <a:bodyPr/>
        <a:lstStyle/>
        <a:p>
          <a:endParaRPr lang="en-US"/>
        </a:p>
      </dgm:t>
    </dgm:pt>
    <dgm:pt modelId="{D6AC65C1-495F-484D-BB86-4F873E210524}" type="sibTrans" cxnId="{CA6B6FE7-50D1-8548-B816-B740E2015FAF}">
      <dgm:prSet/>
      <dgm:spPr/>
      <dgm:t>
        <a:bodyPr/>
        <a:lstStyle/>
        <a:p>
          <a:endParaRPr lang="en-US"/>
        </a:p>
      </dgm:t>
    </dgm:pt>
    <dgm:pt modelId="{ED2C5E62-CC13-7740-AD73-8498887D5F32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Выявление избыточности/ недостаточности требований</a:t>
          </a:r>
          <a:endParaRPr lang="en-US" sz="1400" dirty="0"/>
        </a:p>
      </dgm:t>
    </dgm:pt>
    <dgm:pt modelId="{7DAAAA06-569A-8149-8C39-B392C25EBBB9}" type="parTrans" cxnId="{6A94FF42-C6D2-2944-87AF-FC19F3E3872E}">
      <dgm:prSet/>
      <dgm:spPr/>
      <dgm:t>
        <a:bodyPr/>
        <a:lstStyle/>
        <a:p>
          <a:endParaRPr lang="en-US"/>
        </a:p>
      </dgm:t>
    </dgm:pt>
    <dgm:pt modelId="{EB62CAB2-519D-7F46-89C8-EB71262169DF}" type="sibTrans" cxnId="{6A94FF42-C6D2-2944-87AF-FC19F3E3872E}">
      <dgm:prSet/>
      <dgm:spPr/>
      <dgm:t>
        <a:bodyPr/>
        <a:lstStyle/>
        <a:p>
          <a:endParaRPr lang="en-US"/>
        </a:p>
      </dgm:t>
    </dgm:pt>
    <dgm:pt modelId="{B4BED56A-1F03-3E4D-994C-06324019CAA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Прогон тестов, выявление пробелов</a:t>
          </a:r>
          <a:endParaRPr lang="en-US" sz="1400" dirty="0"/>
        </a:p>
      </dgm:t>
    </dgm:pt>
    <dgm:pt modelId="{8B9DC30C-5BE3-4A46-932F-F7C7B561B288}" type="parTrans" cxnId="{1956BA19-7DC8-F64B-B00A-1C707A71CA14}">
      <dgm:prSet/>
      <dgm:spPr/>
      <dgm:t>
        <a:bodyPr/>
        <a:lstStyle/>
        <a:p>
          <a:endParaRPr lang="en-US"/>
        </a:p>
      </dgm:t>
    </dgm:pt>
    <dgm:pt modelId="{6B88B37D-2068-B748-A308-D05F5206FDDD}" type="sibTrans" cxnId="{1956BA19-7DC8-F64B-B00A-1C707A71CA14}">
      <dgm:prSet/>
      <dgm:spPr/>
      <dgm:t>
        <a:bodyPr/>
        <a:lstStyle/>
        <a:p>
          <a:endParaRPr lang="en-US"/>
        </a:p>
      </dgm:t>
    </dgm:pt>
    <dgm:pt modelId="{FB235170-C00D-8D4F-AE5E-C26CBAE17CF1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Обсуждение с разработкой полученных результатов</a:t>
          </a:r>
          <a:endParaRPr lang="en-US" sz="1400" dirty="0"/>
        </a:p>
      </dgm:t>
    </dgm:pt>
    <dgm:pt modelId="{B1737437-CC62-F047-9E8B-1E2F0DC8DB24}" type="parTrans" cxnId="{1A1FDE2B-D7DE-2F4A-9477-0C054146D3B7}">
      <dgm:prSet/>
      <dgm:spPr/>
      <dgm:t>
        <a:bodyPr/>
        <a:lstStyle/>
        <a:p>
          <a:endParaRPr lang="en-US"/>
        </a:p>
      </dgm:t>
    </dgm:pt>
    <dgm:pt modelId="{EDAB79F7-391B-6740-9D7E-92943500EFE7}" type="sibTrans" cxnId="{1A1FDE2B-D7DE-2F4A-9477-0C054146D3B7}">
      <dgm:prSet/>
      <dgm:spPr/>
      <dgm:t>
        <a:bodyPr/>
        <a:lstStyle/>
        <a:p>
          <a:endParaRPr lang="en-US"/>
        </a:p>
      </dgm:t>
    </dgm:pt>
    <dgm:pt modelId="{C87EF9B4-C886-EF4B-A9B1-E4C94C8CDCA7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400" dirty="0"/>
            <a:t>«Зеленый регресс»</a:t>
          </a:r>
          <a:endParaRPr lang="en-US" sz="1400" dirty="0"/>
        </a:p>
      </dgm:t>
    </dgm:pt>
    <dgm:pt modelId="{CD921923-A599-8B46-8F9D-16E948B23E63}" type="parTrans" cxnId="{75E5670F-D687-BD45-95AA-37A7D618A8D8}">
      <dgm:prSet/>
      <dgm:spPr/>
      <dgm:t>
        <a:bodyPr/>
        <a:lstStyle/>
        <a:p>
          <a:endParaRPr lang="en-US"/>
        </a:p>
      </dgm:t>
    </dgm:pt>
    <dgm:pt modelId="{E64A3D4A-8B54-F049-8E81-04424F7478FD}" type="sibTrans" cxnId="{75E5670F-D687-BD45-95AA-37A7D618A8D8}">
      <dgm:prSet/>
      <dgm:spPr/>
      <dgm:t>
        <a:bodyPr/>
        <a:lstStyle/>
        <a:p>
          <a:endParaRPr lang="en-US"/>
        </a:p>
      </dgm:t>
    </dgm:pt>
    <dgm:pt modelId="{7B35FAA5-9371-B04E-A5F9-677D95A6454A}" type="pres">
      <dgm:prSet presAssocID="{1BF95DCC-5828-384F-B4A0-6A36751ABF2C}" presName="Name0" presStyleCnt="0">
        <dgm:presLayoutVars>
          <dgm:dir/>
          <dgm:resizeHandles/>
        </dgm:presLayoutVars>
      </dgm:prSet>
      <dgm:spPr/>
    </dgm:pt>
    <dgm:pt modelId="{0E28C508-06E8-A445-8DEC-A035EACF9490}" type="pres">
      <dgm:prSet presAssocID="{91B09A98-4C5B-CF49-A390-E947B2CDAD12}" presName="compNode" presStyleCnt="0"/>
      <dgm:spPr/>
    </dgm:pt>
    <dgm:pt modelId="{16D82975-60FE-4448-B617-CD50DB89DB54}" type="pres">
      <dgm:prSet presAssocID="{91B09A98-4C5B-CF49-A390-E947B2CDAD12}" presName="dummyConnPt" presStyleCnt="0"/>
      <dgm:spPr/>
    </dgm:pt>
    <dgm:pt modelId="{16339286-A6B1-644C-9072-FCBE9129703C}" type="pres">
      <dgm:prSet presAssocID="{91B09A98-4C5B-CF49-A390-E947B2CDAD12}" presName="node" presStyleLbl="node1" presStyleIdx="0" presStyleCnt="9">
        <dgm:presLayoutVars>
          <dgm:bulletEnabled val="1"/>
        </dgm:presLayoutVars>
      </dgm:prSet>
      <dgm:spPr/>
    </dgm:pt>
    <dgm:pt modelId="{3E84785F-1BCB-5946-8EB1-9634B41F2AAB}" type="pres">
      <dgm:prSet presAssocID="{061347BE-418C-3245-9E96-5164A3CD2CD4}" presName="sibTrans" presStyleLbl="bgSibTrans2D1" presStyleIdx="0" presStyleCnt="8"/>
      <dgm:spPr/>
    </dgm:pt>
    <dgm:pt modelId="{19FADDC6-EB5E-0B48-8182-2322F5D40DB2}" type="pres">
      <dgm:prSet presAssocID="{A5C7DB6B-FEFE-DF42-BD71-DD2C70E480EB}" presName="compNode" presStyleCnt="0"/>
      <dgm:spPr/>
    </dgm:pt>
    <dgm:pt modelId="{652347EE-3664-C846-9266-3966428A03CC}" type="pres">
      <dgm:prSet presAssocID="{A5C7DB6B-FEFE-DF42-BD71-DD2C70E480EB}" presName="dummyConnPt" presStyleCnt="0"/>
      <dgm:spPr/>
    </dgm:pt>
    <dgm:pt modelId="{9007BB9F-F10B-0A46-B827-F30C34F9B6E3}" type="pres">
      <dgm:prSet presAssocID="{A5C7DB6B-FEFE-DF42-BD71-DD2C70E480EB}" presName="node" presStyleLbl="node1" presStyleIdx="1" presStyleCnt="9">
        <dgm:presLayoutVars>
          <dgm:bulletEnabled val="1"/>
        </dgm:presLayoutVars>
      </dgm:prSet>
      <dgm:spPr/>
    </dgm:pt>
    <dgm:pt modelId="{E9C53FF2-0FEB-6346-B9A8-71A1B1827262}" type="pres">
      <dgm:prSet presAssocID="{F225F574-1685-FF47-9AB9-9E062A5A19F6}" presName="sibTrans" presStyleLbl="bgSibTrans2D1" presStyleIdx="1" presStyleCnt="8"/>
      <dgm:spPr/>
    </dgm:pt>
    <dgm:pt modelId="{EA164589-8E9B-F146-9664-32A9AAB53D1A}" type="pres">
      <dgm:prSet presAssocID="{6F363667-B88B-EE4D-881E-0F296E2A57C8}" presName="compNode" presStyleCnt="0"/>
      <dgm:spPr/>
    </dgm:pt>
    <dgm:pt modelId="{5D92526C-85EB-154E-8A75-29BE3080A911}" type="pres">
      <dgm:prSet presAssocID="{6F363667-B88B-EE4D-881E-0F296E2A57C8}" presName="dummyConnPt" presStyleCnt="0"/>
      <dgm:spPr/>
    </dgm:pt>
    <dgm:pt modelId="{38A9C4A0-BC89-2145-81A3-2355A104AB01}" type="pres">
      <dgm:prSet presAssocID="{6F363667-B88B-EE4D-881E-0F296E2A57C8}" presName="node" presStyleLbl="node1" presStyleIdx="2" presStyleCnt="9">
        <dgm:presLayoutVars>
          <dgm:bulletEnabled val="1"/>
        </dgm:presLayoutVars>
      </dgm:prSet>
      <dgm:spPr/>
    </dgm:pt>
    <dgm:pt modelId="{44CF5755-A85F-A24D-ABD8-B3905102DEF6}" type="pres">
      <dgm:prSet presAssocID="{7A0B2DDC-4C64-4240-97A2-DDEFB0B2F28F}" presName="sibTrans" presStyleLbl="bgSibTrans2D1" presStyleIdx="2" presStyleCnt="8"/>
      <dgm:spPr/>
    </dgm:pt>
    <dgm:pt modelId="{53D7D930-CF37-9442-8A50-5807CA9D7F4E}" type="pres">
      <dgm:prSet presAssocID="{F6914C97-A032-2949-852C-8E9CFBD9AEEA}" presName="compNode" presStyleCnt="0"/>
      <dgm:spPr/>
    </dgm:pt>
    <dgm:pt modelId="{28A5F43D-618E-E346-BFE9-B019D5F887C6}" type="pres">
      <dgm:prSet presAssocID="{F6914C97-A032-2949-852C-8E9CFBD9AEEA}" presName="dummyConnPt" presStyleCnt="0"/>
      <dgm:spPr/>
    </dgm:pt>
    <dgm:pt modelId="{D4962AD9-7DC6-E141-8C50-B6A6C664EB41}" type="pres">
      <dgm:prSet presAssocID="{F6914C97-A032-2949-852C-8E9CFBD9AEEA}" presName="node" presStyleLbl="node1" presStyleIdx="3" presStyleCnt="9">
        <dgm:presLayoutVars>
          <dgm:bulletEnabled val="1"/>
        </dgm:presLayoutVars>
      </dgm:prSet>
      <dgm:spPr/>
    </dgm:pt>
    <dgm:pt modelId="{11C2DF47-C019-9148-BFF3-EBAD0D517EF9}" type="pres">
      <dgm:prSet presAssocID="{ED488E31-15D5-D14D-8BC1-5F5C2CD6D868}" presName="sibTrans" presStyleLbl="bgSibTrans2D1" presStyleIdx="3" presStyleCnt="8"/>
      <dgm:spPr/>
    </dgm:pt>
    <dgm:pt modelId="{F8D40B77-074E-0246-AAC9-E6717DB6D20F}" type="pres">
      <dgm:prSet presAssocID="{E787D3FF-5601-C84D-A4F0-A559DC05A4DB}" presName="compNode" presStyleCnt="0"/>
      <dgm:spPr/>
    </dgm:pt>
    <dgm:pt modelId="{A15A7A8C-0CF2-4646-B5A8-3721235E434D}" type="pres">
      <dgm:prSet presAssocID="{E787D3FF-5601-C84D-A4F0-A559DC05A4DB}" presName="dummyConnPt" presStyleCnt="0"/>
      <dgm:spPr/>
    </dgm:pt>
    <dgm:pt modelId="{D89E775C-89A8-2249-B906-49D10CCAFD3A}" type="pres">
      <dgm:prSet presAssocID="{E787D3FF-5601-C84D-A4F0-A559DC05A4DB}" presName="node" presStyleLbl="node1" presStyleIdx="4" presStyleCnt="9">
        <dgm:presLayoutVars>
          <dgm:bulletEnabled val="1"/>
        </dgm:presLayoutVars>
      </dgm:prSet>
      <dgm:spPr/>
    </dgm:pt>
    <dgm:pt modelId="{E44F9F51-B3AE-EC4A-9F7F-674DC25C7647}" type="pres">
      <dgm:prSet presAssocID="{D6AC65C1-495F-484D-BB86-4F873E210524}" presName="sibTrans" presStyleLbl="bgSibTrans2D1" presStyleIdx="4" presStyleCnt="8"/>
      <dgm:spPr/>
    </dgm:pt>
    <dgm:pt modelId="{F67BCB0D-4892-464C-8674-D73BD47A2E53}" type="pres">
      <dgm:prSet presAssocID="{ED2C5E62-CC13-7740-AD73-8498887D5F32}" presName="compNode" presStyleCnt="0"/>
      <dgm:spPr/>
    </dgm:pt>
    <dgm:pt modelId="{AF58151E-3F42-A242-8EE3-20B789C6A272}" type="pres">
      <dgm:prSet presAssocID="{ED2C5E62-CC13-7740-AD73-8498887D5F32}" presName="dummyConnPt" presStyleCnt="0"/>
      <dgm:spPr/>
    </dgm:pt>
    <dgm:pt modelId="{2B782F49-96BC-2740-ABBF-B26CF9F71D3B}" type="pres">
      <dgm:prSet presAssocID="{ED2C5E62-CC13-7740-AD73-8498887D5F32}" presName="node" presStyleLbl="node1" presStyleIdx="5" presStyleCnt="9">
        <dgm:presLayoutVars>
          <dgm:bulletEnabled val="1"/>
        </dgm:presLayoutVars>
      </dgm:prSet>
      <dgm:spPr/>
    </dgm:pt>
    <dgm:pt modelId="{B5859040-5C12-8A46-B53C-4F42EB31EF7E}" type="pres">
      <dgm:prSet presAssocID="{EB62CAB2-519D-7F46-89C8-EB71262169DF}" presName="sibTrans" presStyleLbl="bgSibTrans2D1" presStyleIdx="5" presStyleCnt="8"/>
      <dgm:spPr/>
    </dgm:pt>
    <dgm:pt modelId="{9B1C0F38-3917-2248-A958-4D6BC1D8D6F7}" type="pres">
      <dgm:prSet presAssocID="{B4BED56A-1F03-3E4D-994C-06324019CAAA}" presName="compNode" presStyleCnt="0"/>
      <dgm:spPr/>
    </dgm:pt>
    <dgm:pt modelId="{472213FC-7EC0-FD4D-BC51-F9385330EC5F}" type="pres">
      <dgm:prSet presAssocID="{B4BED56A-1F03-3E4D-994C-06324019CAAA}" presName="dummyConnPt" presStyleCnt="0"/>
      <dgm:spPr/>
    </dgm:pt>
    <dgm:pt modelId="{1E976527-676C-A348-BC93-8B40AA16BE2E}" type="pres">
      <dgm:prSet presAssocID="{B4BED56A-1F03-3E4D-994C-06324019CAAA}" presName="node" presStyleLbl="node1" presStyleIdx="6" presStyleCnt="9">
        <dgm:presLayoutVars>
          <dgm:bulletEnabled val="1"/>
        </dgm:presLayoutVars>
      </dgm:prSet>
      <dgm:spPr/>
    </dgm:pt>
    <dgm:pt modelId="{3D4CDBDE-E156-6C47-B8D1-B886408374C5}" type="pres">
      <dgm:prSet presAssocID="{6B88B37D-2068-B748-A308-D05F5206FDDD}" presName="sibTrans" presStyleLbl="bgSibTrans2D1" presStyleIdx="6" presStyleCnt="8"/>
      <dgm:spPr/>
    </dgm:pt>
    <dgm:pt modelId="{2A84C366-0174-434E-B37A-175BB39913EA}" type="pres">
      <dgm:prSet presAssocID="{FB235170-C00D-8D4F-AE5E-C26CBAE17CF1}" presName="compNode" presStyleCnt="0"/>
      <dgm:spPr/>
    </dgm:pt>
    <dgm:pt modelId="{EC29458B-2281-564E-BC7A-751FE5F61FA4}" type="pres">
      <dgm:prSet presAssocID="{FB235170-C00D-8D4F-AE5E-C26CBAE17CF1}" presName="dummyConnPt" presStyleCnt="0"/>
      <dgm:spPr/>
    </dgm:pt>
    <dgm:pt modelId="{33EFD19C-0FA3-624E-ABEC-059446ED647F}" type="pres">
      <dgm:prSet presAssocID="{FB235170-C00D-8D4F-AE5E-C26CBAE17CF1}" presName="node" presStyleLbl="node1" presStyleIdx="7" presStyleCnt="9">
        <dgm:presLayoutVars>
          <dgm:bulletEnabled val="1"/>
        </dgm:presLayoutVars>
      </dgm:prSet>
      <dgm:spPr/>
    </dgm:pt>
    <dgm:pt modelId="{94D0A238-C6E0-3D49-9341-3BBAB05193CC}" type="pres">
      <dgm:prSet presAssocID="{EDAB79F7-391B-6740-9D7E-92943500EFE7}" presName="sibTrans" presStyleLbl="bgSibTrans2D1" presStyleIdx="7" presStyleCnt="8"/>
      <dgm:spPr/>
    </dgm:pt>
    <dgm:pt modelId="{CA117BC1-AE3F-2242-B221-214016FED9C0}" type="pres">
      <dgm:prSet presAssocID="{C87EF9B4-C886-EF4B-A9B1-E4C94C8CDCA7}" presName="compNode" presStyleCnt="0"/>
      <dgm:spPr/>
    </dgm:pt>
    <dgm:pt modelId="{2CD8BD6B-55F2-2146-B8A9-D978BD0FA5DC}" type="pres">
      <dgm:prSet presAssocID="{C87EF9B4-C886-EF4B-A9B1-E4C94C8CDCA7}" presName="dummyConnPt" presStyleCnt="0"/>
      <dgm:spPr/>
    </dgm:pt>
    <dgm:pt modelId="{9AC039C2-989B-F249-957A-6A7A2B87D406}" type="pres">
      <dgm:prSet presAssocID="{C87EF9B4-C886-EF4B-A9B1-E4C94C8CDCA7}" presName="node" presStyleLbl="node1" presStyleIdx="8" presStyleCnt="9">
        <dgm:presLayoutVars>
          <dgm:bulletEnabled val="1"/>
        </dgm:presLayoutVars>
      </dgm:prSet>
      <dgm:spPr/>
    </dgm:pt>
  </dgm:ptLst>
  <dgm:cxnLst>
    <dgm:cxn modelId="{75E5670F-D687-BD45-95AA-37A7D618A8D8}" srcId="{1BF95DCC-5828-384F-B4A0-6A36751ABF2C}" destId="{C87EF9B4-C886-EF4B-A9B1-E4C94C8CDCA7}" srcOrd="8" destOrd="0" parTransId="{CD921923-A599-8B46-8F9D-16E948B23E63}" sibTransId="{E64A3D4A-8B54-F049-8E81-04424F7478FD}"/>
    <dgm:cxn modelId="{1956BA19-7DC8-F64B-B00A-1C707A71CA14}" srcId="{1BF95DCC-5828-384F-B4A0-6A36751ABF2C}" destId="{B4BED56A-1F03-3E4D-994C-06324019CAAA}" srcOrd="6" destOrd="0" parTransId="{8B9DC30C-5BE3-4A46-932F-F7C7B561B288}" sibTransId="{6B88B37D-2068-B748-A308-D05F5206FDDD}"/>
    <dgm:cxn modelId="{ED1EC11C-5337-B14C-91F1-ABF6B2A1CD81}" type="presOf" srcId="{EB62CAB2-519D-7F46-89C8-EB71262169DF}" destId="{B5859040-5C12-8A46-B53C-4F42EB31EF7E}" srcOrd="0" destOrd="0" presId="urn:microsoft.com/office/officeart/2005/8/layout/bProcess4"/>
    <dgm:cxn modelId="{2286F11D-AA3D-3F49-865F-4D8C059822AA}" type="presOf" srcId="{D6AC65C1-495F-484D-BB86-4F873E210524}" destId="{E44F9F51-B3AE-EC4A-9F7F-674DC25C7647}" srcOrd="0" destOrd="0" presId="urn:microsoft.com/office/officeart/2005/8/layout/bProcess4"/>
    <dgm:cxn modelId="{E99DD12A-F853-5045-A883-B82D4AFBF4F5}" type="presOf" srcId="{F225F574-1685-FF47-9AB9-9E062A5A19F6}" destId="{E9C53FF2-0FEB-6346-B9A8-71A1B1827262}" srcOrd="0" destOrd="0" presId="urn:microsoft.com/office/officeart/2005/8/layout/bProcess4"/>
    <dgm:cxn modelId="{1A1FDE2B-D7DE-2F4A-9477-0C054146D3B7}" srcId="{1BF95DCC-5828-384F-B4A0-6A36751ABF2C}" destId="{FB235170-C00D-8D4F-AE5E-C26CBAE17CF1}" srcOrd="7" destOrd="0" parTransId="{B1737437-CC62-F047-9E8B-1E2F0DC8DB24}" sibTransId="{EDAB79F7-391B-6740-9D7E-92943500EFE7}"/>
    <dgm:cxn modelId="{D0D6EE31-6E3A-EB4B-B9E1-ADD3D7CB5D67}" type="presOf" srcId="{A5C7DB6B-FEFE-DF42-BD71-DD2C70E480EB}" destId="{9007BB9F-F10B-0A46-B827-F30C34F9B6E3}" srcOrd="0" destOrd="0" presId="urn:microsoft.com/office/officeart/2005/8/layout/bProcess4"/>
    <dgm:cxn modelId="{6312DA38-0200-4243-9F89-A1020BF8D3DC}" type="presOf" srcId="{1BF95DCC-5828-384F-B4A0-6A36751ABF2C}" destId="{7B35FAA5-9371-B04E-A5F9-677D95A6454A}" srcOrd="0" destOrd="0" presId="urn:microsoft.com/office/officeart/2005/8/layout/bProcess4"/>
    <dgm:cxn modelId="{6A94FF42-C6D2-2944-87AF-FC19F3E3872E}" srcId="{1BF95DCC-5828-384F-B4A0-6A36751ABF2C}" destId="{ED2C5E62-CC13-7740-AD73-8498887D5F32}" srcOrd="5" destOrd="0" parTransId="{7DAAAA06-569A-8149-8C39-B392C25EBBB9}" sibTransId="{EB62CAB2-519D-7F46-89C8-EB71262169DF}"/>
    <dgm:cxn modelId="{66A0C948-1589-654B-8147-8F3A4B65C9D4}" type="presOf" srcId="{ED2C5E62-CC13-7740-AD73-8498887D5F32}" destId="{2B782F49-96BC-2740-ABBF-B26CF9F71D3B}" srcOrd="0" destOrd="0" presId="urn:microsoft.com/office/officeart/2005/8/layout/bProcess4"/>
    <dgm:cxn modelId="{20035C65-DAFA-1249-B88B-ECEB4D023E32}" type="presOf" srcId="{B4BED56A-1F03-3E4D-994C-06324019CAAA}" destId="{1E976527-676C-A348-BC93-8B40AA16BE2E}" srcOrd="0" destOrd="0" presId="urn:microsoft.com/office/officeart/2005/8/layout/bProcess4"/>
    <dgm:cxn modelId="{98A9406B-CF9B-3344-8AC9-F12810D663DE}" type="presOf" srcId="{061347BE-418C-3245-9E96-5164A3CD2CD4}" destId="{3E84785F-1BCB-5946-8EB1-9634B41F2AAB}" srcOrd="0" destOrd="0" presId="urn:microsoft.com/office/officeart/2005/8/layout/bProcess4"/>
    <dgm:cxn modelId="{76CC9F72-E489-A84B-AFC7-6C6E2B5A8350}" srcId="{1BF95DCC-5828-384F-B4A0-6A36751ABF2C}" destId="{6F363667-B88B-EE4D-881E-0F296E2A57C8}" srcOrd="2" destOrd="0" parTransId="{F1755AB6-F942-1A41-AF5A-DB8A2676979C}" sibTransId="{7A0B2DDC-4C64-4240-97A2-DDEFB0B2F28F}"/>
    <dgm:cxn modelId="{1CEB8B77-2A04-7E42-A105-11E0B7C38628}" type="presOf" srcId="{EDAB79F7-391B-6740-9D7E-92943500EFE7}" destId="{94D0A238-C6E0-3D49-9341-3BBAB05193CC}" srcOrd="0" destOrd="0" presId="urn:microsoft.com/office/officeart/2005/8/layout/bProcess4"/>
    <dgm:cxn modelId="{1DC2A678-D4A8-1E49-8A30-ED198AD33264}" type="presOf" srcId="{C87EF9B4-C886-EF4B-A9B1-E4C94C8CDCA7}" destId="{9AC039C2-989B-F249-957A-6A7A2B87D406}" srcOrd="0" destOrd="0" presId="urn:microsoft.com/office/officeart/2005/8/layout/bProcess4"/>
    <dgm:cxn modelId="{E332C097-F16B-4346-AFAE-4B7E45A51F6E}" srcId="{1BF95DCC-5828-384F-B4A0-6A36751ABF2C}" destId="{F6914C97-A032-2949-852C-8E9CFBD9AEEA}" srcOrd="3" destOrd="0" parTransId="{E56F39DA-01AC-834E-9779-6CAC599D6929}" sibTransId="{ED488E31-15D5-D14D-8BC1-5F5C2CD6D868}"/>
    <dgm:cxn modelId="{776D929F-D883-EE42-9E65-F8EFF3D35DC6}" type="presOf" srcId="{E787D3FF-5601-C84D-A4F0-A559DC05A4DB}" destId="{D89E775C-89A8-2249-B906-49D10CCAFD3A}" srcOrd="0" destOrd="0" presId="urn:microsoft.com/office/officeart/2005/8/layout/bProcess4"/>
    <dgm:cxn modelId="{AF4B98A3-2CA8-2042-9A94-A4BB3F62CBC9}" type="presOf" srcId="{7A0B2DDC-4C64-4240-97A2-DDEFB0B2F28F}" destId="{44CF5755-A85F-A24D-ABD8-B3905102DEF6}" srcOrd="0" destOrd="0" presId="urn:microsoft.com/office/officeart/2005/8/layout/bProcess4"/>
    <dgm:cxn modelId="{498E7FAA-12EA-D246-B1BB-092C71EC6CBF}" type="presOf" srcId="{6B88B37D-2068-B748-A308-D05F5206FDDD}" destId="{3D4CDBDE-E156-6C47-B8D1-B886408374C5}" srcOrd="0" destOrd="0" presId="urn:microsoft.com/office/officeart/2005/8/layout/bProcess4"/>
    <dgm:cxn modelId="{A3F02AB8-BF6F-E745-B054-13359E15EFFB}" type="presOf" srcId="{FB235170-C00D-8D4F-AE5E-C26CBAE17CF1}" destId="{33EFD19C-0FA3-624E-ABEC-059446ED647F}" srcOrd="0" destOrd="0" presId="urn:microsoft.com/office/officeart/2005/8/layout/bProcess4"/>
    <dgm:cxn modelId="{011A02C1-A69E-F047-86F0-A5F0726425E2}" type="presOf" srcId="{ED488E31-15D5-D14D-8BC1-5F5C2CD6D868}" destId="{11C2DF47-C019-9148-BFF3-EBAD0D517EF9}" srcOrd="0" destOrd="0" presId="urn:microsoft.com/office/officeart/2005/8/layout/bProcess4"/>
    <dgm:cxn modelId="{175826C5-F119-FC4A-B588-DA9088F20F97}" srcId="{1BF95DCC-5828-384F-B4A0-6A36751ABF2C}" destId="{A5C7DB6B-FEFE-DF42-BD71-DD2C70E480EB}" srcOrd="1" destOrd="0" parTransId="{D04DEE11-1F6A-6B4B-8E6E-ABB8C22AAB3C}" sibTransId="{F225F574-1685-FF47-9AB9-9E062A5A19F6}"/>
    <dgm:cxn modelId="{0F31BBD3-27E6-6D44-AC6D-6843ADE2633A}" type="presOf" srcId="{F6914C97-A032-2949-852C-8E9CFBD9AEEA}" destId="{D4962AD9-7DC6-E141-8C50-B6A6C664EB41}" srcOrd="0" destOrd="0" presId="urn:microsoft.com/office/officeart/2005/8/layout/bProcess4"/>
    <dgm:cxn modelId="{4F3380DE-9D93-C745-AA87-3C2A48FB6D46}" type="presOf" srcId="{6F363667-B88B-EE4D-881E-0F296E2A57C8}" destId="{38A9C4A0-BC89-2145-81A3-2355A104AB01}" srcOrd="0" destOrd="0" presId="urn:microsoft.com/office/officeart/2005/8/layout/bProcess4"/>
    <dgm:cxn modelId="{CA6B6FE7-50D1-8548-B816-B740E2015FAF}" srcId="{1BF95DCC-5828-384F-B4A0-6A36751ABF2C}" destId="{E787D3FF-5601-C84D-A4F0-A559DC05A4DB}" srcOrd="4" destOrd="0" parTransId="{34359FA8-7CDD-B445-B393-A81E35E0AA55}" sibTransId="{D6AC65C1-495F-484D-BB86-4F873E210524}"/>
    <dgm:cxn modelId="{69F9B4E7-A6F5-9A41-BF99-D2320C1DA0E0}" type="presOf" srcId="{91B09A98-4C5B-CF49-A390-E947B2CDAD12}" destId="{16339286-A6B1-644C-9072-FCBE9129703C}" srcOrd="0" destOrd="0" presId="urn:microsoft.com/office/officeart/2005/8/layout/bProcess4"/>
    <dgm:cxn modelId="{FC376DF3-4E0F-0A4D-B329-40318F10ADB5}" srcId="{1BF95DCC-5828-384F-B4A0-6A36751ABF2C}" destId="{91B09A98-4C5B-CF49-A390-E947B2CDAD12}" srcOrd="0" destOrd="0" parTransId="{EAE06A49-6BD4-E646-959C-B9A79D8A4107}" sibTransId="{061347BE-418C-3245-9E96-5164A3CD2CD4}"/>
    <dgm:cxn modelId="{404A0729-3904-724C-864C-FB2988176C24}" type="presParOf" srcId="{7B35FAA5-9371-B04E-A5F9-677D95A6454A}" destId="{0E28C508-06E8-A445-8DEC-A035EACF9490}" srcOrd="0" destOrd="0" presId="urn:microsoft.com/office/officeart/2005/8/layout/bProcess4"/>
    <dgm:cxn modelId="{9D26E9BB-BAB9-234C-8E69-9C33085BC36F}" type="presParOf" srcId="{0E28C508-06E8-A445-8DEC-A035EACF9490}" destId="{16D82975-60FE-4448-B617-CD50DB89DB54}" srcOrd="0" destOrd="0" presId="urn:microsoft.com/office/officeart/2005/8/layout/bProcess4"/>
    <dgm:cxn modelId="{A317DC60-DADB-984D-A193-13F8FD08A626}" type="presParOf" srcId="{0E28C508-06E8-A445-8DEC-A035EACF9490}" destId="{16339286-A6B1-644C-9072-FCBE9129703C}" srcOrd="1" destOrd="0" presId="urn:microsoft.com/office/officeart/2005/8/layout/bProcess4"/>
    <dgm:cxn modelId="{B4AE863E-429A-104F-8977-099E4CA86691}" type="presParOf" srcId="{7B35FAA5-9371-B04E-A5F9-677D95A6454A}" destId="{3E84785F-1BCB-5946-8EB1-9634B41F2AAB}" srcOrd="1" destOrd="0" presId="urn:microsoft.com/office/officeart/2005/8/layout/bProcess4"/>
    <dgm:cxn modelId="{2DCC5830-4105-B148-A6A2-E4239C6E8B0A}" type="presParOf" srcId="{7B35FAA5-9371-B04E-A5F9-677D95A6454A}" destId="{19FADDC6-EB5E-0B48-8182-2322F5D40DB2}" srcOrd="2" destOrd="0" presId="urn:microsoft.com/office/officeart/2005/8/layout/bProcess4"/>
    <dgm:cxn modelId="{CD67C9DA-FD8B-534E-ACC9-A5BF6B9DCAAD}" type="presParOf" srcId="{19FADDC6-EB5E-0B48-8182-2322F5D40DB2}" destId="{652347EE-3664-C846-9266-3966428A03CC}" srcOrd="0" destOrd="0" presId="urn:microsoft.com/office/officeart/2005/8/layout/bProcess4"/>
    <dgm:cxn modelId="{3E7C19F1-FF26-2D47-B521-2093263D6BA7}" type="presParOf" srcId="{19FADDC6-EB5E-0B48-8182-2322F5D40DB2}" destId="{9007BB9F-F10B-0A46-B827-F30C34F9B6E3}" srcOrd="1" destOrd="0" presId="urn:microsoft.com/office/officeart/2005/8/layout/bProcess4"/>
    <dgm:cxn modelId="{6F9BADCB-D537-3747-8E5E-91B0893568F8}" type="presParOf" srcId="{7B35FAA5-9371-B04E-A5F9-677D95A6454A}" destId="{E9C53FF2-0FEB-6346-B9A8-71A1B1827262}" srcOrd="3" destOrd="0" presId="urn:microsoft.com/office/officeart/2005/8/layout/bProcess4"/>
    <dgm:cxn modelId="{449A33CD-6EE1-4E49-A803-34C1B81C797D}" type="presParOf" srcId="{7B35FAA5-9371-B04E-A5F9-677D95A6454A}" destId="{EA164589-8E9B-F146-9664-32A9AAB53D1A}" srcOrd="4" destOrd="0" presId="urn:microsoft.com/office/officeart/2005/8/layout/bProcess4"/>
    <dgm:cxn modelId="{7ACFCB49-BF60-1B4D-82B1-663792DCE1EF}" type="presParOf" srcId="{EA164589-8E9B-F146-9664-32A9AAB53D1A}" destId="{5D92526C-85EB-154E-8A75-29BE3080A911}" srcOrd="0" destOrd="0" presId="urn:microsoft.com/office/officeart/2005/8/layout/bProcess4"/>
    <dgm:cxn modelId="{08C35517-E94F-4347-B7AE-3CB1A4022192}" type="presParOf" srcId="{EA164589-8E9B-F146-9664-32A9AAB53D1A}" destId="{38A9C4A0-BC89-2145-81A3-2355A104AB01}" srcOrd="1" destOrd="0" presId="urn:microsoft.com/office/officeart/2005/8/layout/bProcess4"/>
    <dgm:cxn modelId="{D559BB06-D020-B242-9D8B-3511BC1C8BDB}" type="presParOf" srcId="{7B35FAA5-9371-B04E-A5F9-677D95A6454A}" destId="{44CF5755-A85F-A24D-ABD8-B3905102DEF6}" srcOrd="5" destOrd="0" presId="urn:microsoft.com/office/officeart/2005/8/layout/bProcess4"/>
    <dgm:cxn modelId="{3DCB5845-C552-CB49-8674-53A702E09DB6}" type="presParOf" srcId="{7B35FAA5-9371-B04E-A5F9-677D95A6454A}" destId="{53D7D930-CF37-9442-8A50-5807CA9D7F4E}" srcOrd="6" destOrd="0" presId="urn:microsoft.com/office/officeart/2005/8/layout/bProcess4"/>
    <dgm:cxn modelId="{9510215B-5D31-A649-B5C9-0178286656F6}" type="presParOf" srcId="{53D7D930-CF37-9442-8A50-5807CA9D7F4E}" destId="{28A5F43D-618E-E346-BFE9-B019D5F887C6}" srcOrd="0" destOrd="0" presId="urn:microsoft.com/office/officeart/2005/8/layout/bProcess4"/>
    <dgm:cxn modelId="{854F52FB-5E3A-0D4D-8B2E-D75DA8A49CEF}" type="presParOf" srcId="{53D7D930-CF37-9442-8A50-5807CA9D7F4E}" destId="{D4962AD9-7DC6-E141-8C50-B6A6C664EB41}" srcOrd="1" destOrd="0" presId="urn:microsoft.com/office/officeart/2005/8/layout/bProcess4"/>
    <dgm:cxn modelId="{F2FA8D0C-EEC7-E542-9EBD-BDD4819DBBC6}" type="presParOf" srcId="{7B35FAA5-9371-B04E-A5F9-677D95A6454A}" destId="{11C2DF47-C019-9148-BFF3-EBAD0D517EF9}" srcOrd="7" destOrd="0" presId="urn:microsoft.com/office/officeart/2005/8/layout/bProcess4"/>
    <dgm:cxn modelId="{19FCD73A-9590-D440-B4C1-EBB4AA1EDD1A}" type="presParOf" srcId="{7B35FAA5-9371-B04E-A5F9-677D95A6454A}" destId="{F8D40B77-074E-0246-AAC9-E6717DB6D20F}" srcOrd="8" destOrd="0" presId="urn:microsoft.com/office/officeart/2005/8/layout/bProcess4"/>
    <dgm:cxn modelId="{65A3C228-949C-2F49-9D0A-9CC527A1DBDD}" type="presParOf" srcId="{F8D40B77-074E-0246-AAC9-E6717DB6D20F}" destId="{A15A7A8C-0CF2-4646-B5A8-3721235E434D}" srcOrd="0" destOrd="0" presId="urn:microsoft.com/office/officeart/2005/8/layout/bProcess4"/>
    <dgm:cxn modelId="{0EDCBDA2-CA17-5F49-A901-A57C95A922B7}" type="presParOf" srcId="{F8D40B77-074E-0246-AAC9-E6717DB6D20F}" destId="{D89E775C-89A8-2249-B906-49D10CCAFD3A}" srcOrd="1" destOrd="0" presId="urn:microsoft.com/office/officeart/2005/8/layout/bProcess4"/>
    <dgm:cxn modelId="{B25AE77E-027D-2F4A-9D5B-3CE6484D48C5}" type="presParOf" srcId="{7B35FAA5-9371-B04E-A5F9-677D95A6454A}" destId="{E44F9F51-B3AE-EC4A-9F7F-674DC25C7647}" srcOrd="9" destOrd="0" presId="urn:microsoft.com/office/officeart/2005/8/layout/bProcess4"/>
    <dgm:cxn modelId="{F1B483ED-A0C1-B646-ADF4-EF191C46C6FF}" type="presParOf" srcId="{7B35FAA5-9371-B04E-A5F9-677D95A6454A}" destId="{F67BCB0D-4892-464C-8674-D73BD47A2E53}" srcOrd="10" destOrd="0" presId="urn:microsoft.com/office/officeart/2005/8/layout/bProcess4"/>
    <dgm:cxn modelId="{33BE5C71-DD87-594F-ADD4-E9268CD0B116}" type="presParOf" srcId="{F67BCB0D-4892-464C-8674-D73BD47A2E53}" destId="{AF58151E-3F42-A242-8EE3-20B789C6A272}" srcOrd="0" destOrd="0" presId="urn:microsoft.com/office/officeart/2005/8/layout/bProcess4"/>
    <dgm:cxn modelId="{DF341C22-4469-BA46-AD06-511202C32B1A}" type="presParOf" srcId="{F67BCB0D-4892-464C-8674-D73BD47A2E53}" destId="{2B782F49-96BC-2740-ABBF-B26CF9F71D3B}" srcOrd="1" destOrd="0" presId="urn:microsoft.com/office/officeart/2005/8/layout/bProcess4"/>
    <dgm:cxn modelId="{1FD3F396-B7A4-F943-84DA-569B7DA41ABB}" type="presParOf" srcId="{7B35FAA5-9371-B04E-A5F9-677D95A6454A}" destId="{B5859040-5C12-8A46-B53C-4F42EB31EF7E}" srcOrd="11" destOrd="0" presId="urn:microsoft.com/office/officeart/2005/8/layout/bProcess4"/>
    <dgm:cxn modelId="{69EB5645-A776-8345-A23A-19574A173855}" type="presParOf" srcId="{7B35FAA5-9371-B04E-A5F9-677D95A6454A}" destId="{9B1C0F38-3917-2248-A958-4D6BC1D8D6F7}" srcOrd="12" destOrd="0" presId="urn:microsoft.com/office/officeart/2005/8/layout/bProcess4"/>
    <dgm:cxn modelId="{D92A07EC-F4DE-C04A-8909-2134149DB162}" type="presParOf" srcId="{9B1C0F38-3917-2248-A958-4D6BC1D8D6F7}" destId="{472213FC-7EC0-FD4D-BC51-F9385330EC5F}" srcOrd="0" destOrd="0" presId="urn:microsoft.com/office/officeart/2005/8/layout/bProcess4"/>
    <dgm:cxn modelId="{48A0CD13-4A73-924B-B6B6-FA2F49A82475}" type="presParOf" srcId="{9B1C0F38-3917-2248-A958-4D6BC1D8D6F7}" destId="{1E976527-676C-A348-BC93-8B40AA16BE2E}" srcOrd="1" destOrd="0" presId="urn:microsoft.com/office/officeart/2005/8/layout/bProcess4"/>
    <dgm:cxn modelId="{6B1F8786-4928-C74B-8733-6C2C1228C355}" type="presParOf" srcId="{7B35FAA5-9371-B04E-A5F9-677D95A6454A}" destId="{3D4CDBDE-E156-6C47-B8D1-B886408374C5}" srcOrd="13" destOrd="0" presId="urn:microsoft.com/office/officeart/2005/8/layout/bProcess4"/>
    <dgm:cxn modelId="{BC3A79BE-592E-E14C-BA5A-776C50CDA6DA}" type="presParOf" srcId="{7B35FAA5-9371-B04E-A5F9-677D95A6454A}" destId="{2A84C366-0174-434E-B37A-175BB39913EA}" srcOrd="14" destOrd="0" presId="urn:microsoft.com/office/officeart/2005/8/layout/bProcess4"/>
    <dgm:cxn modelId="{B99FF42C-1F1D-C44B-89DE-5038DA3DCCFC}" type="presParOf" srcId="{2A84C366-0174-434E-B37A-175BB39913EA}" destId="{EC29458B-2281-564E-BC7A-751FE5F61FA4}" srcOrd="0" destOrd="0" presId="urn:microsoft.com/office/officeart/2005/8/layout/bProcess4"/>
    <dgm:cxn modelId="{1638BA46-8DCF-234F-AE6A-FAC539C3C9DB}" type="presParOf" srcId="{2A84C366-0174-434E-B37A-175BB39913EA}" destId="{33EFD19C-0FA3-624E-ABEC-059446ED647F}" srcOrd="1" destOrd="0" presId="urn:microsoft.com/office/officeart/2005/8/layout/bProcess4"/>
    <dgm:cxn modelId="{D0B5846C-43EC-8440-81DE-8D705EB9D7D4}" type="presParOf" srcId="{7B35FAA5-9371-B04E-A5F9-677D95A6454A}" destId="{94D0A238-C6E0-3D49-9341-3BBAB05193CC}" srcOrd="15" destOrd="0" presId="urn:microsoft.com/office/officeart/2005/8/layout/bProcess4"/>
    <dgm:cxn modelId="{4509C954-34C1-564D-9D30-03667E10B961}" type="presParOf" srcId="{7B35FAA5-9371-B04E-A5F9-677D95A6454A}" destId="{CA117BC1-AE3F-2242-B221-214016FED9C0}" srcOrd="16" destOrd="0" presId="urn:microsoft.com/office/officeart/2005/8/layout/bProcess4"/>
    <dgm:cxn modelId="{A5ABD8C2-41F8-BB44-A6F6-0A1B86EC8DC2}" type="presParOf" srcId="{CA117BC1-AE3F-2242-B221-214016FED9C0}" destId="{2CD8BD6B-55F2-2146-B8A9-D978BD0FA5DC}" srcOrd="0" destOrd="0" presId="urn:microsoft.com/office/officeart/2005/8/layout/bProcess4"/>
    <dgm:cxn modelId="{EE4C997E-93B8-D74F-B391-69B881533D5D}" type="presParOf" srcId="{CA117BC1-AE3F-2242-B221-214016FED9C0}" destId="{9AC039C2-989B-F249-957A-6A7A2B87D406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04CE9-17CA-8F4F-AD89-19D99C42BB8A}">
      <dsp:nvSpPr>
        <dsp:cNvPr id="0" name=""/>
        <dsp:cNvSpPr/>
      </dsp:nvSpPr>
      <dsp:spPr>
        <a:xfrm>
          <a:off x="6553" y="0"/>
          <a:ext cx="1621408" cy="9226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Разработка требований</a:t>
          </a:r>
          <a:endParaRPr lang="en-US" sz="1700" kern="1200" dirty="0"/>
        </a:p>
      </dsp:txBody>
      <dsp:txXfrm>
        <a:off x="33577" y="27024"/>
        <a:ext cx="1567360" cy="868627"/>
      </dsp:txXfrm>
    </dsp:sp>
    <dsp:sp modelId="{6BD58997-94EA-BD4D-B847-75C94636B8FA}">
      <dsp:nvSpPr>
        <dsp:cNvPr id="0" name=""/>
        <dsp:cNvSpPr/>
      </dsp:nvSpPr>
      <dsp:spPr>
        <a:xfrm>
          <a:off x="1767781" y="260282"/>
          <a:ext cx="296419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767781" y="340704"/>
        <a:ext cx="207493" cy="241265"/>
      </dsp:txXfrm>
    </dsp:sp>
    <dsp:sp modelId="{2BDC255F-FE1F-8F4B-B908-240D1A244CA8}">
      <dsp:nvSpPr>
        <dsp:cNvPr id="0" name=""/>
        <dsp:cNvSpPr/>
      </dsp:nvSpPr>
      <dsp:spPr>
        <a:xfrm>
          <a:off x="2187243" y="0"/>
          <a:ext cx="1621408" cy="9226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Трассировка требований</a:t>
          </a:r>
          <a:endParaRPr lang="en-US" sz="1700" kern="1200" dirty="0"/>
        </a:p>
      </dsp:txBody>
      <dsp:txXfrm>
        <a:off x="2214267" y="27024"/>
        <a:ext cx="1567360" cy="868627"/>
      </dsp:txXfrm>
    </dsp:sp>
    <dsp:sp modelId="{9A7EF996-F57C-3C4D-8510-2B71685BC205}">
      <dsp:nvSpPr>
        <dsp:cNvPr id="0" name=""/>
        <dsp:cNvSpPr/>
      </dsp:nvSpPr>
      <dsp:spPr>
        <a:xfrm>
          <a:off x="3950336" y="260282"/>
          <a:ext cx="300372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950336" y="340704"/>
        <a:ext cx="210260" cy="241265"/>
      </dsp:txXfrm>
    </dsp:sp>
    <dsp:sp modelId="{F7CA2CAA-DCDF-4A45-8FD3-E156E0BF0E6E}">
      <dsp:nvSpPr>
        <dsp:cNvPr id="0" name=""/>
        <dsp:cNvSpPr/>
      </dsp:nvSpPr>
      <dsp:spPr>
        <a:xfrm>
          <a:off x="4375391" y="0"/>
          <a:ext cx="1621408" cy="9226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Эмуляция внешних систем</a:t>
          </a:r>
          <a:endParaRPr lang="en-US" sz="1700" kern="1200" dirty="0"/>
        </a:p>
      </dsp:txBody>
      <dsp:txXfrm>
        <a:off x="4402415" y="27024"/>
        <a:ext cx="1567360" cy="868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04CE9-17CA-8F4F-AD89-19D99C42BB8A}">
      <dsp:nvSpPr>
        <dsp:cNvPr id="0" name=""/>
        <dsp:cNvSpPr/>
      </dsp:nvSpPr>
      <dsp:spPr>
        <a:xfrm>
          <a:off x="0" y="0"/>
          <a:ext cx="1621407" cy="1103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Эмуляция действий пользователя в системе</a:t>
          </a:r>
          <a:endParaRPr lang="en-US" sz="1600" kern="1200" dirty="0"/>
        </a:p>
      </dsp:txBody>
      <dsp:txXfrm>
        <a:off x="32307" y="32307"/>
        <a:ext cx="1556793" cy="1038438"/>
      </dsp:txXfrm>
    </dsp:sp>
    <dsp:sp modelId="{6BD58997-94EA-BD4D-B847-75C94636B8FA}">
      <dsp:nvSpPr>
        <dsp:cNvPr id="0" name=""/>
        <dsp:cNvSpPr/>
      </dsp:nvSpPr>
      <dsp:spPr>
        <a:xfrm>
          <a:off x="1749530" y="350471"/>
          <a:ext cx="271620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749530" y="430893"/>
        <a:ext cx="190134" cy="241265"/>
      </dsp:txXfrm>
    </dsp:sp>
    <dsp:sp modelId="{2BDC255F-FE1F-8F4B-B908-240D1A244CA8}">
      <dsp:nvSpPr>
        <dsp:cNvPr id="0" name=""/>
        <dsp:cNvSpPr/>
      </dsp:nvSpPr>
      <dsp:spPr>
        <a:xfrm>
          <a:off x="2133898" y="0"/>
          <a:ext cx="1621407" cy="1103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Сценарное тестирование</a:t>
          </a:r>
          <a:endParaRPr lang="en-US" sz="1600" kern="1200" dirty="0"/>
        </a:p>
      </dsp:txBody>
      <dsp:txXfrm>
        <a:off x="2166205" y="32307"/>
        <a:ext cx="1556793" cy="1038438"/>
      </dsp:txXfrm>
    </dsp:sp>
    <dsp:sp modelId="{9A7EF996-F57C-3C4D-8510-2B71685BC205}">
      <dsp:nvSpPr>
        <dsp:cNvPr id="0" name=""/>
        <dsp:cNvSpPr/>
      </dsp:nvSpPr>
      <dsp:spPr>
        <a:xfrm>
          <a:off x="3885980" y="350471"/>
          <a:ext cx="277029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885980" y="430893"/>
        <a:ext cx="193920" cy="241265"/>
      </dsp:txXfrm>
    </dsp:sp>
    <dsp:sp modelId="{F7CA2CAA-DCDF-4A45-8FD3-E156E0BF0E6E}">
      <dsp:nvSpPr>
        <dsp:cNvPr id="0" name=""/>
        <dsp:cNvSpPr/>
      </dsp:nvSpPr>
      <dsp:spPr>
        <a:xfrm>
          <a:off x="4278002" y="0"/>
          <a:ext cx="1621407" cy="11030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Отслеживание изменений</a:t>
          </a:r>
          <a:endParaRPr lang="en-US" sz="1600" kern="1200" dirty="0"/>
        </a:p>
      </dsp:txBody>
      <dsp:txXfrm>
        <a:off x="4310309" y="32307"/>
        <a:ext cx="1556793" cy="10384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04CE9-17CA-8F4F-AD89-19D99C42BB8A}">
      <dsp:nvSpPr>
        <dsp:cNvPr id="0" name=""/>
        <dsp:cNvSpPr/>
      </dsp:nvSpPr>
      <dsp:spPr>
        <a:xfrm>
          <a:off x="1111" y="0"/>
          <a:ext cx="1621408" cy="972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Оценка сроков</a:t>
          </a:r>
          <a:endParaRPr lang="en-US" sz="1800" kern="1200" dirty="0"/>
        </a:p>
      </dsp:txBody>
      <dsp:txXfrm>
        <a:off x="29605" y="28494"/>
        <a:ext cx="1564420" cy="915856"/>
      </dsp:txXfrm>
    </dsp:sp>
    <dsp:sp modelId="{6BD58997-94EA-BD4D-B847-75C94636B8FA}">
      <dsp:nvSpPr>
        <dsp:cNvPr id="0" name=""/>
        <dsp:cNvSpPr/>
      </dsp:nvSpPr>
      <dsp:spPr>
        <a:xfrm>
          <a:off x="1705551" y="285367"/>
          <a:ext cx="304061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1705551" y="365789"/>
        <a:ext cx="212843" cy="241265"/>
      </dsp:txXfrm>
    </dsp:sp>
    <dsp:sp modelId="{2BDC255F-FE1F-8F4B-B908-240D1A244CA8}">
      <dsp:nvSpPr>
        <dsp:cNvPr id="0" name=""/>
        <dsp:cNvSpPr/>
      </dsp:nvSpPr>
      <dsp:spPr>
        <a:xfrm>
          <a:off x="2078952" y="0"/>
          <a:ext cx="1621408" cy="972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Демо-показы</a:t>
          </a:r>
          <a:endParaRPr lang="en-US" sz="1800" kern="1200" dirty="0"/>
        </a:p>
      </dsp:txBody>
      <dsp:txXfrm>
        <a:off x="2107446" y="28494"/>
        <a:ext cx="1564420" cy="915856"/>
      </dsp:txXfrm>
    </dsp:sp>
    <dsp:sp modelId="{9A7EF996-F57C-3C4D-8510-2B71685BC205}">
      <dsp:nvSpPr>
        <dsp:cNvPr id="0" name=""/>
        <dsp:cNvSpPr/>
      </dsp:nvSpPr>
      <dsp:spPr>
        <a:xfrm>
          <a:off x="3816524" y="285367"/>
          <a:ext cx="246268" cy="40210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/>
        </a:p>
      </dsp:txBody>
      <dsp:txXfrm>
        <a:off x="3816524" y="365789"/>
        <a:ext cx="172388" cy="241265"/>
      </dsp:txXfrm>
    </dsp:sp>
    <dsp:sp modelId="{F7CA2CAA-DCDF-4A45-8FD3-E156E0BF0E6E}">
      <dsp:nvSpPr>
        <dsp:cNvPr id="0" name=""/>
        <dsp:cNvSpPr/>
      </dsp:nvSpPr>
      <dsp:spPr>
        <a:xfrm>
          <a:off x="4165017" y="0"/>
          <a:ext cx="1621408" cy="9728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Разбор саппортных кейсов</a:t>
          </a:r>
          <a:endParaRPr lang="en-US" sz="1800" kern="1200" dirty="0"/>
        </a:p>
      </dsp:txBody>
      <dsp:txXfrm>
        <a:off x="4193511" y="28494"/>
        <a:ext cx="1564420" cy="9158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84785F-1BCB-5946-8EB1-9634B41F2AAB}">
      <dsp:nvSpPr>
        <dsp:cNvPr id="0" name=""/>
        <dsp:cNvSpPr/>
      </dsp:nvSpPr>
      <dsp:spPr>
        <a:xfrm rot="5400000">
          <a:off x="-134539" y="757689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339286-A6B1-644C-9072-FCBE9129703C}">
      <dsp:nvSpPr>
        <dsp:cNvPr id="0" name=""/>
        <dsp:cNvSpPr/>
      </dsp:nvSpPr>
      <dsp:spPr>
        <a:xfrm>
          <a:off x="132927" y="1478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Загрузка первичных требований</a:t>
          </a:r>
          <a:endParaRPr lang="en-US" sz="1400" kern="1200" dirty="0"/>
        </a:p>
      </dsp:txBody>
      <dsp:txXfrm>
        <a:off x="160730" y="29281"/>
        <a:ext cx="1526518" cy="893668"/>
      </dsp:txXfrm>
    </dsp:sp>
    <dsp:sp modelId="{E9C53FF2-0FEB-6346-B9A8-71A1B1827262}">
      <dsp:nvSpPr>
        <dsp:cNvPr id="0" name=""/>
        <dsp:cNvSpPr/>
      </dsp:nvSpPr>
      <dsp:spPr>
        <a:xfrm rot="5400000">
          <a:off x="-134539" y="1944282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07BB9F-F10B-0A46-B827-F30C34F9B6E3}">
      <dsp:nvSpPr>
        <dsp:cNvPr id="0" name=""/>
        <dsp:cNvSpPr/>
      </dsp:nvSpPr>
      <dsp:spPr>
        <a:xfrm>
          <a:off x="132927" y="1188071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Составление плана тестирования</a:t>
          </a:r>
          <a:endParaRPr lang="en-US" sz="1400" kern="1200" dirty="0"/>
        </a:p>
      </dsp:txBody>
      <dsp:txXfrm>
        <a:off x="160730" y="1215874"/>
        <a:ext cx="1526518" cy="893668"/>
      </dsp:txXfrm>
    </dsp:sp>
    <dsp:sp modelId="{44CF5755-A85F-A24D-ABD8-B3905102DEF6}">
      <dsp:nvSpPr>
        <dsp:cNvPr id="0" name=""/>
        <dsp:cNvSpPr/>
      </dsp:nvSpPr>
      <dsp:spPr>
        <a:xfrm>
          <a:off x="458757" y="2537578"/>
          <a:ext cx="2094820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9C4A0-BC89-2145-81A3-2355A104AB01}">
      <dsp:nvSpPr>
        <dsp:cNvPr id="0" name=""/>
        <dsp:cNvSpPr/>
      </dsp:nvSpPr>
      <dsp:spPr>
        <a:xfrm>
          <a:off x="132927" y="2374664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200" kern="1200" dirty="0"/>
            <a:t>Выявление отсутствующей функциональности, постановка задач</a:t>
          </a:r>
          <a:endParaRPr lang="en-US" sz="1200" kern="1200" dirty="0"/>
        </a:p>
      </dsp:txBody>
      <dsp:txXfrm>
        <a:off x="160730" y="2402467"/>
        <a:ext cx="1526518" cy="893668"/>
      </dsp:txXfrm>
    </dsp:sp>
    <dsp:sp modelId="{11C2DF47-C019-9148-BFF3-EBAD0D517EF9}">
      <dsp:nvSpPr>
        <dsp:cNvPr id="0" name=""/>
        <dsp:cNvSpPr/>
      </dsp:nvSpPr>
      <dsp:spPr>
        <a:xfrm rot="16200000">
          <a:off x="1969685" y="1944282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962AD9-7DC6-E141-8C50-B6A6C664EB41}">
      <dsp:nvSpPr>
        <dsp:cNvPr id="0" name=""/>
        <dsp:cNvSpPr/>
      </dsp:nvSpPr>
      <dsp:spPr>
        <a:xfrm>
          <a:off x="2237152" y="2374664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Заполнение остального плана</a:t>
          </a:r>
          <a:endParaRPr lang="en-US" sz="1400" kern="1200" dirty="0"/>
        </a:p>
      </dsp:txBody>
      <dsp:txXfrm>
        <a:off x="2264955" y="2402467"/>
        <a:ext cx="1526518" cy="893668"/>
      </dsp:txXfrm>
    </dsp:sp>
    <dsp:sp modelId="{E44F9F51-B3AE-EC4A-9F7F-674DC25C7647}">
      <dsp:nvSpPr>
        <dsp:cNvPr id="0" name=""/>
        <dsp:cNvSpPr/>
      </dsp:nvSpPr>
      <dsp:spPr>
        <a:xfrm rot="16200000">
          <a:off x="1969685" y="757689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E775C-89A8-2249-B906-49D10CCAFD3A}">
      <dsp:nvSpPr>
        <dsp:cNvPr id="0" name=""/>
        <dsp:cNvSpPr/>
      </dsp:nvSpPr>
      <dsp:spPr>
        <a:xfrm>
          <a:off x="2237152" y="1188071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Создание шаблонов и базовых сценариев</a:t>
          </a:r>
          <a:endParaRPr lang="en-US" sz="1400" kern="1200" dirty="0"/>
        </a:p>
      </dsp:txBody>
      <dsp:txXfrm>
        <a:off x="2264955" y="1215874"/>
        <a:ext cx="1526518" cy="893668"/>
      </dsp:txXfrm>
    </dsp:sp>
    <dsp:sp modelId="{B5859040-5C12-8A46-B53C-4F42EB31EF7E}">
      <dsp:nvSpPr>
        <dsp:cNvPr id="0" name=""/>
        <dsp:cNvSpPr/>
      </dsp:nvSpPr>
      <dsp:spPr>
        <a:xfrm>
          <a:off x="2562982" y="164392"/>
          <a:ext cx="2094820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82F49-96BC-2740-ABBF-B26CF9F71D3B}">
      <dsp:nvSpPr>
        <dsp:cNvPr id="0" name=""/>
        <dsp:cNvSpPr/>
      </dsp:nvSpPr>
      <dsp:spPr>
        <a:xfrm>
          <a:off x="2237152" y="1478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Выявление избыточности/ недостаточности требований</a:t>
          </a:r>
          <a:endParaRPr lang="en-US" sz="1400" kern="1200" dirty="0"/>
        </a:p>
      </dsp:txBody>
      <dsp:txXfrm>
        <a:off x="2264955" y="29281"/>
        <a:ext cx="1526518" cy="893668"/>
      </dsp:txXfrm>
    </dsp:sp>
    <dsp:sp modelId="{3D4CDBDE-E156-6C47-B8D1-B886408374C5}">
      <dsp:nvSpPr>
        <dsp:cNvPr id="0" name=""/>
        <dsp:cNvSpPr/>
      </dsp:nvSpPr>
      <dsp:spPr>
        <a:xfrm rot="5400000">
          <a:off x="4073910" y="757689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976527-676C-A348-BC93-8B40AA16BE2E}">
      <dsp:nvSpPr>
        <dsp:cNvPr id="0" name=""/>
        <dsp:cNvSpPr/>
      </dsp:nvSpPr>
      <dsp:spPr>
        <a:xfrm>
          <a:off x="4341377" y="1478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Прогон тестов, выявление пробелов</a:t>
          </a:r>
          <a:endParaRPr lang="en-US" sz="1400" kern="1200" dirty="0"/>
        </a:p>
      </dsp:txBody>
      <dsp:txXfrm>
        <a:off x="4369180" y="29281"/>
        <a:ext cx="1526518" cy="893668"/>
      </dsp:txXfrm>
    </dsp:sp>
    <dsp:sp modelId="{94D0A238-C6E0-3D49-9341-3BBAB05193CC}">
      <dsp:nvSpPr>
        <dsp:cNvPr id="0" name=""/>
        <dsp:cNvSpPr/>
      </dsp:nvSpPr>
      <dsp:spPr>
        <a:xfrm rot="5400000">
          <a:off x="4073910" y="1944282"/>
          <a:ext cx="1177188" cy="142391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EFD19C-0FA3-624E-ABEC-059446ED647F}">
      <dsp:nvSpPr>
        <dsp:cNvPr id="0" name=""/>
        <dsp:cNvSpPr/>
      </dsp:nvSpPr>
      <dsp:spPr>
        <a:xfrm>
          <a:off x="4341377" y="1188071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Обсуждение с разработкой полученных результатов</a:t>
          </a:r>
          <a:endParaRPr lang="en-US" sz="1400" kern="1200" dirty="0"/>
        </a:p>
      </dsp:txBody>
      <dsp:txXfrm>
        <a:off x="4369180" y="1215874"/>
        <a:ext cx="1526518" cy="893668"/>
      </dsp:txXfrm>
    </dsp:sp>
    <dsp:sp modelId="{9AC039C2-989B-F249-957A-6A7A2B87D406}">
      <dsp:nvSpPr>
        <dsp:cNvPr id="0" name=""/>
        <dsp:cNvSpPr/>
      </dsp:nvSpPr>
      <dsp:spPr>
        <a:xfrm>
          <a:off x="4341377" y="2374664"/>
          <a:ext cx="1582124" cy="9492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kern="1200" dirty="0"/>
            <a:t>«Зеленый регресс»</a:t>
          </a:r>
          <a:endParaRPr lang="en-US" sz="1400" kern="1200" dirty="0"/>
        </a:p>
      </dsp:txBody>
      <dsp:txXfrm>
        <a:off x="4369180" y="2402467"/>
        <a:ext cx="1526518" cy="893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06.05.2019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678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2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4767263"/>
            <a:ext cx="1152128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4815608"/>
            <a:ext cx="6408712" cy="273844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4829045"/>
            <a:ext cx="899120" cy="273844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45912"/>
            <a:ext cx="332332" cy="226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lanteq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1955286"/>
            <a:ext cx="5829300" cy="1102519"/>
          </a:xfrm>
        </p:spPr>
        <p:txBody>
          <a:bodyPr>
            <a:noAutofit/>
          </a:bodyPr>
          <a:lstStyle/>
          <a:p>
            <a:r>
              <a:rPr lang="ru-RU" dirty="0"/>
              <a:t>Нестандартный подход к разработке через тестирование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71700" y="3560694"/>
            <a:ext cx="4800600" cy="90126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Любовь Вахитова</a:t>
            </a:r>
          </a:p>
          <a:p>
            <a:r>
              <a:rPr lang="en-US" dirty="0"/>
              <a:t>Solanteq</a:t>
            </a:r>
            <a:endParaRPr lang="ru-RU" dirty="0"/>
          </a:p>
          <a:p>
            <a:r>
              <a:rPr lang="en-US" dirty="0"/>
              <a:t>lvakhitova@solanteq.com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345183-73C0-4CB1-B04B-AE3C59B8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898" y="357505"/>
            <a:ext cx="2143125" cy="10501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8B30-123A-984E-ABF6-7E244E06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Инструменты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EB0546-B73B-C94F-A375-8B16D033C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373A0D0-DA3A-1945-9C1A-2CFA92A07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Системы разработки требований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Таблицы, диаграммы</a:t>
            </a:r>
            <a:r>
              <a:rPr lang="en-US" dirty="0"/>
              <a:t> (Excel, Numbers)</a:t>
            </a:r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Баг/</a:t>
            </a:r>
            <a:r>
              <a:rPr lang="ru-RU" dirty="0" err="1"/>
              <a:t>таск</a:t>
            </a:r>
            <a:r>
              <a:rPr lang="ru-RU" dirty="0"/>
              <a:t> </a:t>
            </a:r>
            <a:r>
              <a:rPr lang="ru-RU" dirty="0" err="1"/>
              <a:t>трекеры</a:t>
            </a:r>
            <a:r>
              <a:rPr lang="ru-RU" dirty="0"/>
              <a:t> (</a:t>
            </a:r>
            <a:r>
              <a:rPr lang="en-US" dirty="0"/>
              <a:t>JIRA, </a:t>
            </a:r>
            <a:r>
              <a:rPr lang="en-US" dirty="0" err="1"/>
              <a:t>YouTrack</a:t>
            </a:r>
            <a:r>
              <a:rPr lang="en-US" dirty="0"/>
              <a:t>, TFS</a:t>
            </a:r>
            <a:r>
              <a:rPr lang="ru-RU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Тестирование </a:t>
            </a:r>
            <a:r>
              <a:rPr lang="en-US" dirty="0"/>
              <a:t>WS (SOAP UI, Postman)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Java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SQl</a:t>
            </a:r>
            <a:r>
              <a:rPr lang="en-US" dirty="0"/>
              <a:t>-query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…</a:t>
            </a: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14E325-E239-E147-9716-8C8115B95803}"/>
              </a:ext>
            </a:extLst>
          </p:cNvPr>
          <p:cNvSpPr txBox="1"/>
          <p:nvPr/>
        </p:nvSpPr>
        <p:spPr>
          <a:xfrm>
            <a:off x="4499264" y="4852555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8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3531595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6AC20-ED8D-4E4D-A9C3-6B39D0156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Поиск «инструмента-супероружия»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06FDD-A85A-4948-998E-F4671D304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Топливо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Результат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Воздействие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Правила игры</a:t>
            </a:r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F7645F78-FB23-614C-BB7D-53586E7EC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A39C14D-AA6C-EE4A-B809-18DAC481EFC9}"/>
              </a:ext>
            </a:extLst>
          </p:cNvPr>
          <p:cNvSpPr txBox="1"/>
          <p:nvPr/>
        </p:nvSpPr>
        <p:spPr>
          <a:xfrm>
            <a:off x="4468091" y="4873336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9</a:t>
            </a:r>
            <a:endParaRPr lang="ru-RU" sz="135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137E60-5B12-AD42-AA3D-8DC1F012EA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709" y="931173"/>
            <a:ext cx="2628292" cy="262829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091265-7268-3442-8017-A0FD3F5C43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863" y="1353403"/>
            <a:ext cx="3087967" cy="30879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F0357E1-E3CC-C743-A962-05D01E1E93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1762" y="3232575"/>
            <a:ext cx="1219459" cy="121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1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9944-A81C-A846-BBB6-E8EA3453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Создание супероружия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4BF1C-22F1-304B-B205-4B5AA670E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Сбор требований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Анализ сторонних инструментов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Длительное время разработки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Общие модули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Не только внутренний продукт</a:t>
            </a:r>
          </a:p>
          <a:p>
            <a:pPr marL="0" indent="0"/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F38BA3E3-FBAC-BE49-A7C0-846FFBF37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E09087-A5FE-2C46-867C-B949E97455BE}"/>
              </a:ext>
            </a:extLst>
          </p:cNvPr>
          <p:cNvSpPr txBox="1"/>
          <p:nvPr/>
        </p:nvSpPr>
        <p:spPr>
          <a:xfrm>
            <a:off x="4416137" y="4800600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10</a:t>
            </a:r>
            <a:endParaRPr lang="ru-RU" sz="13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DE15468-3705-C04D-904B-108155A686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317950"/>
            <a:ext cx="3515257" cy="248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48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9944-A81C-A846-BBB6-E8EA34530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Полезный состав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4BF1C-22F1-304B-B205-4B5AA670ED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i="1" dirty="0"/>
              <a:t>Проекты: </a:t>
            </a:r>
          </a:p>
          <a:p>
            <a:pPr marL="342900" indent="-342900"/>
            <a:r>
              <a:rPr lang="ru-RU" dirty="0"/>
              <a:t>Детали</a:t>
            </a:r>
          </a:p>
          <a:p>
            <a:pPr marL="342900" indent="-342900"/>
            <a:r>
              <a:rPr lang="ru-RU" dirty="0"/>
              <a:t>Наборы параметров</a:t>
            </a:r>
          </a:p>
          <a:p>
            <a:pPr marL="342900" indent="-342900"/>
            <a:r>
              <a:rPr lang="ru-RU" dirty="0"/>
              <a:t>Тестовые сценарии</a:t>
            </a:r>
          </a:p>
          <a:p>
            <a:pPr marL="342900" indent="-342900"/>
            <a:r>
              <a:rPr lang="ru-RU" dirty="0"/>
              <a:t>Результаты запуска</a:t>
            </a:r>
          </a:p>
          <a:p>
            <a:pPr marL="342900" indent="-342900"/>
            <a:r>
              <a:rPr lang="ru-RU" dirty="0"/>
              <a:t>Загрузка требований</a:t>
            </a:r>
          </a:p>
          <a:p>
            <a:pPr marL="342900" indent="-342900"/>
            <a:r>
              <a:rPr lang="ru-RU" dirty="0"/>
              <a:t>Привязка к требованиям</a:t>
            </a:r>
          </a:p>
          <a:p>
            <a:pPr marL="342900" indent="-342900"/>
            <a:r>
              <a:rPr lang="ru-RU" dirty="0"/>
              <a:t>Матрица трассировки</a:t>
            </a:r>
          </a:p>
          <a:p>
            <a:pPr marL="342900" indent="-342900"/>
            <a:endParaRPr lang="ru-RU" dirty="0"/>
          </a:p>
          <a:p>
            <a:pPr marL="0" indent="0"/>
            <a:endParaRPr lang="ru-RU" dirty="0"/>
          </a:p>
          <a:p>
            <a:pPr marL="0" indent="0"/>
            <a:endParaRPr lang="ru-RU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F4B33B2-799F-9848-8FE1-2B6DDF38A0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i="1" dirty="0"/>
              <a:t>Сценарии:</a:t>
            </a:r>
          </a:p>
          <a:p>
            <a:pPr marL="342900" indent="-342900"/>
            <a:r>
              <a:rPr lang="ru-RU" dirty="0"/>
              <a:t>Детали</a:t>
            </a:r>
          </a:p>
          <a:p>
            <a:pPr marL="342900" indent="-342900"/>
            <a:r>
              <a:rPr lang="ru-RU" dirty="0"/>
              <a:t>Шаги</a:t>
            </a:r>
          </a:p>
          <a:p>
            <a:pPr marL="342900" indent="-342900"/>
            <a:r>
              <a:rPr lang="ru-RU" dirty="0"/>
              <a:t>Результаты запуска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i="1" dirty="0"/>
              <a:t>Шаги:</a:t>
            </a:r>
          </a:p>
          <a:p>
            <a:pPr marL="342900" indent="-342900"/>
            <a:r>
              <a:rPr lang="ru-RU" dirty="0"/>
              <a:t>Детали</a:t>
            </a:r>
          </a:p>
          <a:p>
            <a:pPr marL="342900" indent="-342900"/>
            <a:r>
              <a:rPr lang="ru-RU" dirty="0"/>
              <a:t>Входящие, исходящие параметры</a:t>
            </a:r>
          </a:p>
          <a:p>
            <a:pPr marL="342900" indent="-342900"/>
            <a:r>
              <a:rPr lang="ru-RU" dirty="0"/>
              <a:t>Проверки</a:t>
            </a:r>
          </a:p>
          <a:p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F38BA3E3-FBAC-BE49-A7C0-846FFBF37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5D502F-0D4F-8148-AD1E-30FA7D28B589}"/>
              </a:ext>
            </a:extLst>
          </p:cNvPr>
          <p:cNvSpPr txBox="1"/>
          <p:nvPr/>
        </p:nvSpPr>
        <p:spPr>
          <a:xfrm>
            <a:off x="4613564" y="4810991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11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859360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BDF17-5D8F-D14E-A250-AEB51C567DE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43000" y="1200151"/>
            <a:ext cx="6172200" cy="3394472"/>
          </a:xfrm>
        </p:spPr>
        <p:txBody>
          <a:bodyPr>
            <a:normAutofit/>
          </a:bodyPr>
          <a:lstStyle/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59F72D04-E9A3-914D-9924-EFB8938FB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D3CFD8-B799-2D43-879B-8DE3BCB8D3FF}"/>
              </a:ext>
            </a:extLst>
          </p:cNvPr>
          <p:cNvSpPr txBox="1"/>
          <p:nvPr/>
        </p:nvSpPr>
        <p:spPr>
          <a:xfrm>
            <a:off x="4540827" y="4800600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12</a:t>
            </a:r>
            <a:endParaRPr lang="ru-RU" sz="13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28D3F3D-234D-E74C-9B13-BE1D84DE06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383" y="325985"/>
            <a:ext cx="5319288" cy="66818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502D162-9CDA-134C-983D-DD9594252E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495" y="1129598"/>
            <a:ext cx="5431775" cy="263969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52841C-991E-3E46-98E6-BD20D5CD72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412" y="3904722"/>
            <a:ext cx="5841803" cy="492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12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BDF17-5D8F-D14E-A250-AEB51C567DE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43000" y="1200151"/>
            <a:ext cx="6172200" cy="3394472"/>
          </a:xfrm>
        </p:spPr>
        <p:txBody>
          <a:bodyPr>
            <a:normAutofit/>
          </a:bodyPr>
          <a:lstStyle/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59F72D04-E9A3-914D-9924-EFB8938FB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D3CFD8-B799-2D43-879B-8DE3BCB8D3FF}"/>
              </a:ext>
            </a:extLst>
          </p:cNvPr>
          <p:cNvSpPr txBox="1"/>
          <p:nvPr/>
        </p:nvSpPr>
        <p:spPr>
          <a:xfrm>
            <a:off x="4540827" y="4800600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</a:t>
            </a:r>
            <a:r>
              <a:rPr lang="ru-RU" sz="1350" dirty="0"/>
              <a:t>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C06EA1-BB30-CB4E-ADA5-B8237AF4C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581" y="1200150"/>
            <a:ext cx="5514496" cy="18426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050530-CB04-C443-A537-E40A40F7D5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64" y="465627"/>
            <a:ext cx="5302154" cy="66983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2FD8855-E9E0-E04C-BC95-F414D2C36A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3248809"/>
            <a:ext cx="5680629" cy="80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25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993F6-794C-1A49-AB90-6796148F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Наш порядок действия в любой </a:t>
            </a:r>
            <a:br>
              <a:rPr lang="en-US" dirty="0"/>
            </a:br>
            <a:r>
              <a:rPr lang="ru-RU" dirty="0"/>
              <a:t>непонятной ситуации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BDF17-5D8F-D14E-A250-AEB51C567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pPr marL="0" indent="0"/>
            <a:endParaRPr lang="ru-RU" dirty="0"/>
          </a:p>
          <a:p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59F72D04-E9A3-914D-9924-EFB8938FB6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D3CFD8-B799-2D43-879B-8DE3BCB8D3FF}"/>
              </a:ext>
            </a:extLst>
          </p:cNvPr>
          <p:cNvSpPr txBox="1"/>
          <p:nvPr/>
        </p:nvSpPr>
        <p:spPr>
          <a:xfrm>
            <a:off x="4540827" y="4800600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</a:t>
            </a:r>
            <a:r>
              <a:rPr lang="ru-RU" sz="1350" dirty="0"/>
              <a:t>4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BAB0F46-972F-C741-982C-5769FC3161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7208033"/>
              </p:ext>
            </p:extLst>
          </p:nvPr>
        </p:nvGraphicFramePr>
        <p:xfrm>
          <a:off x="1601670" y="1269206"/>
          <a:ext cx="6056430" cy="3325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7634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D706-66E3-4349-A380-D0647BDD8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0C0889-693B-714F-8FB5-BB414B65C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72AD754-FD01-7646-9793-A9E95953F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Высокая скорость работы над проектом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Качественное регрессионное тестирование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Улучшено качество планирования и оценки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Один язык с заказчиком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Простота внедрения новых сотрудников в проект</a:t>
            </a:r>
          </a:p>
          <a:p>
            <a:pPr marL="0" indent="0"/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2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D706-66E3-4349-A380-D0647BDD8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Итоги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0C0889-693B-714F-8FB5-BB414B65C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72AD754-FD01-7646-9793-A9E95953F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Узнать, что так бывает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Выявить свои требования, необходимость и преимущества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Проанализировать сторонние инструменты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Оценить возможность переиспользования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Попробовать внедрить по частям</a:t>
            </a:r>
          </a:p>
          <a:p>
            <a:pPr marL="0" indent="0"/>
            <a:endParaRPr lang="ru-RU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3C465E-8EDE-394A-83E5-F62ED745482E}"/>
              </a:ext>
            </a:extLst>
          </p:cNvPr>
          <p:cNvSpPr txBox="1"/>
          <p:nvPr/>
        </p:nvSpPr>
        <p:spPr>
          <a:xfrm>
            <a:off x="4502726" y="4799022"/>
            <a:ext cx="36099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1</a:t>
            </a:r>
            <a:r>
              <a:rPr lang="ru-RU" sz="135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357376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1955286"/>
            <a:ext cx="5829300" cy="1102519"/>
          </a:xfrm>
        </p:spPr>
        <p:txBody>
          <a:bodyPr>
            <a:normAutofit/>
          </a:bodyPr>
          <a:lstStyle/>
          <a:p>
            <a:r>
              <a:rPr lang="ru-RU" dirty="0"/>
              <a:t>Спасибо за внимание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3057804"/>
            <a:ext cx="5256584" cy="153016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Любовь Вахитова</a:t>
            </a:r>
          </a:p>
          <a:p>
            <a:r>
              <a:rPr lang="en-US" dirty="0">
                <a:hlinkClick r:id="rId3"/>
              </a:rPr>
              <a:t>www.solanteq.com</a:t>
            </a:r>
            <a:endParaRPr lang="en-US" dirty="0"/>
          </a:p>
          <a:p>
            <a:r>
              <a:rPr lang="en-US" dirty="0"/>
              <a:t>Vakhitova.Lyubov@gmail.com</a:t>
            </a:r>
          </a:p>
          <a:p>
            <a:r>
              <a:rPr lang="en-US" dirty="0"/>
              <a:t>lvakhitova@solanteq.com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345183-73C0-4CB1-B04B-AE3C59B87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898" y="357505"/>
            <a:ext cx="2143125" cy="105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0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1955286"/>
            <a:ext cx="5829300" cy="1102519"/>
          </a:xfrm>
        </p:spPr>
        <p:txBody>
          <a:bodyPr>
            <a:normAutofit/>
          </a:bodyPr>
          <a:lstStyle/>
          <a:p>
            <a:r>
              <a:rPr lang="ru-RU" b="1" dirty="0"/>
              <a:t>Супергерой Аналитик и поиск секретного оружия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71700" y="3560694"/>
            <a:ext cx="4800600" cy="901266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Любовь Вахитова</a:t>
            </a:r>
          </a:p>
          <a:p>
            <a:r>
              <a:rPr lang="en-US" dirty="0"/>
              <a:t>Solanteq</a:t>
            </a:r>
          </a:p>
          <a:p>
            <a:r>
              <a:rPr lang="en-US" dirty="0"/>
              <a:t>lvakhitova@solanteq.com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345183-73C0-4CB1-B04B-AE3C59B871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898" y="357505"/>
            <a:ext cx="2143125" cy="105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05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DD60-1D53-D64F-A6B3-C059DCDE4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Условия и предпосылки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A840A-E91B-1C4D-AEA3-B990D9CF6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Большое количество проектов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Сравнительно небольшое количество сотрудников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Сложность проектов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Необходимость высокой скорости реализации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Желание заказчика качественно тестировать </a:t>
            </a:r>
          </a:p>
        </p:txBody>
      </p:sp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1FBC640B-C4F3-334E-90B8-D435CEE7E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0"/>
            <a:ext cx="961347" cy="4710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401F01-E5ED-E34F-99D1-91C3CC8EB5B5}"/>
              </a:ext>
            </a:extLst>
          </p:cNvPr>
          <p:cNvSpPr txBox="1"/>
          <p:nvPr/>
        </p:nvSpPr>
        <p:spPr>
          <a:xfrm>
            <a:off x="4436918" y="4873336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2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964139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21B60-40E6-FC44-92E4-4120D0825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Неудобные вопросы от</a:t>
            </a:r>
            <a:r>
              <a:rPr lang="en-US" dirty="0"/>
              <a:t> </a:t>
            </a:r>
            <a:r>
              <a:rPr lang="ru-RU" dirty="0"/>
              <a:t>ПМ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10BB3-9803-AC44-8212-192D51DCE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Требования </a:t>
            </a:r>
            <a:r>
              <a:rPr lang="ru-RU" b="1" dirty="0"/>
              <a:t>согласованы</a:t>
            </a:r>
            <a:r>
              <a:rPr lang="ru-RU" dirty="0"/>
              <a:t>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/>
              <a:t>Все </a:t>
            </a:r>
            <a:r>
              <a:rPr lang="ru-RU" dirty="0"/>
              <a:t>требования покрыты тестами?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/>
              <a:t>Что</a:t>
            </a:r>
            <a:r>
              <a:rPr lang="ru-RU" dirty="0"/>
              <a:t> осталось сделать?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/>
              <a:t>Когда</a:t>
            </a:r>
            <a:r>
              <a:rPr lang="ru-RU" dirty="0"/>
              <a:t> поставку отдадим?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b="1" dirty="0"/>
              <a:t>Как</a:t>
            </a:r>
            <a:r>
              <a:rPr lang="ru-RU" dirty="0"/>
              <a:t> показывать будем?</a:t>
            </a:r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982ED6D2-E065-AF4A-9E20-3D76EDE577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0"/>
            <a:ext cx="961347" cy="4710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7F81EB-B51C-084E-874E-AA90CAC76784}"/>
              </a:ext>
            </a:extLst>
          </p:cNvPr>
          <p:cNvSpPr txBox="1"/>
          <p:nvPr/>
        </p:nvSpPr>
        <p:spPr>
          <a:xfrm>
            <a:off x="4561609" y="4800600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3</a:t>
            </a:r>
            <a:endParaRPr lang="ru-RU" sz="135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9AAC2B-975A-5A45-8FF6-F6E925FAA1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41" y="2149309"/>
            <a:ext cx="3947291" cy="278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8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7E80F-8AAF-114C-BADA-824D9035E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Как не стать Билли Миллиганом</a:t>
            </a:r>
            <a:r>
              <a:rPr lang="en-US" dirty="0"/>
              <a:t>*</a:t>
            </a:r>
            <a:endParaRPr lang="ru-R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BD7B9-AC11-CC40-8B8A-9B654DBB0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Аналитик?</a:t>
            </a:r>
            <a:endParaRPr lang="en-US" dirty="0"/>
          </a:p>
          <a:p>
            <a:pPr marL="0" indent="0"/>
            <a:r>
              <a:rPr lang="ru-RU" dirty="0"/>
              <a:t>                                                          </a:t>
            </a:r>
            <a:r>
              <a:rPr lang="en-US" dirty="0"/>
              <a:t>                 </a:t>
            </a:r>
            <a:r>
              <a:rPr lang="ru-RU" dirty="0"/>
              <a:t>         </a:t>
            </a:r>
            <a:r>
              <a:rPr lang="ru-RU" sz="2100" dirty="0"/>
              <a:t>Инженер внедрения?</a:t>
            </a:r>
          </a:p>
          <a:p>
            <a:pPr marL="0" indent="0"/>
            <a:endParaRPr lang="ru-RU" dirty="0"/>
          </a:p>
          <a:p>
            <a:pPr marL="0" indent="0"/>
            <a:r>
              <a:rPr lang="ru-RU" dirty="0"/>
              <a:t>Тестировщик?                                </a:t>
            </a:r>
          </a:p>
          <a:p>
            <a:pPr marL="0" indent="0"/>
            <a:r>
              <a:rPr lang="ru-RU" dirty="0"/>
              <a:t>                                                         </a:t>
            </a:r>
            <a:r>
              <a:rPr lang="en-US" dirty="0"/>
              <a:t>                          </a:t>
            </a:r>
            <a:r>
              <a:rPr lang="ru-RU" dirty="0"/>
              <a:t>       </a:t>
            </a:r>
            <a:r>
              <a:rPr lang="ru-RU" sz="2100" dirty="0"/>
              <a:t>Сотрудник поддержки?</a:t>
            </a:r>
          </a:p>
          <a:p>
            <a:pPr marL="0" indent="0"/>
            <a:endParaRPr lang="ru-RU" dirty="0"/>
          </a:p>
          <a:p>
            <a:pPr marL="0" indent="0"/>
            <a:r>
              <a:rPr lang="ru-RU" dirty="0"/>
              <a:t>Заказчик?                                             </a:t>
            </a:r>
          </a:p>
          <a:p>
            <a:pPr marL="0" indent="0"/>
            <a:r>
              <a:rPr lang="ru-RU" sz="2100" dirty="0"/>
              <a:t>                                                                   </a:t>
            </a:r>
            <a:r>
              <a:rPr lang="en-US" sz="2100" dirty="0"/>
              <a:t>                    </a:t>
            </a:r>
            <a:r>
              <a:rPr lang="ru-RU" sz="2100" dirty="0"/>
              <a:t>      Руководитель проекта? </a:t>
            </a:r>
            <a:endParaRPr lang="en-US" sz="2100" dirty="0"/>
          </a:p>
          <a:p>
            <a:endParaRPr lang="en-US" dirty="0"/>
          </a:p>
          <a:p>
            <a:r>
              <a:rPr lang="en-US" sz="1800" dirty="0"/>
              <a:t>*</a:t>
            </a:r>
            <a:r>
              <a:rPr lang="ru-RU" sz="1800" b="1" dirty="0"/>
              <a:t>Би́лли Ми́ллиган</a:t>
            </a:r>
            <a:r>
              <a:rPr lang="ru-RU" sz="1800" dirty="0"/>
              <a:t>  — американский гражданин, один из самых известных людей с диагнозом «множественная личность» в истории психиатрии</a:t>
            </a:r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A9AA15B7-724B-7547-B9C6-3752D22912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460" y="-20538"/>
            <a:ext cx="961347" cy="4710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7AB143-5A05-FB47-B933-D7FF315EB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923" y="1343445"/>
            <a:ext cx="617672" cy="72355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78A4EB4-776D-BB4A-9EE4-11CA1DE567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2478" y="1343445"/>
            <a:ext cx="617672" cy="72355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88D4A37-222A-2447-AFC7-B1471CA264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215" y="2714720"/>
            <a:ext cx="617672" cy="72355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F35A35E-F9D3-7E4B-8CC6-649C22CAD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1138" y="2736877"/>
            <a:ext cx="617672" cy="7235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3D0C09B-CB8C-744E-A1E8-E9896C675BAE}"/>
              </a:ext>
            </a:extLst>
          </p:cNvPr>
          <p:cNvSpPr txBox="1"/>
          <p:nvPr/>
        </p:nvSpPr>
        <p:spPr>
          <a:xfrm>
            <a:off x="4478482" y="4862945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4</a:t>
            </a:r>
            <a:endParaRPr lang="ru-RU" sz="135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BF54F28-63CE-1245-B6B1-6849F0AD6D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887" y="1498811"/>
            <a:ext cx="1333959" cy="196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98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16E0-3B66-284C-A5F7-0F6202E3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«героя-аналитика»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CD8D4-7776-2F43-BCE3-5A8575FE22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Аналитик:</a:t>
            </a:r>
          </a:p>
          <a:p>
            <a:pPr marL="342900" indent="-342900"/>
            <a:r>
              <a:rPr lang="ru-RU" dirty="0"/>
              <a:t>Разработка требований</a:t>
            </a:r>
          </a:p>
          <a:p>
            <a:pPr marL="342900" indent="-342900"/>
            <a:r>
              <a:rPr lang="ru-RU" dirty="0"/>
              <a:t>Трассировка требований</a:t>
            </a:r>
          </a:p>
          <a:p>
            <a:pPr marL="342900" indent="-342900"/>
            <a:r>
              <a:rPr lang="ru-RU" dirty="0"/>
              <a:t>Отслеживание изменений</a:t>
            </a:r>
          </a:p>
          <a:p>
            <a:pPr marL="0" indent="0"/>
            <a:endParaRPr lang="ru-RU" dirty="0"/>
          </a:p>
          <a:p>
            <a:pPr marL="0" indent="0">
              <a:buNone/>
            </a:pPr>
            <a:r>
              <a:rPr lang="ru-RU" i="1" dirty="0"/>
              <a:t>Руководитель проекта:</a:t>
            </a:r>
          </a:p>
          <a:p>
            <a:pPr marL="342900" indent="-342900"/>
            <a:r>
              <a:rPr lang="ru-RU" dirty="0"/>
              <a:t>Оценка сроков</a:t>
            </a:r>
          </a:p>
          <a:p>
            <a:pPr marL="342900" indent="-342900"/>
            <a:r>
              <a:rPr lang="ru-RU" dirty="0" err="1"/>
              <a:t>Демо</a:t>
            </a:r>
            <a:r>
              <a:rPr lang="ru-RU" dirty="0"/>
              <a:t>-показы</a:t>
            </a:r>
          </a:p>
          <a:p>
            <a:pPr marL="0" indent="0"/>
            <a:endParaRPr lang="ru-RU" i="1" dirty="0"/>
          </a:p>
          <a:p>
            <a:pPr marL="342900" indent="-342900"/>
            <a:endParaRPr lang="ru-RU" dirty="0"/>
          </a:p>
          <a:p>
            <a:pPr marL="0" indent="0"/>
            <a:endParaRPr lang="ru-RU" dirty="0"/>
          </a:p>
          <a:p>
            <a:endParaRPr lang="ru-R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F9C8F-BD26-B044-AF98-3F570EC7F1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Тестировщик:</a:t>
            </a:r>
          </a:p>
          <a:p>
            <a:pPr marL="342900" indent="-342900"/>
            <a:r>
              <a:rPr lang="ru-RU" dirty="0"/>
              <a:t>Эмуляция внешних систем (интерфейсов)</a:t>
            </a:r>
          </a:p>
          <a:p>
            <a:pPr marL="342900" indent="-342900"/>
            <a:r>
              <a:rPr lang="ru-RU" dirty="0"/>
              <a:t>Сценарное тестирование</a:t>
            </a:r>
          </a:p>
          <a:p>
            <a:pPr marL="0" indent="0"/>
            <a:endParaRPr lang="ru-RU" dirty="0"/>
          </a:p>
          <a:p>
            <a:pPr marL="0" indent="0">
              <a:buNone/>
            </a:pPr>
            <a:r>
              <a:rPr lang="ru-RU" i="1" dirty="0"/>
              <a:t>Заказчик:</a:t>
            </a:r>
          </a:p>
          <a:p>
            <a:pPr marL="342900" indent="-342900"/>
            <a:r>
              <a:rPr lang="ru-RU" dirty="0"/>
              <a:t>Эмуляция действий пользователя в системе</a:t>
            </a:r>
          </a:p>
          <a:p>
            <a:pPr marL="0" indent="0"/>
            <a:endParaRPr lang="ru-RU" dirty="0"/>
          </a:p>
          <a:p>
            <a:pPr marL="0" indent="0">
              <a:buNone/>
            </a:pPr>
            <a:r>
              <a:rPr lang="ru-RU" i="1" dirty="0"/>
              <a:t>Специалист поддержки:</a:t>
            </a:r>
          </a:p>
          <a:p>
            <a:pPr marL="342900" indent="-342900"/>
            <a:r>
              <a:rPr lang="ru-RU" dirty="0"/>
              <a:t>Разбор саппортных кейсов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D7AC633E-135A-7C48-8AD3-6CA07C9A31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25654"/>
            <a:ext cx="961347" cy="4710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FFC134-3F18-A54E-8B18-1186942E987E}"/>
              </a:ext>
            </a:extLst>
          </p:cNvPr>
          <p:cNvSpPr txBox="1"/>
          <p:nvPr/>
        </p:nvSpPr>
        <p:spPr>
          <a:xfrm>
            <a:off x="4301837" y="4883727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5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1002489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16E0-3B66-284C-A5F7-0F6202E3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 «героя-аналитика»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CD8D4-7776-2F43-BCE3-5A8575FE2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  <p:pic>
        <p:nvPicPr>
          <p:cNvPr id="5" name="Рисунок 6">
            <a:extLst>
              <a:ext uri="{FF2B5EF4-FFF2-40B4-BE49-F238E27FC236}">
                <a16:creationId xmlns:a16="http://schemas.microsoft.com/office/drawing/2014/main" id="{D7AC633E-135A-7C48-8AD3-6CA07C9A31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9841"/>
            <a:ext cx="961347" cy="471060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9040E43-49EC-D942-8015-54C41C388D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098916"/>
              </p:ext>
            </p:extLst>
          </p:nvPr>
        </p:nvGraphicFramePr>
        <p:xfrm>
          <a:off x="685887" y="1004013"/>
          <a:ext cx="6172200" cy="922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52BE0241-D0D2-7B43-825D-B363DF014534}"/>
              </a:ext>
            </a:extLst>
          </p:cNvPr>
          <p:cNvGrpSpPr/>
          <p:nvPr/>
        </p:nvGrpSpPr>
        <p:grpSpPr>
          <a:xfrm>
            <a:off x="6832153" y="1273059"/>
            <a:ext cx="254621" cy="297858"/>
            <a:chOff x="4008834" y="1833427"/>
            <a:chExt cx="339494" cy="397144"/>
          </a:xfrm>
        </p:grpSpPr>
        <p:sp>
          <p:nvSpPr>
            <p:cNvPr id="10" name="Right Arrow 9">
              <a:extLst>
                <a:ext uri="{FF2B5EF4-FFF2-40B4-BE49-F238E27FC236}">
                  <a16:creationId xmlns:a16="http://schemas.microsoft.com/office/drawing/2014/main" id="{708FC884-8481-6B4A-823F-610ACEFEF1A1}"/>
                </a:ext>
              </a:extLst>
            </p:cNvPr>
            <p:cNvSpPr/>
            <p:nvPr/>
          </p:nvSpPr>
          <p:spPr>
            <a:xfrm>
              <a:off x="4008834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ight Arrow 4">
              <a:extLst>
                <a:ext uri="{FF2B5EF4-FFF2-40B4-BE49-F238E27FC236}">
                  <a16:creationId xmlns:a16="http://schemas.microsoft.com/office/drawing/2014/main" id="{A274E963-A56B-D048-B05A-C469C86B0648}"/>
                </a:ext>
              </a:extLst>
            </p:cNvPr>
            <p:cNvSpPr txBox="1"/>
            <p:nvPr/>
          </p:nvSpPr>
          <p:spPr>
            <a:xfrm>
              <a:off x="4008834" y="1912856"/>
              <a:ext cx="237646" cy="2382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/>
            </a:p>
          </p:txBody>
        </p:sp>
      </p:grp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id="{B029BB2C-625A-B44D-B6A1-F54CB80515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4786106"/>
              </p:ext>
            </p:extLst>
          </p:nvPr>
        </p:nvGraphicFramePr>
        <p:xfrm>
          <a:off x="1383815" y="2141977"/>
          <a:ext cx="6172199" cy="1103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6FAD5DF0-DAC2-4C4F-86EE-CFB40D64F9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2543014"/>
              </p:ext>
            </p:extLst>
          </p:nvPr>
        </p:nvGraphicFramePr>
        <p:xfrm>
          <a:off x="2153009" y="3444152"/>
          <a:ext cx="6172200" cy="13273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20" name="Group 19">
            <a:extLst>
              <a:ext uri="{FF2B5EF4-FFF2-40B4-BE49-F238E27FC236}">
                <a16:creationId xmlns:a16="http://schemas.microsoft.com/office/drawing/2014/main" id="{4BE3B95B-2AB0-6041-9C05-A811160AED87}"/>
              </a:ext>
            </a:extLst>
          </p:cNvPr>
          <p:cNvGrpSpPr/>
          <p:nvPr/>
        </p:nvGrpSpPr>
        <p:grpSpPr>
          <a:xfrm>
            <a:off x="7466897" y="2422821"/>
            <a:ext cx="254621" cy="297858"/>
            <a:chOff x="4008834" y="1833427"/>
            <a:chExt cx="339494" cy="397144"/>
          </a:xfrm>
        </p:grpSpPr>
        <p:sp>
          <p:nvSpPr>
            <p:cNvPr id="21" name="Right Arrow 20">
              <a:extLst>
                <a:ext uri="{FF2B5EF4-FFF2-40B4-BE49-F238E27FC236}">
                  <a16:creationId xmlns:a16="http://schemas.microsoft.com/office/drawing/2014/main" id="{5C0B507F-C478-7745-9CE3-F611CECF8ABA}"/>
                </a:ext>
              </a:extLst>
            </p:cNvPr>
            <p:cNvSpPr/>
            <p:nvPr/>
          </p:nvSpPr>
          <p:spPr>
            <a:xfrm>
              <a:off x="4008834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ight Arrow 4">
              <a:extLst>
                <a:ext uri="{FF2B5EF4-FFF2-40B4-BE49-F238E27FC236}">
                  <a16:creationId xmlns:a16="http://schemas.microsoft.com/office/drawing/2014/main" id="{BA561C59-65A0-B140-826F-CB4E246BB9EA}"/>
                </a:ext>
              </a:extLst>
            </p:cNvPr>
            <p:cNvSpPr txBox="1"/>
            <p:nvPr/>
          </p:nvSpPr>
          <p:spPr>
            <a:xfrm>
              <a:off x="4008834" y="1912856"/>
              <a:ext cx="237646" cy="2382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algn="ctr" defTabSz="4667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050"/>
            </a:p>
          </p:txBody>
        </p:sp>
      </p:grp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1B6A4DF-61DA-614D-9223-2151AD7145CE}"/>
              </a:ext>
            </a:extLst>
          </p:cNvPr>
          <p:cNvSpPr txBox="1">
            <a:spLocks/>
          </p:cNvSpPr>
          <p:nvPr/>
        </p:nvSpPr>
        <p:spPr>
          <a:xfrm>
            <a:off x="1791417" y="1553840"/>
            <a:ext cx="6172200" cy="3394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ru-RU" sz="2400"/>
          </a:p>
          <a:p>
            <a:endParaRPr lang="ru-RU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069462D-90F7-BC43-B523-388DA7EF26F3}"/>
              </a:ext>
            </a:extLst>
          </p:cNvPr>
          <p:cNvSpPr txBox="1"/>
          <p:nvPr/>
        </p:nvSpPr>
        <p:spPr>
          <a:xfrm>
            <a:off x="4502726" y="4844368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5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210710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BB4D-00DF-BB47-BE26-BB8F760A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60B3A-F5E2-764C-84B7-44BF5370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Большое кол-во задач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Совмещение ролей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Много проектов одновременно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dirty="0"/>
              <a:t>Проекты на разных стадиях</a:t>
            </a:r>
          </a:p>
        </p:txBody>
      </p:sp>
      <p:pic>
        <p:nvPicPr>
          <p:cNvPr id="4" name="Рисунок 6">
            <a:extLst>
              <a:ext uri="{FF2B5EF4-FFF2-40B4-BE49-F238E27FC236}">
                <a16:creationId xmlns:a16="http://schemas.microsoft.com/office/drawing/2014/main" id="{82A2DDD2-9098-4146-A6D9-2C785EEC4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0"/>
            <a:ext cx="961347" cy="4710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397F09E-1FA7-7645-AD43-C1941A9599BA}"/>
              </a:ext>
            </a:extLst>
          </p:cNvPr>
          <p:cNvSpPr txBox="1"/>
          <p:nvPr/>
        </p:nvSpPr>
        <p:spPr>
          <a:xfrm>
            <a:off x="4502726" y="4799022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6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361495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8B30-123A-984E-ABF6-7E244E060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Методологии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CEB0546-B73B-C94F-A375-8B16D033C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157" y="21368"/>
            <a:ext cx="961347" cy="47106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373A0D0-DA3A-1945-9C1A-2CFA92A07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BDD</a:t>
            </a:r>
            <a:endParaRPr lang="ru-RU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TDD</a:t>
            </a:r>
            <a:endParaRPr lang="ru-RU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100" dirty="0"/>
              <a:t>…</a:t>
            </a:r>
          </a:p>
          <a:p>
            <a:pPr marL="0" indent="0"/>
            <a:r>
              <a:rPr lang="ru-RU" sz="2100" i="1" dirty="0"/>
              <a:t>Пример: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/>
              <a:t>Операция «запрос баланса» по картам Банка, при корректно заданных входных параметрах, возвращает баланс по карте и успешный код ответа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i="1" dirty="0"/>
              <a:t>Как бизнес-заказчик </a:t>
            </a:r>
            <a:r>
              <a:rPr lang="ru-RU" sz="2100" dirty="0"/>
              <a:t>со стороны Банка я хочу взимать комиссию за операцию «запрос баланса» по своим картам в платежных терминалах Банка. </a:t>
            </a:r>
            <a:r>
              <a:rPr lang="ru-RU" sz="2100" i="1" dirty="0"/>
              <a:t>Дано: </a:t>
            </a:r>
            <a:r>
              <a:rPr lang="ru-RU" sz="2100" dirty="0"/>
              <a:t>У клиента есть карта Банка и он может воспользоваться платежным терминалом. </a:t>
            </a:r>
            <a:r>
              <a:rPr lang="ru-RU" sz="2100" b="1" i="1" dirty="0"/>
              <a:t>Когда</a:t>
            </a:r>
            <a:r>
              <a:rPr lang="ru-RU" sz="2100" b="1" dirty="0"/>
              <a:t> клиент вставляет карту в платежный терминал и выбирает операцию «запрос баланса»,</a:t>
            </a:r>
            <a:r>
              <a:rPr lang="ru-RU" sz="2100" b="1" i="1" dirty="0"/>
              <a:t> тогда </a:t>
            </a:r>
            <a:r>
              <a:rPr lang="ru-RU" sz="2100" b="1" dirty="0"/>
              <a:t>ему возвращается баланс по его карте и сообщение об успешности операции.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AE1B1-043C-4142-B92F-63D52C5857A7}"/>
              </a:ext>
            </a:extLst>
          </p:cNvPr>
          <p:cNvSpPr txBox="1"/>
          <p:nvPr/>
        </p:nvSpPr>
        <p:spPr>
          <a:xfrm>
            <a:off x="4502726" y="4837168"/>
            <a:ext cx="27283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7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228034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A35D63F9-27B5-44F7-9C5A-3ECE6DC543C2}" vid="{B047039F-E1D7-49AC-A551-E99F2FAB895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presentation-template</Template>
  <TotalTime>26566</TotalTime>
  <Words>497</Words>
  <Application>Microsoft Macintosh PowerPoint</Application>
  <PresentationFormat>On-screen Show (16:9)</PresentationFormat>
  <Paragraphs>162</Paragraphs>
  <Slides>19</Slides>
  <Notes>3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presentation-template</vt:lpstr>
      <vt:lpstr>Нестандартный подход к разработке через тестирование</vt:lpstr>
      <vt:lpstr>Супергерой Аналитик и поиск секретного оружия</vt:lpstr>
      <vt:lpstr>Условия и предпосылки</vt:lpstr>
      <vt:lpstr>Неудобные вопросы от ПМ</vt:lpstr>
      <vt:lpstr>Как не стать Билли Миллиганом*</vt:lpstr>
      <vt:lpstr>Задачи «героя-аналитика»</vt:lpstr>
      <vt:lpstr>Задачи «героя-аналитика»</vt:lpstr>
      <vt:lpstr>Проблемы</vt:lpstr>
      <vt:lpstr>Методологии</vt:lpstr>
      <vt:lpstr>Инструменты</vt:lpstr>
      <vt:lpstr>Поиск «инструмента-супероружия»</vt:lpstr>
      <vt:lpstr>Создание супероружия</vt:lpstr>
      <vt:lpstr>Полезный состав</vt:lpstr>
      <vt:lpstr>PowerPoint Presentation</vt:lpstr>
      <vt:lpstr>PowerPoint Presentation</vt:lpstr>
      <vt:lpstr>Наш порядок действия в любой  непонятной ситуации</vt:lpstr>
      <vt:lpstr>Итоги</vt:lpstr>
      <vt:lpstr>Итоги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Супергерой Аналитик и поиск секретного оружия</dc:title>
  <dc:creator>Lubov Vakhitova</dc:creator>
  <cp:lastModifiedBy>Lubov Vakhitova</cp:lastModifiedBy>
  <cp:revision>36</cp:revision>
  <dcterms:created xsi:type="dcterms:W3CDTF">2019-02-27T22:00:14Z</dcterms:created>
  <dcterms:modified xsi:type="dcterms:W3CDTF">2019-05-23T13:55:01Z</dcterms:modified>
</cp:coreProperties>
</file>