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сть" initials="Г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CF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0D5AA-40F7-4E68-9024-AADF3AAEAD8C}" v="27" dt="2018-11-18T20:49:50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5" d="100"/>
          <a:sy n="105" d="100"/>
        </p:scale>
        <p:origin x="-8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-31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475e23bd854faad2" providerId="Windows Live" clId="Web-{40F9C618-BF1D-4E0F-BBCD-B19BD4474AEB}"/>
    <pc:docChg chg="addSld modSld">
      <pc:chgData name="Гость" userId="475e23bd854faad2" providerId="Windows Live" clId="Web-{40F9C618-BF1D-4E0F-BBCD-B19BD4474AEB}" dt="2018-09-30T20:02:20.404" v="1498" actId="20577"/>
      <pc:docMkLst>
        <pc:docMk/>
      </pc:docMkLst>
      <pc:sldChg chg="modSp">
        <pc:chgData name="Гость" userId="475e23bd854faad2" providerId="Windows Live" clId="Web-{40F9C618-BF1D-4E0F-BBCD-B19BD4474AEB}" dt="2018-09-30T19:19:30.515" v="64" actId="20577"/>
        <pc:sldMkLst>
          <pc:docMk/>
          <pc:sldMk cId="3668664944" sldId="256"/>
        </pc:sldMkLst>
        <pc:spChg chg="mod">
          <ac:chgData name="Гость" userId="475e23bd854faad2" providerId="Windows Live" clId="Web-{40F9C618-BF1D-4E0F-BBCD-B19BD4474AEB}" dt="2018-09-30T19:19:08.562" v="32" actId="20577"/>
          <ac:spMkLst>
            <pc:docMk/>
            <pc:sldMk cId="3668664944" sldId="256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19:19:30.515" v="64" actId="20577"/>
          <ac:spMkLst>
            <pc:docMk/>
            <pc:sldMk cId="3668664944" sldId="256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20:00:08.674" v="1454" actId="20577"/>
        <pc:sldMkLst>
          <pc:docMk/>
          <pc:sldMk cId="3582893204" sldId="257"/>
        </pc:sldMkLst>
        <pc:spChg chg="mod">
          <ac:chgData name="Гость" userId="475e23bd854faad2" providerId="Windows Live" clId="Web-{40F9C618-BF1D-4E0F-BBCD-B19BD4474AEB}" dt="2018-09-30T19:20:10.813" v="94" actId="20577"/>
          <ac:spMkLst>
            <pc:docMk/>
            <pc:sldMk cId="3582893204" sldId="257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20:00:08.674" v="1454" actId="20577"/>
          <ac:spMkLst>
            <pc:docMk/>
            <pc:sldMk cId="3582893204" sldId="257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20:00:26.022" v="1459" actId="20577"/>
        <pc:sldMkLst>
          <pc:docMk/>
          <pc:sldMk cId="3701209563" sldId="258"/>
        </pc:sldMkLst>
        <pc:spChg chg="mod">
          <ac:chgData name="Гость" userId="475e23bd854faad2" providerId="Windows Live" clId="Web-{40F9C618-BF1D-4E0F-BBCD-B19BD4474AEB}" dt="2018-09-30T20:00:26.022" v="1459" actId="20577"/>
          <ac:spMkLst>
            <pc:docMk/>
            <pc:sldMk cId="3701209563" sldId="258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19:26:21.609" v="346" actId="20577"/>
          <ac:spMkLst>
            <pc:docMk/>
            <pc:sldMk cId="3701209563" sldId="258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19:30:23.930" v="434" actId="20577"/>
        <pc:sldMkLst>
          <pc:docMk/>
          <pc:sldMk cId="574843441" sldId="259"/>
        </pc:sldMkLst>
        <pc:spChg chg="mod">
          <ac:chgData name="Гость" userId="475e23bd854faad2" providerId="Windows Live" clId="Web-{40F9C618-BF1D-4E0F-BBCD-B19BD4474AEB}" dt="2018-09-30T19:28:33.395" v="371" actId="20577"/>
          <ac:spMkLst>
            <pc:docMk/>
            <pc:sldMk cId="574843441" sldId="259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19:30:23.930" v="434" actId="20577"/>
          <ac:spMkLst>
            <pc:docMk/>
            <pc:sldMk cId="574843441" sldId="259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19:34:38.532" v="637" actId="20577"/>
        <pc:sldMkLst>
          <pc:docMk/>
          <pc:sldMk cId="1747053612" sldId="260"/>
        </pc:sldMkLst>
        <pc:spChg chg="mod">
          <ac:chgData name="Гость" userId="475e23bd854faad2" providerId="Windows Live" clId="Web-{40F9C618-BF1D-4E0F-BBCD-B19BD4474AEB}" dt="2018-09-30T19:30:52.743" v="443" actId="20577"/>
          <ac:spMkLst>
            <pc:docMk/>
            <pc:sldMk cId="1747053612" sldId="260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19:34:38.532" v="637" actId="20577"/>
          <ac:spMkLst>
            <pc:docMk/>
            <pc:sldMk cId="1747053612" sldId="260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20:01:23.949" v="1476" actId="20577"/>
        <pc:sldMkLst>
          <pc:docMk/>
          <pc:sldMk cId="3089665230" sldId="261"/>
        </pc:sldMkLst>
        <pc:spChg chg="mod">
          <ac:chgData name="Гость" userId="475e23bd854faad2" providerId="Windows Live" clId="Web-{40F9C618-BF1D-4E0F-BBCD-B19BD4474AEB}" dt="2018-09-30T19:37:10.075" v="698" actId="20577"/>
          <ac:spMkLst>
            <pc:docMk/>
            <pc:sldMk cId="3089665230" sldId="261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20:01:23.949" v="1476" actId="20577"/>
          <ac:spMkLst>
            <pc:docMk/>
            <pc:sldMk cId="3089665230" sldId="261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19:44:07.668" v="999" actId="20577"/>
        <pc:sldMkLst>
          <pc:docMk/>
          <pc:sldMk cId="178715625" sldId="262"/>
        </pc:sldMkLst>
        <pc:spChg chg="mod">
          <ac:chgData name="Гость" userId="475e23bd854faad2" providerId="Windows Live" clId="Web-{40F9C618-BF1D-4E0F-BBCD-B19BD4474AEB}" dt="2018-09-30T19:41:37.140" v="872" actId="20577"/>
          <ac:spMkLst>
            <pc:docMk/>
            <pc:sldMk cId="178715625" sldId="262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19:44:07.668" v="999" actId="20577"/>
          <ac:spMkLst>
            <pc:docMk/>
            <pc:sldMk cId="178715625" sldId="262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20:02:03.888" v="1493" actId="20577"/>
        <pc:sldMkLst>
          <pc:docMk/>
          <pc:sldMk cId="3757875833" sldId="263"/>
        </pc:sldMkLst>
        <pc:spChg chg="mod">
          <ac:chgData name="Гость" userId="475e23bd854faad2" providerId="Windows Live" clId="Web-{40F9C618-BF1D-4E0F-BBCD-B19BD4474AEB}" dt="2018-09-30T19:45:18.348" v="1061" actId="20577"/>
          <ac:spMkLst>
            <pc:docMk/>
            <pc:sldMk cId="3757875833" sldId="263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20:02:03.888" v="1493" actId="20577"/>
          <ac:spMkLst>
            <pc:docMk/>
            <pc:sldMk cId="3757875833" sldId="263"/>
            <ac:spMk id="3" creationId="{00000000-0000-0000-0000-000000000000}"/>
          </ac:spMkLst>
        </pc:spChg>
      </pc:sldChg>
      <pc:sldChg chg="modSp add replId">
        <pc:chgData name="Гость" userId="475e23bd854faad2" providerId="Windows Live" clId="Web-{40F9C618-BF1D-4E0F-BBCD-B19BD4474AEB}" dt="2018-09-30T20:02:19.374" v="1496" actId="20577"/>
        <pc:sldMkLst>
          <pc:docMk/>
          <pc:sldMk cId="1340161756" sldId="264"/>
        </pc:sldMkLst>
        <pc:spChg chg="mod">
          <ac:chgData name="Гость" userId="475e23bd854faad2" providerId="Windows Live" clId="Web-{40F9C618-BF1D-4E0F-BBCD-B19BD4474AEB}" dt="2018-09-30T19:59:39.736" v="1447" actId="20577"/>
          <ac:spMkLst>
            <pc:docMk/>
            <pc:sldMk cId="1340161756" sldId="264"/>
            <ac:spMk id="2" creationId="{00000000-0000-0000-0000-000000000000}"/>
          </ac:spMkLst>
        </pc:spChg>
        <pc:spChg chg="mod">
          <ac:chgData name="Гость" userId="475e23bd854faad2" providerId="Windows Live" clId="Web-{40F9C618-BF1D-4E0F-BBCD-B19BD4474AEB}" dt="2018-09-30T20:02:19.374" v="1496" actId="20577"/>
          <ac:spMkLst>
            <pc:docMk/>
            <pc:sldMk cId="1340161756" sldId="264"/>
            <ac:spMk id="3" creationId="{00000000-0000-0000-0000-000000000000}"/>
          </ac:spMkLst>
        </pc:spChg>
      </pc:sldChg>
    </pc:docChg>
  </pc:docChgLst>
  <pc:docChgLst>
    <pc:chgData name="Гость" userId="475e23bd854faad2" providerId="Windows Live" clId="Web-{CB70D5AA-40F7-4E68-9024-AADF3AAEAD8C}"/>
    <pc:docChg chg="addSld modSld">
      <pc:chgData name="Гость" userId="475e23bd854faad2" providerId="Windows Live" clId="Web-{CB70D5AA-40F7-4E68-9024-AADF3AAEAD8C}" dt="2018-11-18T21:17:21.301" v="1128" actId="20577"/>
      <pc:docMkLst>
        <pc:docMk/>
      </pc:docMkLst>
      <pc:sldChg chg="modSp">
        <pc:chgData name="Гость" userId="475e23bd854faad2" providerId="Windows Live" clId="Web-{CB70D5AA-40F7-4E68-9024-AADF3AAEAD8C}" dt="2018-11-18T17:17:12.062" v="614" actId="1076"/>
        <pc:sldMkLst>
          <pc:docMk/>
          <pc:sldMk cId="3668664944" sldId="256"/>
        </pc:sldMkLst>
        <pc:spChg chg="mod">
          <ac:chgData name="Гость" userId="475e23bd854faad2" providerId="Windows Live" clId="Web-{CB70D5AA-40F7-4E68-9024-AADF3AAEAD8C}" dt="2018-11-18T13:27:27.481" v="59" actId="20577"/>
          <ac:spMkLst>
            <pc:docMk/>
            <pc:sldMk cId="3668664944" sldId="256"/>
            <ac:spMk id="3" creationId="{00000000-0000-0000-0000-000000000000}"/>
          </ac:spMkLst>
        </pc:spChg>
        <pc:picChg chg="mod">
          <ac:chgData name="Гость" userId="475e23bd854faad2" providerId="Windows Live" clId="Web-{CB70D5AA-40F7-4E68-9024-AADF3AAEAD8C}" dt="2018-11-18T17:17:12.062" v="614" actId="1076"/>
          <ac:picMkLst>
            <pc:docMk/>
            <pc:sldMk cId="3668664944" sldId="256"/>
            <ac:picMk id="6" creationId="{F4DD79B4-3B52-4E84-9A45-34DD55920BC6}"/>
          </ac:picMkLst>
        </pc:picChg>
      </pc:sldChg>
      <pc:sldChg chg="modSp">
        <pc:chgData name="Гость" userId="475e23bd854faad2" providerId="Windows Live" clId="Web-{CB70D5AA-40F7-4E68-9024-AADF3AAEAD8C}" dt="2018-11-18T13:24:33.522" v="14" actId="20577"/>
        <pc:sldMkLst>
          <pc:docMk/>
          <pc:sldMk cId="3582893204" sldId="257"/>
        </pc:sldMkLst>
        <pc:spChg chg="mod">
          <ac:chgData name="Гость" userId="475e23bd854faad2" providerId="Windows Live" clId="Web-{CB70D5AA-40F7-4E68-9024-AADF3AAEAD8C}" dt="2018-11-18T13:24:33.522" v="14" actId="20577"/>
          <ac:spMkLst>
            <pc:docMk/>
            <pc:sldMk cId="3582893204" sldId="257"/>
            <ac:spMk id="3" creationId="{00000000-0000-0000-0000-000000000000}"/>
          </ac:spMkLst>
        </pc:spChg>
      </pc:sldChg>
      <pc:sldChg chg="addSp modSp">
        <pc:chgData name="Гость" userId="475e23bd854faad2" providerId="Windows Live" clId="Web-{CB70D5AA-40F7-4E68-9024-AADF3AAEAD8C}" dt="2018-11-18T20:44:06.675" v="644" actId="1076"/>
        <pc:sldMkLst>
          <pc:docMk/>
          <pc:sldMk cId="3701209563" sldId="258"/>
        </pc:sldMkLst>
        <pc:spChg chg="mod">
          <ac:chgData name="Гость" userId="475e23bd854faad2" providerId="Windows Live" clId="Web-{CB70D5AA-40F7-4E68-9024-AADF3AAEAD8C}" dt="2018-11-18T17:16:54.967" v="611" actId="20577"/>
          <ac:spMkLst>
            <pc:docMk/>
            <pc:sldMk cId="3701209563" sldId="258"/>
            <ac:spMk id="3" creationId="{00000000-0000-0000-0000-000000000000}"/>
          </ac:spMkLst>
        </pc:spChg>
        <pc:picChg chg="add mod">
          <ac:chgData name="Гость" userId="475e23bd854faad2" providerId="Windows Live" clId="Web-{CB70D5AA-40F7-4E68-9024-AADF3AAEAD8C}" dt="2018-11-18T20:44:06.675" v="644" actId="1076"/>
          <ac:picMkLst>
            <pc:docMk/>
            <pc:sldMk cId="3701209563" sldId="258"/>
            <ac:picMk id="4" creationId="{D2655ED6-6FE4-453D-856F-0463C8846485}"/>
          </ac:picMkLst>
        </pc:picChg>
      </pc:sldChg>
      <pc:sldChg chg="addSp modSp">
        <pc:chgData name="Гость" userId="475e23bd854faad2" providerId="Windows Live" clId="Web-{CB70D5AA-40F7-4E68-9024-AADF3AAEAD8C}" dt="2018-11-18T14:24:26.090" v="176" actId="1076"/>
        <pc:sldMkLst>
          <pc:docMk/>
          <pc:sldMk cId="574843441" sldId="259"/>
        </pc:sldMkLst>
        <pc:spChg chg="mod">
          <ac:chgData name="Гость" userId="475e23bd854faad2" providerId="Windows Live" clId="Web-{CB70D5AA-40F7-4E68-9024-AADF3AAEAD8C}" dt="2018-11-18T13:24:54.163" v="23" actId="20577"/>
          <ac:spMkLst>
            <pc:docMk/>
            <pc:sldMk cId="574843441" sldId="259"/>
            <ac:spMk id="3" creationId="{00000000-0000-0000-0000-000000000000}"/>
          </ac:spMkLst>
        </pc:spChg>
        <pc:picChg chg="add mod">
          <ac:chgData name="Гость" userId="475e23bd854faad2" providerId="Windows Live" clId="Web-{CB70D5AA-40F7-4E68-9024-AADF3AAEAD8C}" dt="2018-11-18T14:24:26.090" v="176" actId="1076"/>
          <ac:picMkLst>
            <pc:docMk/>
            <pc:sldMk cId="574843441" sldId="259"/>
            <ac:picMk id="4" creationId="{DD237002-0429-4457-A70E-B63577ABD029}"/>
          </ac:picMkLst>
        </pc:picChg>
      </pc:sldChg>
      <pc:sldChg chg="addSp modSp">
        <pc:chgData name="Гость" userId="475e23bd854faad2" providerId="Windows Live" clId="Web-{CB70D5AA-40F7-4E68-9024-AADF3AAEAD8C}" dt="2018-11-18T20:48:28.011" v="734" actId="20577"/>
        <pc:sldMkLst>
          <pc:docMk/>
          <pc:sldMk cId="1747053612" sldId="260"/>
        </pc:sldMkLst>
        <pc:spChg chg="mod">
          <ac:chgData name="Гость" userId="475e23bd854faad2" providerId="Windows Live" clId="Web-{CB70D5AA-40F7-4E68-9024-AADF3AAEAD8C}" dt="2018-11-18T20:48:28.011" v="734" actId="20577"/>
          <ac:spMkLst>
            <pc:docMk/>
            <pc:sldMk cId="1747053612" sldId="260"/>
            <ac:spMk id="3" creationId="{00000000-0000-0000-0000-000000000000}"/>
          </ac:spMkLst>
        </pc:spChg>
        <pc:picChg chg="add mod ord">
          <ac:chgData name="Гость" userId="475e23bd854faad2" providerId="Windows Live" clId="Web-{CB70D5AA-40F7-4E68-9024-AADF3AAEAD8C}" dt="2018-11-18T17:15:59.090" v="606"/>
          <ac:picMkLst>
            <pc:docMk/>
            <pc:sldMk cId="1747053612" sldId="260"/>
            <ac:picMk id="4" creationId="{BCEA03B7-AE95-4C15-96CB-26402681EDBC}"/>
          </ac:picMkLst>
        </pc:picChg>
      </pc:sldChg>
      <pc:sldChg chg="addSp modSp">
        <pc:chgData name="Гость" userId="475e23bd854faad2" providerId="Windows Live" clId="Web-{CB70D5AA-40F7-4E68-9024-AADF3AAEAD8C}" dt="2018-11-18T20:49:56.014" v="804" actId="14100"/>
        <pc:sldMkLst>
          <pc:docMk/>
          <pc:sldMk cId="3089665230" sldId="261"/>
        </pc:sldMkLst>
        <pc:spChg chg="mod">
          <ac:chgData name="Гость" userId="475e23bd854faad2" providerId="Windows Live" clId="Web-{CB70D5AA-40F7-4E68-9024-AADF3AAEAD8C}" dt="2018-11-18T20:49:56.014" v="804" actId="14100"/>
          <ac:spMkLst>
            <pc:docMk/>
            <pc:sldMk cId="3089665230" sldId="261"/>
            <ac:spMk id="3" creationId="{00000000-0000-0000-0000-000000000000}"/>
          </ac:spMkLst>
        </pc:spChg>
        <pc:picChg chg="add mod">
          <ac:chgData name="Гость" userId="475e23bd854faad2" providerId="Windows Live" clId="Web-{CB70D5AA-40F7-4E68-9024-AADF3AAEAD8C}" dt="2018-11-18T14:34:21.187" v="181" actId="1076"/>
          <ac:picMkLst>
            <pc:docMk/>
            <pc:sldMk cId="3089665230" sldId="261"/>
            <ac:picMk id="4" creationId="{AEEF0E90-9728-4F13-AE68-DA333FDC953E}"/>
          </ac:picMkLst>
        </pc:picChg>
      </pc:sldChg>
      <pc:sldChg chg="addSp modSp">
        <pc:chgData name="Гость" userId="475e23bd854faad2" providerId="Windows Live" clId="Web-{CB70D5AA-40F7-4E68-9024-AADF3AAEAD8C}" dt="2018-11-18T16:52:54.403" v="535" actId="1076"/>
        <pc:sldMkLst>
          <pc:docMk/>
          <pc:sldMk cId="178715625" sldId="262"/>
        </pc:sldMkLst>
        <pc:spChg chg="mod">
          <ac:chgData name="Гость" userId="475e23bd854faad2" providerId="Windows Live" clId="Web-{CB70D5AA-40F7-4E68-9024-AADF3AAEAD8C}" dt="2018-11-18T16:52:54.403" v="535" actId="1076"/>
          <ac:spMkLst>
            <pc:docMk/>
            <pc:sldMk cId="178715625" sldId="262"/>
            <ac:spMk id="3" creationId="{00000000-0000-0000-0000-000000000000}"/>
          </ac:spMkLst>
        </pc:spChg>
        <pc:picChg chg="add mod">
          <ac:chgData name="Гость" userId="475e23bd854faad2" providerId="Windows Live" clId="Web-{CB70D5AA-40F7-4E68-9024-AADF3AAEAD8C}" dt="2018-11-18T16:52:50.418" v="534" actId="1076"/>
          <ac:picMkLst>
            <pc:docMk/>
            <pc:sldMk cId="178715625" sldId="262"/>
            <ac:picMk id="4" creationId="{4E5E4F02-AE11-4B28-9343-BE4595CFE0DA}"/>
          </ac:picMkLst>
        </pc:picChg>
      </pc:sldChg>
      <pc:sldChg chg="addSp delSp modSp">
        <pc:chgData name="Гость" userId="475e23bd854faad2" providerId="Windows Live" clId="Web-{CB70D5AA-40F7-4E68-9024-AADF3AAEAD8C}" dt="2018-11-18T20:56:54.341" v="896" actId="1076"/>
        <pc:sldMkLst>
          <pc:docMk/>
          <pc:sldMk cId="3757875833" sldId="263"/>
        </pc:sldMkLst>
        <pc:spChg chg="mod">
          <ac:chgData name="Гость" userId="475e23bd854faad2" providerId="Windows Live" clId="Web-{CB70D5AA-40F7-4E68-9024-AADF3AAEAD8C}" dt="2018-11-18T20:56:54.341" v="896" actId="1076"/>
          <ac:spMkLst>
            <pc:docMk/>
            <pc:sldMk cId="3757875833" sldId="263"/>
            <ac:spMk id="2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16:46:54.808" v="524" actId="1076"/>
          <ac:spMkLst>
            <pc:docMk/>
            <pc:sldMk cId="3757875833" sldId="263"/>
            <ac:spMk id="3" creationId="{00000000-0000-0000-0000-000000000000}"/>
          </ac:spMkLst>
        </pc:spChg>
        <pc:spChg chg="add del mod">
          <ac:chgData name="Гость" userId="475e23bd854faad2" providerId="Windows Live" clId="Web-{CB70D5AA-40F7-4E68-9024-AADF3AAEAD8C}" dt="2018-11-18T16:22:53.306" v="384"/>
          <ac:spMkLst>
            <pc:docMk/>
            <pc:sldMk cId="3757875833" sldId="263"/>
            <ac:spMk id="4" creationId="{D14288D8-4DD5-4013-A436-E63D4F365617}"/>
          </ac:spMkLst>
        </pc:spChg>
        <pc:spChg chg="add del mod">
          <ac:chgData name="Гость" userId="475e23bd854faad2" providerId="Windows Live" clId="Web-{CB70D5AA-40F7-4E68-9024-AADF3AAEAD8C}" dt="2018-11-18T16:22:52.775" v="383"/>
          <ac:spMkLst>
            <pc:docMk/>
            <pc:sldMk cId="3757875833" sldId="263"/>
            <ac:spMk id="5" creationId="{01A87C10-F68E-4D93-AA71-0A21DED30E7F}"/>
          </ac:spMkLst>
        </pc:spChg>
        <pc:spChg chg="add del mod">
          <ac:chgData name="Гость" userId="475e23bd854faad2" providerId="Windows Live" clId="Web-{CB70D5AA-40F7-4E68-9024-AADF3AAEAD8C}" dt="2018-11-18T16:22:45.993" v="381"/>
          <ac:spMkLst>
            <pc:docMk/>
            <pc:sldMk cId="3757875833" sldId="263"/>
            <ac:spMk id="6" creationId="{5AFA6B21-C546-4D8F-AD85-305ABF39E624}"/>
          </ac:spMkLst>
        </pc:spChg>
        <pc:spChg chg="add del mod">
          <ac:chgData name="Гость" userId="475e23bd854faad2" providerId="Windows Live" clId="Web-{CB70D5AA-40F7-4E68-9024-AADF3AAEAD8C}" dt="2018-11-18T16:22:48.244" v="382"/>
          <ac:spMkLst>
            <pc:docMk/>
            <pc:sldMk cId="3757875833" sldId="263"/>
            <ac:spMk id="7" creationId="{986CAABE-5EBC-4790-ACD3-6143A99E7490}"/>
          </ac:spMkLst>
        </pc:spChg>
        <pc:spChg chg="add del mod">
          <ac:chgData name="Гость" userId="475e23bd854faad2" providerId="Windows Live" clId="Web-{CB70D5AA-40F7-4E68-9024-AADF3AAEAD8C}" dt="2018-11-18T16:32:07.034" v="410"/>
          <ac:spMkLst>
            <pc:docMk/>
            <pc:sldMk cId="3757875833" sldId="263"/>
            <ac:spMk id="8" creationId="{0D07E780-D8E2-42D8-A545-5E3FB5C4C369}"/>
          </ac:spMkLst>
        </pc:spChg>
        <pc:spChg chg="add del mod">
          <ac:chgData name="Гость" userId="475e23bd854faad2" providerId="Windows Live" clId="Web-{CB70D5AA-40F7-4E68-9024-AADF3AAEAD8C}" dt="2018-11-18T16:32:04.737" v="409"/>
          <ac:spMkLst>
            <pc:docMk/>
            <pc:sldMk cId="3757875833" sldId="263"/>
            <ac:spMk id="9" creationId="{374B4A42-CBE9-4113-BA57-5AE87F3DE3F5}"/>
          </ac:spMkLst>
        </pc:spChg>
        <pc:spChg chg="add del mod">
          <ac:chgData name="Гость" userId="475e23bd854faad2" providerId="Windows Live" clId="Web-{CB70D5AA-40F7-4E68-9024-AADF3AAEAD8C}" dt="2018-11-18T16:32:01.253" v="407"/>
          <ac:spMkLst>
            <pc:docMk/>
            <pc:sldMk cId="3757875833" sldId="263"/>
            <ac:spMk id="10" creationId="{AA6D8DC7-2D45-4605-B6BE-9685101E21C5}"/>
          </ac:spMkLst>
        </pc:spChg>
        <pc:spChg chg="add del mod">
          <ac:chgData name="Гость" userId="475e23bd854faad2" providerId="Windows Live" clId="Web-{CB70D5AA-40F7-4E68-9024-AADF3AAEAD8C}" dt="2018-11-18T16:32:03.175" v="408"/>
          <ac:spMkLst>
            <pc:docMk/>
            <pc:sldMk cId="3757875833" sldId="263"/>
            <ac:spMk id="11" creationId="{74F6B583-2820-410B-ACEB-CD2BAF4AF4EB}"/>
          </ac:spMkLst>
        </pc:spChg>
        <pc:spChg chg="add del mod">
          <ac:chgData name="Гость" userId="475e23bd854faad2" providerId="Windows Live" clId="Web-{CB70D5AA-40F7-4E68-9024-AADF3AAEAD8C}" dt="2018-11-18T16:32:07.456" v="411"/>
          <ac:spMkLst>
            <pc:docMk/>
            <pc:sldMk cId="3757875833" sldId="263"/>
            <ac:spMk id="12" creationId="{8A1B9490-5D0E-4011-8775-4603A1AA6C6F}"/>
          </ac:spMkLst>
        </pc:spChg>
        <pc:picChg chg="add del mod">
          <ac:chgData name="Гость" userId="475e23bd854faad2" providerId="Windows Live" clId="Web-{CB70D5AA-40F7-4E68-9024-AADF3AAEAD8C}" dt="2018-11-18T16:26:11.925" v="394"/>
          <ac:picMkLst>
            <pc:docMk/>
            <pc:sldMk cId="3757875833" sldId="263"/>
            <ac:picMk id="13" creationId="{7D25CB7F-021C-4C43-8374-E6513B2F73A2}"/>
          </ac:picMkLst>
        </pc:picChg>
        <pc:picChg chg="add mod ord">
          <ac:chgData name="Гость" userId="475e23bd854faad2" providerId="Windows Live" clId="Web-{CB70D5AA-40F7-4E68-9024-AADF3AAEAD8C}" dt="2018-11-18T20:56:50.121" v="895" actId="1076"/>
          <ac:picMkLst>
            <pc:docMk/>
            <pc:sldMk cId="3757875833" sldId="263"/>
            <ac:picMk id="14" creationId="{464F463B-6BF4-4106-8458-AE4C558A2A3C}"/>
          </ac:picMkLst>
        </pc:picChg>
        <pc:picChg chg="add mod">
          <ac:chgData name="Гость" userId="475e23bd854faad2" providerId="Windows Live" clId="Web-{CB70D5AA-40F7-4E68-9024-AADF3AAEAD8C}" dt="2018-11-18T16:47:03.762" v="525" actId="1076"/>
          <ac:picMkLst>
            <pc:docMk/>
            <pc:sldMk cId="3757875833" sldId="263"/>
            <ac:picMk id="16" creationId="{4FD701C5-6AD0-4E30-A505-7A6B076D1A76}"/>
          </ac:picMkLst>
        </pc:picChg>
      </pc:sldChg>
      <pc:sldChg chg="addSp delSp modSp">
        <pc:chgData name="Гость" userId="475e23bd854faad2" providerId="Windows Live" clId="Web-{CB70D5AA-40F7-4E68-9024-AADF3AAEAD8C}" dt="2018-11-18T20:55:53.213" v="858" actId="1076"/>
        <pc:sldMkLst>
          <pc:docMk/>
          <pc:sldMk cId="1340161756" sldId="264"/>
        </pc:sldMkLst>
        <pc:spChg chg="mod">
          <ac:chgData name="Гость" userId="475e23bd854faad2" providerId="Windows Live" clId="Web-{CB70D5AA-40F7-4E68-9024-AADF3AAEAD8C}" dt="2018-11-18T20:54:03.256" v="848" actId="20577"/>
          <ac:spMkLst>
            <pc:docMk/>
            <pc:sldMk cId="1340161756" sldId="264"/>
            <ac:spMk id="3" creationId="{00000000-0000-0000-0000-000000000000}"/>
          </ac:spMkLst>
        </pc:spChg>
        <pc:picChg chg="add mod">
          <ac:chgData name="Гость" userId="475e23bd854faad2" providerId="Windows Live" clId="Web-{CB70D5AA-40F7-4E68-9024-AADF3AAEAD8C}" dt="2018-11-18T20:55:53.213" v="858" actId="1076"/>
          <ac:picMkLst>
            <pc:docMk/>
            <pc:sldMk cId="1340161756" sldId="264"/>
            <ac:picMk id="4" creationId="{77E0A066-EF1C-403B-8E7F-EBE33087E86E}"/>
          </ac:picMkLst>
        </pc:picChg>
        <pc:picChg chg="add del mod">
          <ac:chgData name="Гость" userId="475e23bd854faad2" providerId="Windows Live" clId="Web-{CB70D5AA-40F7-4E68-9024-AADF3AAEAD8C}" dt="2018-11-18T17:02:09.537" v="548"/>
          <ac:picMkLst>
            <pc:docMk/>
            <pc:sldMk cId="1340161756" sldId="264"/>
            <ac:picMk id="6" creationId="{DE1B5B5F-C70A-4A3E-9F07-714054BC51B7}"/>
          </ac:picMkLst>
        </pc:picChg>
      </pc:sldChg>
      <pc:sldChg chg="addSp modSp">
        <pc:chgData name="Гость" userId="475e23bd854faad2" providerId="Windows Live" clId="Web-{CB70D5AA-40F7-4E68-9024-AADF3AAEAD8C}" dt="2018-11-18T20:54:59.305" v="854" actId="1076"/>
        <pc:sldMkLst>
          <pc:docMk/>
          <pc:sldMk cId="1789100009" sldId="265"/>
        </pc:sldMkLst>
        <pc:spChg chg="mod">
          <ac:chgData name="Гость" userId="475e23bd854faad2" providerId="Windows Live" clId="Web-{CB70D5AA-40F7-4E68-9024-AADF3AAEAD8C}" dt="2018-11-18T17:07:28.942" v="561" actId="1076"/>
          <ac:spMkLst>
            <pc:docMk/>
            <pc:sldMk cId="1789100009" sldId="265"/>
            <ac:spMk id="2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20:51:29.673" v="809" actId="20577"/>
          <ac:spMkLst>
            <pc:docMk/>
            <pc:sldMk cId="1789100009" sldId="265"/>
            <ac:spMk id="3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14:20:08.535" v="165" actId="1076"/>
          <ac:spMkLst>
            <pc:docMk/>
            <pc:sldMk cId="1789100009" sldId="265"/>
            <ac:spMk id="6" creationId="{38E53E09-0328-4A99-90F4-4B5166E5F174}"/>
          </ac:spMkLst>
        </pc:spChg>
        <pc:picChg chg="mod">
          <ac:chgData name="Гость" userId="475e23bd854faad2" providerId="Windows Live" clId="Web-{CB70D5AA-40F7-4E68-9024-AADF3AAEAD8C}" dt="2018-11-18T14:19:56.925" v="161" actId="1076"/>
          <ac:picMkLst>
            <pc:docMk/>
            <pc:sldMk cId="1789100009" sldId="265"/>
            <ac:picMk id="4" creationId="{BA3B585D-802A-4D19-A544-E13DE22048A6}"/>
          </ac:picMkLst>
        </pc:picChg>
        <pc:picChg chg="add mod ord">
          <ac:chgData name="Гость" userId="475e23bd854faad2" providerId="Windows Live" clId="Web-{CB70D5AA-40F7-4E68-9024-AADF3AAEAD8C}" dt="2018-11-18T17:09:56.230" v="593" actId="1076"/>
          <ac:picMkLst>
            <pc:docMk/>
            <pc:sldMk cId="1789100009" sldId="265"/>
            <ac:picMk id="5" creationId="{007545FE-405D-410B-AD69-F7EA34EEEFDC}"/>
          </ac:picMkLst>
        </pc:picChg>
        <pc:picChg chg="add mod">
          <ac:chgData name="Гость" userId="475e23bd854faad2" providerId="Windows Live" clId="Web-{CB70D5AA-40F7-4E68-9024-AADF3AAEAD8C}" dt="2018-11-18T20:54:59.305" v="854" actId="1076"/>
          <ac:picMkLst>
            <pc:docMk/>
            <pc:sldMk cId="1789100009" sldId="265"/>
            <ac:picMk id="8" creationId="{76C1CBA1-E280-42CC-A90D-DB95A70DB650}"/>
          </ac:picMkLst>
        </pc:picChg>
      </pc:sldChg>
      <pc:sldChg chg="addSp modSp">
        <pc:chgData name="Гость" userId="475e23bd854faad2" providerId="Windows Live" clId="Web-{CB70D5AA-40F7-4E68-9024-AADF3AAEAD8C}" dt="2018-11-18T20:54:50.305" v="852" actId="1076"/>
        <pc:sldMkLst>
          <pc:docMk/>
          <pc:sldMk cId="1840876882" sldId="266"/>
        </pc:sldMkLst>
        <pc:spChg chg="mod">
          <ac:chgData name="Гость" userId="475e23bd854faad2" providerId="Windows Live" clId="Web-{CB70D5AA-40F7-4E68-9024-AADF3AAEAD8C}" dt="2018-11-18T20:47:38.166" v="721" actId="20577"/>
          <ac:spMkLst>
            <pc:docMk/>
            <pc:sldMk cId="1840876882" sldId="266"/>
            <ac:spMk id="2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20:47:05.024" v="712" actId="1076"/>
          <ac:spMkLst>
            <pc:docMk/>
            <pc:sldMk cId="1840876882" sldId="266"/>
            <ac:spMk id="3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14:18:53.470" v="150" actId="1076"/>
          <ac:spMkLst>
            <pc:docMk/>
            <pc:sldMk cId="1840876882" sldId="266"/>
            <ac:spMk id="6" creationId="{38E53E09-0328-4A99-90F4-4B5166E5F174}"/>
          </ac:spMkLst>
        </pc:spChg>
        <pc:picChg chg="mod">
          <ac:chgData name="Гость" userId="475e23bd854faad2" providerId="Windows Live" clId="Web-{CB70D5AA-40F7-4E68-9024-AADF3AAEAD8C}" dt="2018-11-18T14:18:46.861" v="149" actId="1076"/>
          <ac:picMkLst>
            <pc:docMk/>
            <pc:sldMk cId="1840876882" sldId="266"/>
            <ac:picMk id="4" creationId="{BA3B585D-802A-4D19-A544-E13DE22048A6}"/>
          </ac:picMkLst>
        </pc:picChg>
        <pc:picChg chg="add mod">
          <ac:chgData name="Гость" userId="475e23bd854faad2" providerId="Windows Live" clId="Web-{CB70D5AA-40F7-4E68-9024-AADF3AAEAD8C}" dt="2018-11-18T20:54:50.305" v="852" actId="1076"/>
          <ac:picMkLst>
            <pc:docMk/>
            <pc:sldMk cId="1840876882" sldId="266"/>
            <ac:picMk id="5" creationId="{659345FD-FB13-40FB-8A04-1606EC05AF02}"/>
          </ac:picMkLst>
        </pc:picChg>
        <pc:picChg chg="add mod">
          <ac:chgData name="Гость" userId="475e23bd854faad2" providerId="Windows Live" clId="Web-{CB70D5AA-40F7-4E68-9024-AADF3AAEAD8C}" dt="2018-11-18T20:46:55.977" v="711" actId="1076"/>
          <ac:picMkLst>
            <pc:docMk/>
            <pc:sldMk cId="1840876882" sldId="266"/>
            <ac:picMk id="8" creationId="{AFD77D44-39D5-4F15-96CB-A1753287129D}"/>
          </ac:picMkLst>
        </pc:picChg>
      </pc:sldChg>
      <pc:sldChg chg="addSp modSp">
        <pc:chgData name="Гость" userId="475e23bd854faad2" providerId="Windows Live" clId="Web-{CB70D5AA-40F7-4E68-9024-AADF3AAEAD8C}" dt="2018-11-18T20:52:30.066" v="815" actId="20577"/>
        <pc:sldMkLst>
          <pc:docMk/>
          <pc:sldMk cId="2498923710" sldId="267"/>
        </pc:sldMkLst>
        <pc:spChg chg="mod">
          <ac:chgData name="Гость" userId="475e23bd854faad2" providerId="Windows Live" clId="Web-{CB70D5AA-40F7-4E68-9024-AADF3AAEAD8C}" dt="2018-11-18T20:52:30.066" v="815" actId="20577"/>
          <ac:spMkLst>
            <pc:docMk/>
            <pc:sldMk cId="2498923710" sldId="267"/>
            <ac:spMk id="3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14:20:31.817" v="173" actId="1076"/>
          <ac:spMkLst>
            <pc:docMk/>
            <pc:sldMk cId="2498923710" sldId="267"/>
            <ac:spMk id="6" creationId="{38E53E09-0328-4A99-90F4-4B5166E5F174}"/>
          </ac:spMkLst>
        </pc:spChg>
        <pc:picChg chg="mod">
          <ac:chgData name="Гость" userId="475e23bd854faad2" providerId="Windows Live" clId="Web-{CB70D5AA-40F7-4E68-9024-AADF3AAEAD8C}" dt="2018-11-18T14:20:22.036" v="169" actId="1076"/>
          <ac:picMkLst>
            <pc:docMk/>
            <pc:sldMk cId="2498923710" sldId="267"/>
            <ac:picMk id="4" creationId="{BA3B585D-802A-4D19-A544-E13DE22048A6}"/>
          </ac:picMkLst>
        </pc:picChg>
        <pc:picChg chg="add mod">
          <ac:chgData name="Гость" userId="475e23bd854faad2" providerId="Windows Live" clId="Web-{CB70D5AA-40F7-4E68-9024-AADF3AAEAD8C}" dt="2018-11-18T17:32:25.884" v="636" actId="1076"/>
          <ac:picMkLst>
            <pc:docMk/>
            <pc:sldMk cId="2498923710" sldId="267"/>
            <ac:picMk id="5" creationId="{3DE2432E-93DD-4CB7-B0F2-BED279E82F9D}"/>
          </ac:picMkLst>
        </pc:picChg>
      </pc:sldChg>
      <pc:sldChg chg="addSp delSp modSp add replId">
        <pc:chgData name="Гость" userId="475e23bd854faad2" providerId="Windows Live" clId="Web-{CB70D5AA-40F7-4E68-9024-AADF3AAEAD8C}" dt="2018-11-18T21:17:19.957" v="1126" actId="20577"/>
        <pc:sldMkLst>
          <pc:docMk/>
          <pc:sldMk cId="1866787669" sldId="268"/>
        </pc:sldMkLst>
        <pc:spChg chg="del mod">
          <ac:chgData name="Гость" userId="475e23bd854faad2" providerId="Windows Live" clId="Web-{CB70D5AA-40F7-4E68-9024-AADF3AAEAD8C}" dt="2018-11-18T21:00:19.737" v="903"/>
          <ac:spMkLst>
            <pc:docMk/>
            <pc:sldMk cId="1866787669" sldId="268"/>
            <ac:spMk id="2" creationId="{00000000-0000-0000-0000-000000000000}"/>
          </ac:spMkLst>
        </pc:spChg>
        <pc:spChg chg="mod">
          <ac:chgData name="Гость" userId="475e23bd854faad2" providerId="Windows Live" clId="Web-{CB70D5AA-40F7-4E68-9024-AADF3AAEAD8C}" dt="2018-11-18T21:17:19.957" v="1126" actId="20577"/>
          <ac:spMkLst>
            <pc:docMk/>
            <pc:sldMk cId="1866787669" sldId="268"/>
            <ac:spMk id="3" creationId="{00000000-0000-0000-0000-000000000000}"/>
          </ac:spMkLst>
        </pc:spChg>
        <pc:spChg chg="add del mod">
          <ac:chgData name="Гость" userId="475e23bd854faad2" providerId="Windows Live" clId="Web-{CB70D5AA-40F7-4E68-9024-AADF3AAEAD8C}" dt="2018-11-18T21:00:44.863" v="904"/>
          <ac:spMkLst>
            <pc:docMk/>
            <pc:sldMk cId="1866787669" sldId="268"/>
            <ac:spMk id="6" creationId="{3E780206-502D-4D58-AD6D-2AA13D35125F}"/>
          </ac:spMkLst>
        </pc:spChg>
        <pc:picChg chg="del">
          <ac:chgData name="Гость" userId="475e23bd854faad2" providerId="Windows Live" clId="Web-{CB70D5AA-40F7-4E68-9024-AADF3AAEAD8C}" dt="2018-11-18T21:00:00.502" v="898"/>
          <ac:picMkLst>
            <pc:docMk/>
            <pc:sldMk cId="1866787669" sldId="268"/>
            <ac:picMk id="4" creationId="{77E0A066-EF1C-403B-8E7F-EBE33087E86E}"/>
          </ac:picMkLst>
        </pc:picChg>
        <pc:picChg chg="add mod ord">
          <ac:chgData name="Гость" userId="475e23bd854faad2" providerId="Windows Live" clId="Web-{CB70D5AA-40F7-4E68-9024-AADF3AAEAD8C}" dt="2018-11-18T21:03:57.557" v="914"/>
          <ac:picMkLst>
            <pc:docMk/>
            <pc:sldMk cId="1866787669" sldId="268"/>
            <ac:picMk id="7" creationId="{32D63EDB-BDE3-49EF-85D8-E576FE70D298}"/>
          </ac:picMkLst>
        </pc:picChg>
      </pc:sldChg>
    </pc:docChg>
  </pc:docChgLst>
  <pc:docChgLst>
    <pc:chgData name="Guest User" userId="475e23bd854faad2" providerId="Windows Live" clId="Web-{A41C84F5-7586-4073-AE65-C1B48DCB8F34}"/>
    <pc:docChg chg="modSld">
      <pc:chgData name="Guest User" userId="475e23bd854faad2" providerId="Windows Live" clId="Web-{A41C84F5-7586-4073-AE65-C1B48DCB8F34}" dt="2018-11-18T21:39:13.357" v="25" actId="1076"/>
      <pc:docMkLst>
        <pc:docMk/>
      </pc:docMkLst>
      <pc:sldChg chg="addSp delSp modSp">
        <pc:chgData name="Guest User" userId="475e23bd854faad2" providerId="Windows Live" clId="Web-{A41C84F5-7586-4073-AE65-C1B48DCB8F34}" dt="2018-11-18T21:39:13.357" v="25" actId="1076"/>
        <pc:sldMkLst>
          <pc:docMk/>
          <pc:sldMk cId="1866787669" sldId="268"/>
        </pc:sldMkLst>
        <pc:spChg chg="mod">
          <ac:chgData name="Guest User" userId="475e23bd854faad2" providerId="Windows Live" clId="Web-{A41C84F5-7586-4073-AE65-C1B48DCB8F34}" dt="2018-11-18T21:34:37.691" v="19" actId="1076"/>
          <ac:spMkLst>
            <pc:docMk/>
            <pc:sldMk cId="1866787669" sldId="268"/>
            <ac:spMk id="3" creationId="{00000000-0000-0000-0000-000000000000}"/>
          </ac:spMkLst>
        </pc:spChg>
        <pc:picChg chg="del mod">
          <ac:chgData name="Guest User" userId="475e23bd854faad2" providerId="Windows Live" clId="Web-{A41C84F5-7586-4073-AE65-C1B48DCB8F34}" dt="2018-11-18T21:37:00.461" v="20"/>
          <ac:picMkLst>
            <pc:docMk/>
            <pc:sldMk cId="1866787669" sldId="268"/>
            <ac:picMk id="2" creationId="{54D1C391-6CF2-4750-923D-AB952A517CD2}"/>
          </ac:picMkLst>
        </pc:picChg>
        <pc:picChg chg="add mod">
          <ac:chgData name="Guest User" userId="475e23bd854faad2" providerId="Windows Live" clId="Web-{A41C84F5-7586-4073-AE65-C1B48DCB8F34}" dt="2018-11-18T21:39:13.357" v="25" actId="1076"/>
          <ac:picMkLst>
            <pc:docMk/>
            <pc:sldMk cId="1866787669" sldId="268"/>
            <ac:picMk id="4" creationId="{BFADCA1E-3B7E-4C58-8D4A-C3943CC4BFA9}"/>
          </ac:picMkLst>
        </pc:picChg>
        <pc:picChg chg="mod">
          <ac:chgData name="Guest User" userId="475e23bd854faad2" providerId="Windows Live" clId="Web-{A41C84F5-7586-4073-AE65-C1B48DCB8F34}" dt="2018-11-18T21:34:20.440" v="17" actId="1076"/>
          <ac:picMkLst>
            <pc:docMk/>
            <pc:sldMk cId="1866787669" sldId="268"/>
            <ac:picMk id="7" creationId="{32D63EDB-BDE3-49EF-85D8-E576FE70D298}"/>
          </ac:picMkLst>
        </pc:picChg>
      </pc:sldChg>
    </pc:docChg>
  </pc:docChgLst>
  <pc:docChgLst>
    <pc:chgData name="Гость" userId="475e23bd854faad2" providerId="Windows Live" clId="Web-{18D63EEB-EDD5-44B2-86D6-311B5BB9B1A6}"/>
    <pc:docChg chg="modSld">
      <pc:chgData name="Гость" userId="475e23bd854faad2" providerId="Windows Live" clId="Web-{18D63EEB-EDD5-44B2-86D6-311B5BB9B1A6}" dt="2018-11-18T13:21:27.226" v="114" actId="20577"/>
      <pc:docMkLst>
        <pc:docMk/>
      </pc:docMkLst>
      <pc:sldChg chg="addSp delSp modSp">
        <pc:chgData name="Гость" userId="475e23bd854faad2" providerId="Windows Live" clId="Web-{18D63EEB-EDD5-44B2-86D6-311B5BB9B1A6}" dt="2018-11-18T13:19:09.580" v="74" actId="20577"/>
        <pc:sldMkLst>
          <pc:docMk/>
          <pc:sldMk cId="3668664944" sldId="256"/>
        </pc:sldMkLst>
        <pc:spChg chg="mod">
          <ac:chgData name="Гость" userId="475e23bd854faad2" providerId="Windows Live" clId="Web-{18D63EEB-EDD5-44B2-86D6-311B5BB9B1A6}" dt="2018-11-18T13:16:28.167" v="64" actId="14100"/>
          <ac:spMkLst>
            <pc:docMk/>
            <pc:sldMk cId="3668664944" sldId="256"/>
            <ac:spMk id="2" creationId="{00000000-0000-0000-0000-000000000000}"/>
          </ac:spMkLst>
        </pc:spChg>
        <pc:spChg chg="mod">
          <ac:chgData name="Гость" userId="475e23bd854faad2" providerId="Windows Live" clId="Web-{18D63EEB-EDD5-44B2-86D6-311B5BB9B1A6}" dt="2018-11-18T13:19:09.580" v="74" actId="20577"/>
          <ac:spMkLst>
            <pc:docMk/>
            <pc:sldMk cId="3668664944" sldId="256"/>
            <ac:spMk id="3" creationId="{00000000-0000-0000-0000-000000000000}"/>
          </ac:spMkLst>
        </pc:spChg>
        <pc:picChg chg="add del mod">
          <ac:chgData name="Гость" userId="475e23bd854faad2" providerId="Windows Live" clId="Web-{18D63EEB-EDD5-44B2-86D6-311B5BB9B1A6}" dt="2018-11-18T12:50:57.202" v="20"/>
          <ac:picMkLst>
            <pc:docMk/>
            <pc:sldMk cId="3668664944" sldId="256"/>
            <ac:picMk id="4" creationId="{ECFD68AF-5610-44AC-924E-BD166B49020A}"/>
          </ac:picMkLst>
        </pc:picChg>
        <pc:picChg chg="add mod">
          <ac:chgData name="Гость" userId="475e23bd854faad2" providerId="Windows Live" clId="Web-{18D63EEB-EDD5-44B2-86D6-311B5BB9B1A6}" dt="2018-11-18T13:17:29.764" v="71" actId="1076"/>
          <ac:picMkLst>
            <pc:docMk/>
            <pc:sldMk cId="3668664944" sldId="256"/>
            <ac:picMk id="6" creationId="{F4DD79B4-3B52-4E84-9A45-34DD55920BC6}"/>
          </ac:picMkLst>
        </pc:picChg>
      </pc:sldChg>
      <pc:sldChg chg="addSp delSp modSp">
        <pc:chgData name="Гость" userId="475e23bd854faad2" providerId="Windows Live" clId="Web-{18D63EEB-EDD5-44B2-86D6-311B5BB9B1A6}" dt="2018-11-18T13:19:30.893" v="79" actId="20577"/>
        <pc:sldMkLst>
          <pc:docMk/>
          <pc:sldMk cId="3582893204" sldId="257"/>
        </pc:sldMkLst>
        <pc:spChg chg="mod">
          <ac:chgData name="Гость" userId="475e23bd854faad2" providerId="Windows Live" clId="Web-{18D63EEB-EDD5-44B2-86D6-311B5BB9B1A6}" dt="2018-11-18T13:19:30.893" v="79" actId="20577"/>
          <ac:spMkLst>
            <pc:docMk/>
            <pc:sldMk cId="3582893204" sldId="257"/>
            <ac:spMk id="3" creationId="{00000000-0000-0000-0000-000000000000}"/>
          </ac:spMkLst>
        </pc:spChg>
        <pc:picChg chg="add del mod">
          <ac:chgData name="Гость" userId="475e23bd854faad2" providerId="Windows Live" clId="Web-{18D63EEB-EDD5-44B2-86D6-311B5BB9B1A6}" dt="2018-11-18T12:59:32.191" v="31"/>
          <ac:picMkLst>
            <pc:docMk/>
            <pc:sldMk cId="3582893204" sldId="257"/>
            <ac:picMk id="4" creationId="{3BBF0548-5EFB-4325-89CE-9FC75E966DA9}"/>
          </ac:picMkLst>
        </pc:picChg>
        <pc:picChg chg="add del mod">
          <ac:chgData name="Гость" userId="475e23bd854faad2" providerId="Windows Live" clId="Web-{18D63EEB-EDD5-44B2-86D6-311B5BB9B1A6}" dt="2018-11-18T13:05:51.987" v="35"/>
          <ac:picMkLst>
            <pc:docMk/>
            <pc:sldMk cId="3582893204" sldId="257"/>
            <ac:picMk id="6" creationId="{3BFBCD15-CA92-4DB4-9E65-CDB1EE1F18FA}"/>
          </ac:picMkLst>
        </pc:picChg>
        <pc:picChg chg="add mod">
          <ac:chgData name="Гость" userId="475e23bd854faad2" providerId="Windows Live" clId="Web-{18D63EEB-EDD5-44B2-86D6-311B5BB9B1A6}" dt="2018-11-18T13:10:34.107" v="47" actId="1076"/>
          <ac:picMkLst>
            <pc:docMk/>
            <pc:sldMk cId="3582893204" sldId="257"/>
            <ac:picMk id="8" creationId="{D8CD99F8-8A0D-4D08-B024-52BD93B5E8A6}"/>
          </ac:picMkLst>
        </pc:picChg>
        <pc:picChg chg="add mod">
          <ac:chgData name="Гость" userId="475e23bd854faad2" providerId="Windows Live" clId="Web-{18D63EEB-EDD5-44B2-86D6-311B5BB9B1A6}" dt="2018-11-18T13:15:35.119" v="56" actId="1076"/>
          <ac:picMkLst>
            <pc:docMk/>
            <pc:sldMk cId="3582893204" sldId="257"/>
            <ac:picMk id="10" creationId="{E5AA630E-AF2B-4D6B-BD38-0D08B002D640}"/>
          </ac:picMkLst>
        </pc:picChg>
      </pc:sldChg>
      <pc:sldChg chg="modSp">
        <pc:chgData name="Гость" userId="475e23bd854faad2" providerId="Windows Live" clId="Web-{18D63EEB-EDD5-44B2-86D6-311B5BB9B1A6}" dt="2018-11-18T13:19:46.769" v="86" actId="20577"/>
        <pc:sldMkLst>
          <pc:docMk/>
          <pc:sldMk cId="3701209563" sldId="258"/>
        </pc:sldMkLst>
        <pc:spChg chg="mod">
          <ac:chgData name="Гость" userId="475e23bd854faad2" providerId="Windows Live" clId="Web-{18D63EEB-EDD5-44B2-86D6-311B5BB9B1A6}" dt="2018-11-18T13:19:46.769" v="86" actId="20577"/>
          <ac:spMkLst>
            <pc:docMk/>
            <pc:sldMk cId="3701209563" sldId="258"/>
            <ac:spMk id="3" creationId="{00000000-0000-0000-0000-000000000000}"/>
          </ac:spMkLst>
        </pc:spChg>
      </pc:sldChg>
      <pc:sldChg chg="modSp">
        <pc:chgData name="Гость" userId="475e23bd854faad2" providerId="Windows Live" clId="Web-{18D63EEB-EDD5-44B2-86D6-311B5BB9B1A6}" dt="2018-11-18T13:19:58.660" v="90" actId="20577"/>
        <pc:sldMkLst>
          <pc:docMk/>
          <pc:sldMk cId="574843441" sldId="259"/>
        </pc:sldMkLst>
        <pc:spChg chg="mod">
          <ac:chgData name="Гость" userId="475e23bd854faad2" providerId="Windows Live" clId="Web-{18D63EEB-EDD5-44B2-86D6-311B5BB9B1A6}" dt="2018-11-18T13:19:58.660" v="90" actId="20577"/>
          <ac:spMkLst>
            <pc:docMk/>
            <pc:sldMk cId="574843441" sldId="259"/>
            <ac:spMk id="3" creationId="{00000000-0000-0000-0000-000000000000}"/>
          </ac:spMkLst>
        </pc:spChg>
      </pc:sldChg>
      <pc:sldChg chg="modSp">
        <pc:chgData name="Гость" userId="475e23bd854faad2" providerId="Windows Live" clId="Web-{18D63EEB-EDD5-44B2-86D6-311B5BB9B1A6}" dt="2018-11-18T13:20:50.224" v="102" actId="20577"/>
        <pc:sldMkLst>
          <pc:docMk/>
          <pc:sldMk cId="1747053612" sldId="260"/>
        </pc:sldMkLst>
        <pc:spChg chg="mod">
          <ac:chgData name="Гость" userId="475e23bd854faad2" providerId="Windows Live" clId="Web-{18D63EEB-EDD5-44B2-86D6-311B5BB9B1A6}" dt="2018-11-18T13:20:50.224" v="102" actId="20577"/>
          <ac:spMkLst>
            <pc:docMk/>
            <pc:sldMk cId="1747053612" sldId="260"/>
            <ac:spMk id="3" creationId="{00000000-0000-0000-0000-000000000000}"/>
          </ac:spMkLst>
        </pc:spChg>
      </pc:sldChg>
      <pc:sldChg chg="modSp">
        <pc:chgData name="Гость" userId="475e23bd854faad2" providerId="Windows Live" clId="Web-{18D63EEB-EDD5-44B2-86D6-311B5BB9B1A6}" dt="2018-11-18T13:21:27.210" v="113" actId="20577"/>
        <pc:sldMkLst>
          <pc:docMk/>
          <pc:sldMk cId="3089665230" sldId="261"/>
        </pc:sldMkLst>
        <pc:spChg chg="mod">
          <ac:chgData name="Гость" userId="475e23bd854faad2" providerId="Windows Live" clId="Web-{18D63EEB-EDD5-44B2-86D6-311B5BB9B1A6}" dt="2018-11-18T13:21:27.210" v="113" actId="20577"/>
          <ac:spMkLst>
            <pc:docMk/>
            <pc:sldMk cId="3089665230" sldId="261"/>
            <ac:spMk id="3" creationId="{00000000-0000-0000-0000-000000000000}"/>
          </ac:spMkLst>
        </pc:spChg>
      </pc:sldChg>
      <pc:sldChg chg="modSp">
        <pc:chgData name="Гость" userId="475e23bd854faad2" providerId="Windows Live" clId="Web-{18D63EEB-EDD5-44B2-86D6-311B5BB9B1A6}" dt="2018-11-18T13:20:16.177" v="96" actId="20577"/>
        <pc:sldMkLst>
          <pc:docMk/>
          <pc:sldMk cId="1840876882" sldId="266"/>
        </pc:sldMkLst>
        <pc:spChg chg="mod">
          <ac:chgData name="Гость" userId="475e23bd854faad2" providerId="Windows Live" clId="Web-{18D63EEB-EDD5-44B2-86D6-311B5BB9B1A6}" dt="2018-11-18T13:20:16.177" v="96" actId="20577"/>
          <ac:spMkLst>
            <pc:docMk/>
            <pc:sldMk cId="1840876882" sldId="266"/>
            <ac:spMk id="3" creationId="{00000000-0000-0000-0000-000000000000}"/>
          </ac:spMkLst>
        </pc:spChg>
      </pc:sldChg>
    </pc:docChg>
  </pc:docChgLst>
  <pc:docChgLst>
    <pc:chgData name="Гость" userId="475e23bd854faad2" providerId="Windows Live" clId="Web-{18965D71-2D4B-4743-8D33-8E0A42CFA4D2}"/>
    <pc:docChg chg="addSld modSld sldOrd">
      <pc:chgData name="Гость" userId="475e23bd854faad2" providerId="Windows Live" clId="Web-{18965D71-2D4B-4743-8D33-8E0A42CFA4D2}" dt="2018-10-22T00:22:57.293" v="2219" actId="20577"/>
      <pc:docMkLst>
        <pc:docMk/>
      </pc:docMkLst>
      <pc:sldChg chg="modNotes">
        <pc:chgData name="Гость" userId="475e23bd854faad2" providerId="Windows Live" clId="Web-{18965D71-2D4B-4743-8D33-8E0A42CFA4D2}" dt="2018-10-21T23:35:44.826" v="666"/>
        <pc:sldMkLst>
          <pc:docMk/>
          <pc:sldMk cId="1747053612" sldId="260"/>
        </pc:sldMkLst>
      </pc:sldChg>
      <pc:sldChg chg="modNotes">
        <pc:chgData name="Гость" userId="475e23bd854faad2" providerId="Windows Live" clId="Web-{18965D71-2D4B-4743-8D33-8E0A42CFA4D2}" dt="2018-10-21T23:37:25.174" v="718"/>
        <pc:sldMkLst>
          <pc:docMk/>
          <pc:sldMk cId="178715625" sldId="262"/>
        </pc:sldMkLst>
      </pc:sldChg>
      <pc:sldChg chg="modNotes">
        <pc:chgData name="Гость" userId="475e23bd854faad2" providerId="Windows Live" clId="Web-{18965D71-2D4B-4743-8D33-8E0A42CFA4D2}" dt="2018-10-21T23:49:33.947" v="1235"/>
        <pc:sldMkLst>
          <pc:docMk/>
          <pc:sldMk cId="3757875833" sldId="263"/>
        </pc:sldMkLst>
      </pc:sldChg>
      <pc:sldChg chg="addSp modSp add ord replId addCm modNotes">
        <pc:chgData name="Гость" userId="475e23bd854faad2" providerId="Windows Live" clId="Web-{18965D71-2D4B-4743-8D33-8E0A42CFA4D2}" dt="2018-10-22T00:04:37.223" v="1768"/>
        <pc:sldMkLst>
          <pc:docMk/>
          <pc:sldMk cId="1789100009" sldId="265"/>
        </pc:sldMkLst>
        <pc:spChg chg="mod">
          <ac:chgData name="Гость" userId="475e23bd854faad2" providerId="Windows Live" clId="Web-{18965D71-2D4B-4743-8D33-8E0A42CFA4D2}" dt="2018-10-21T23:51:14.565" v="1264" actId="20577"/>
          <ac:spMkLst>
            <pc:docMk/>
            <pc:sldMk cId="1789100009" sldId="265"/>
            <ac:spMk id="2" creationId="{00000000-0000-0000-0000-000000000000}"/>
          </ac:spMkLst>
        </pc:spChg>
        <pc:spChg chg="mod">
          <ac:chgData name="Гость" userId="475e23bd854faad2" providerId="Windows Live" clId="Web-{18965D71-2D4B-4743-8D33-8E0A42CFA4D2}" dt="2018-10-22T00:02:11.701" v="1722" actId="20577"/>
          <ac:spMkLst>
            <pc:docMk/>
            <pc:sldMk cId="1789100009" sldId="265"/>
            <ac:spMk id="3" creationId="{00000000-0000-0000-0000-000000000000}"/>
          </ac:spMkLst>
        </pc:spChg>
        <pc:spChg chg="add mod">
          <ac:chgData name="Гость" userId="475e23bd854faad2" providerId="Windows Live" clId="Web-{18965D71-2D4B-4743-8D33-8E0A42CFA4D2}" dt="2018-10-21T23:16:02.363" v="196" actId="1076"/>
          <ac:spMkLst>
            <pc:docMk/>
            <pc:sldMk cId="1789100009" sldId="265"/>
            <ac:spMk id="6" creationId="{38E53E09-0328-4A99-90F4-4B5166E5F174}"/>
          </ac:spMkLst>
        </pc:spChg>
        <pc:picChg chg="add mod">
          <ac:chgData name="Гость" userId="475e23bd854faad2" providerId="Windows Live" clId="Web-{18965D71-2D4B-4743-8D33-8E0A42CFA4D2}" dt="2018-10-21T23:14:28.935" v="172" actId="1076"/>
          <ac:picMkLst>
            <pc:docMk/>
            <pc:sldMk cId="1789100009" sldId="265"/>
            <ac:picMk id="4" creationId="{BA3B585D-802A-4D19-A544-E13DE22048A6}"/>
          </ac:picMkLst>
        </pc:picChg>
      </pc:sldChg>
      <pc:sldChg chg="add replId">
        <pc:chgData name="Гость" userId="475e23bd854faad2" providerId="Windows Live" clId="Web-{18965D71-2D4B-4743-8D33-8E0A42CFA4D2}" dt="2018-10-21T23:49:36.744" v="1236"/>
        <pc:sldMkLst>
          <pc:docMk/>
          <pc:sldMk cId="1840876882" sldId="266"/>
        </pc:sldMkLst>
      </pc:sldChg>
      <pc:sldChg chg="modSp add replId modNotes">
        <pc:chgData name="Гость" userId="475e23bd854faad2" providerId="Windows Live" clId="Web-{18965D71-2D4B-4743-8D33-8E0A42CFA4D2}" dt="2018-10-22T00:22:56.356" v="2217" actId="20577"/>
        <pc:sldMkLst>
          <pc:docMk/>
          <pc:sldMk cId="2498923710" sldId="267"/>
        </pc:sldMkLst>
        <pc:spChg chg="mod">
          <ac:chgData name="Гость" userId="475e23bd854faad2" providerId="Windows Live" clId="Web-{18965D71-2D4B-4743-8D33-8E0A42CFA4D2}" dt="2018-10-22T00:05:02.850" v="1777" actId="20577"/>
          <ac:spMkLst>
            <pc:docMk/>
            <pc:sldMk cId="2498923710" sldId="267"/>
            <ac:spMk id="2" creationId="{00000000-0000-0000-0000-000000000000}"/>
          </ac:spMkLst>
        </pc:spChg>
        <pc:spChg chg="mod">
          <ac:chgData name="Гость" userId="475e23bd854faad2" providerId="Windows Live" clId="Web-{18965D71-2D4B-4743-8D33-8E0A42CFA4D2}" dt="2018-10-22T00:22:56.356" v="2217" actId="20577"/>
          <ac:spMkLst>
            <pc:docMk/>
            <pc:sldMk cId="2498923710" sldId="267"/>
            <ac:spMk id="3" creationId="{00000000-0000-0000-0000-000000000000}"/>
          </ac:spMkLst>
        </pc:spChg>
        <pc:spChg chg="mod">
          <ac:chgData name="Гость" userId="475e23bd854faad2" providerId="Windows Live" clId="Web-{18965D71-2D4B-4743-8D33-8E0A42CFA4D2}" dt="2018-10-22T00:02:48.718" v="1725" actId="20577"/>
          <ac:spMkLst>
            <pc:docMk/>
            <pc:sldMk cId="2498923710" sldId="267"/>
            <ac:spMk id="6" creationId="{38E53E09-0328-4A99-90F4-4B5166E5F174}"/>
          </ac:spMkLst>
        </pc:spChg>
      </pc:sldChg>
    </pc:docChg>
  </pc:docChgLst>
  <pc:docChgLst>
    <pc:chgData name="Guest User" userId="475e23bd854faad2" providerId="Windows Live" clId="Web-{11F323D3-4113-4F90-986E-9BBFEE448DF5}"/>
    <pc:docChg chg="modSld">
      <pc:chgData name="Guest User" userId="475e23bd854faad2" providerId="Windows Live" clId="Web-{11F323D3-4113-4F90-986E-9BBFEE448DF5}" dt="2018-11-18T21:30:27.792" v="0"/>
      <pc:docMkLst>
        <pc:docMk/>
      </pc:docMkLst>
      <pc:sldChg chg="addSp modSp">
        <pc:chgData name="Guest User" userId="475e23bd854faad2" providerId="Windows Live" clId="Web-{11F323D3-4113-4F90-986E-9BBFEE448DF5}" dt="2018-11-18T21:30:27.792" v="0"/>
        <pc:sldMkLst>
          <pc:docMk/>
          <pc:sldMk cId="1866787669" sldId="268"/>
        </pc:sldMkLst>
        <pc:picChg chg="add mod">
          <ac:chgData name="Guest User" userId="475e23bd854faad2" providerId="Windows Live" clId="Web-{11F323D3-4113-4F90-986E-9BBFEE448DF5}" dt="2018-11-18T21:30:27.792" v="0"/>
          <ac:picMkLst>
            <pc:docMk/>
            <pc:sldMk cId="1866787669" sldId="268"/>
            <ac:picMk id="2" creationId="{54D1C391-6CF2-4750-923D-AB952A517CD2}"/>
          </ac:picMkLst>
        </pc:picChg>
      </pc:sldChg>
    </pc:docChg>
  </pc:docChgLst>
  <pc:docChgLst>
    <pc:chgData name="Гость" userId="475e23bd854faad2" providerId="Windows Live" clId="Web-{9A57FEDE-7337-4BE5-A76F-A8D25EC9D08A}"/>
    <pc:docChg chg="modSld">
      <pc:chgData name="Гость" userId="475e23bd854faad2" providerId="Windows Live" clId="Web-{9A57FEDE-7337-4BE5-A76F-A8D25EC9D08A}" dt="2018-11-27T23:19:13.084" v="387" actId="20577"/>
      <pc:docMkLst>
        <pc:docMk/>
      </pc:docMkLst>
      <pc:sldChg chg="addSp modSp addAnim">
        <pc:chgData name="Гость" userId="475e23bd854faad2" providerId="Windows Live" clId="Web-{9A57FEDE-7337-4BE5-A76F-A8D25EC9D08A}" dt="2018-11-27T23:08:21.927" v="371" actId="1076"/>
        <pc:sldMkLst>
          <pc:docMk/>
          <pc:sldMk cId="1340161756" sldId="264"/>
        </pc:sldMkLst>
        <pc:spChg chg="mod">
          <ac:chgData name="Гость" userId="475e23bd854faad2" providerId="Windows Live" clId="Web-{9A57FEDE-7337-4BE5-A76F-A8D25EC9D08A}" dt="2018-11-27T23:07:08.331" v="363" actId="20577"/>
          <ac:spMkLst>
            <pc:docMk/>
            <pc:sldMk cId="1340161756" sldId="264"/>
            <ac:spMk id="2" creationId="{00000000-0000-0000-0000-000000000000}"/>
          </ac:spMkLst>
        </pc:spChg>
        <pc:spChg chg="mod">
          <ac:chgData name="Гость" userId="475e23bd854faad2" providerId="Windows Live" clId="Web-{9A57FEDE-7337-4BE5-A76F-A8D25EC9D08A}" dt="2018-11-27T23:08:13.004" v="370" actId="1076"/>
          <ac:spMkLst>
            <pc:docMk/>
            <pc:sldMk cId="1340161756" sldId="264"/>
            <ac:spMk id="3" creationId="{00000000-0000-0000-0000-000000000000}"/>
          </ac:spMkLst>
        </pc:spChg>
        <pc:spChg chg="add mod">
          <ac:chgData name="Гость" userId="475e23bd854faad2" providerId="Windows Live" clId="Web-{9A57FEDE-7337-4BE5-A76F-A8D25EC9D08A}" dt="2018-11-27T23:07:19.316" v="366" actId="1076"/>
          <ac:spMkLst>
            <pc:docMk/>
            <pc:sldMk cId="1340161756" sldId="264"/>
            <ac:spMk id="6" creationId="{1262F9BC-3F89-456E-ABA1-35ADFC769133}"/>
          </ac:spMkLst>
        </pc:spChg>
        <pc:picChg chg="mod">
          <ac:chgData name="Гость" userId="475e23bd854faad2" providerId="Windows Live" clId="Web-{9A57FEDE-7337-4BE5-A76F-A8D25EC9D08A}" dt="2018-11-27T23:08:21.927" v="371" actId="1076"/>
          <ac:picMkLst>
            <pc:docMk/>
            <pc:sldMk cId="1340161756" sldId="264"/>
            <ac:picMk id="4" creationId="{77E0A066-EF1C-403B-8E7F-EBE33087E86E}"/>
          </ac:picMkLst>
        </pc:picChg>
      </pc:sldChg>
      <pc:sldChg chg="modSp">
        <pc:chgData name="Гость" userId="475e23bd854faad2" providerId="Windows Live" clId="Web-{9A57FEDE-7337-4BE5-A76F-A8D25EC9D08A}" dt="2018-11-27T23:19:13.084" v="386" actId="20577"/>
        <pc:sldMkLst>
          <pc:docMk/>
          <pc:sldMk cId="1866787669" sldId="268"/>
        </pc:sldMkLst>
        <pc:spChg chg="mod">
          <ac:chgData name="Гость" userId="475e23bd854faad2" providerId="Windows Live" clId="Web-{9A57FEDE-7337-4BE5-A76F-A8D25EC9D08A}" dt="2018-11-27T23:19:13.084" v="386" actId="20577"/>
          <ac:spMkLst>
            <pc:docMk/>
            <pc:sldMk cId="1866787669" sldId="268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23:19:31.705" idx="1">
    <p:pos x="10" y="10"/>
    <p:text>Руководитель финансового подразделения кодной из крупнейших российских компаний сформулировал требование к системе. Обрисовал ситуацию, важность и срочность требования.
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1T23:19:31.705" idx="1">
    <p:pos x="10" y="10"/>
    <p:text>Руководитель финансового подразделения кодной из крупнейших российских компаний сформулировал требование к системе. Обрисовал ситуацию, важность и срочность требования.
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76781-9920-4F4B-8932-18D6C8624501}" type="datetimeFigureOut">
              <a:rPr lang="ru-RU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3002-C441-49DA-91F0-A2DE6DCD6B0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7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3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2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5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6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Руководитель</a:t>
            </a:r>
            <a:r>
              <a:rPr lang="en-US" dirty="0"/>
              <a:t> </a:t>
            </a:r>
            <a:r>
              <a:rPr lang="en-US" dirty="0" err="1"/>
              <a:t>финансового</a:t>
            </a:r>
            <a:r>
              <a:rPr lang="en-US" dirty="0"/>
              <a:t> </a:t>
            </a:r>
            <a:r>
              <a:rPr lang="en-US" dirty="0" err="1"/>
              <a:t>подразделения</a:t>
            </a:r>
            <a:r>
              <a:rPr lang="en-US" dirty="0"/>
              <a:t> </a:t>
            </a:r>
            <a:r>
              <a:rPr lang="en-US" dirty="0" err="1"/>
              <a:t>одной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крупнейших</a:t>
            </a:r>
            <a:r>
              <a:rPr lang="en-US" dirty="0"/>
              <a:t> </a:t>
            </a:r>
            <a:r>
              <a:rPr lang="en-US" dirty="0" err="1"/>
              <a:t>российских</a:t>
            </a:r>
            <a:r>
              <a:rPr lang="en-US" dirty="0"/>
              <a:t> </a:t>
            </a:r>
            <a:r>
              <a:rPr lang="en-US" dirty="0" err="1"/>
              <a:t>компаний</a:t>
            </a:r>
            <a:r>
              <a:rPr lang="en-US" dirty="0"/>
              <a:t> </a:t>
            </a:r>
            <a:r>
              <a:rPr lang="en-US" dirty="0" err="1"/>
              <a:t>сформулировал</a:t>
            </a:r>
            <a:r>
              <a:rPr lang="en-US" dirty="0"/>
              <a:t> </a:t>
            </a:r>
            <a:r>
              <a:rPr lang="en-US" dirty="0" err="1"/>
              <a:t>требование</a:t>
            </a:r>
            <a:r>
              <a:rPr lang="en-US" dirty="0"/>
              <a:t> к </a:t>
            </a:r>
            <a:r>
              <a:rPr lang="en-US" dirty="0" err="1"/>
              <a:t>системе</a:t>
            </a:r>
            <a:r>
              <a:rPr lang="en-US" dirty="0"/>
              <a:t>. </a:t>
            </a:r>
            <a:r>
              <a:rPr lang="en-US" dirty="0" err="1"/>
              <a:t>Обрисовал</a:t>
            </a:r>
            <a:r>
              <a:rPr lang="en-US" dirty="0"/>
              <a:t> </a:t>
            </a:r>
            <a:r>
              <a:rPr lang="en-US" dirty="0" err="1"/>
              <a:t>ситуацию</a:t>
            </a:r>
            <a:r>
              <a:rPr lang="en-US" dirty="0"/>
              <a:t>, </a:t>
            </a:r>
            <a:r>
              <a:rPr lang="en-US" dirty="0" err="1"/>
              <a:t>важность</a:t>
            </a:r>
            <a:r>
              <a:rPr lang="en-US" dirty="0"/>
              <a:t> и </a:t>
            </a:r>
            <a:r>
              <a:rPr lang="en-US" dirty="0" err="1"/>
              <a:t>срочность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r>
              <a:rPr lang="en-US" dirty="0"/>
              <a:t>.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Без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этого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отчета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приходится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выявлять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нарушителей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вручную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тратиться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много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времени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допускаются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ошибки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Фактически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производится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только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выборочное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депремирование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сотрудников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ситуация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соблюдением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сроков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улучшается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Компания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попадает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под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риски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штрафных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санкций</a:t>
            </a:r>
            <a:r>
              <a:rPr lang="en-US" dirty="0">
                <a:cs typeface="Calibri"/>
              </a:rPr>
              <a:t>. 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F3002-C441-49DA-91F0-A2DE6DCD6B05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 err="1"/>
              <a:t>Телефон</a:t>
            </a:r>
            <a:r>
              <a:rPr lang="en-US" dirty="0"/>
              <a:t> </a:t>
            </a:r>
            <a:r>
              <a:rPr lang="en-US" dirty="0" err="1"/>
              <a:t>испорчен</a:t>
            </a:r>
            <a:r>
              <a:rPr lang="en-US" dirty="0"/>
              <a:t>. </a:t>
            </a:r>
            <a:r>
              <a:rPr lang="en-US" dirty="0" err="1"/>
              <a:t>Чиним</a:t>
            </a:r>
            <a:r>
              <a:rPr lang="en-US" dirty="0"/>
              <a:t>..</a:t>
            </a:r>
            <a:r>
              <a:rPr lang="en-US" dirty="0">
                <a:cs typeface="Calibri"/>
              </a:rPr>
              <a:t> - </a:t>
            </a:r>
            <a:r>
              <a:rPr lang="en-US" dirty="0" err="1">
                <a:cs typeface="Calibri"/>
              </a:rPr>
              <a:t>любимая</a:t>
            </a:r>
            <a:r>
              <a:rPr lang="en-US" dirty="0">
                <a:cs typeface="Calibri"/>
              </a:rPr>
              <a:t> и, </a:t>
            </a:r>
            <a:r>
              <a:rPr lang="en-US" dirty="0" err="1">
                <a:cs typeface="Calibri"/>
              </a:rPr>
              <a:t>пожалуй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самая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частая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ошибка</a:t>
            </a:r>
            <a:r>
              <a:rPr lang="en-US" dirty="0">
                <a:cs typeface="Calibri"/>
              </a:rPr>
              <a:t>. С IT </a:t>
            </a:r>
            <a:r>
              <a:rPr lang="en-US" dirty="0" err="1">
                <a:cs typeface="Calibri"/>
              </a:rPr>
              <a:t>взаимодействуют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обычно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руководители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либо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выделенные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сотрудники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кто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совсем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точно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представляют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что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происходит</a:t>
            </a:r>
            <a:r>
              <a:rPr lang="en-US" dirty="0">
                <a:cs typeface="Calibri"/>
              </a:rPr>
              <a:t> в "</a:t>
            </a:r>
            <a:r>
              <a:rPr lang="en-US" dirty="0" err="1">
                <a:cs typeface="Calibri"/>
              </a:rPr>
              <a:t>поле</a:t>
            </a:r>
            <a:r>
              <a:rPr lang="en-US" dirty="0">
                <a:cs typeface="Calibri"/>
              </a:rPr>
              <a:t>". </a:t>
            </a:r>
            <a:r>
              <a:rPr lang="en-US" dirty="0" err="1">
                <a:cs typeface="Calibri"/>
              </a:rPr>
              <a:t>Плюс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ходу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хочется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еще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как-то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творчески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осмыслить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вести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полей</a:t>
            </a:r>
          </a:p>
          <a:p>
            <a:pPr>
              <a:spcBef>
                <a:spcPct val="20000"/>
              </a:spcBef>
            </a:pPr>
            <a:r>
              <a:rPr lang="en-US" dirty="0" err="1"/>
              <a:t>Всегда</a:t>
            </a:r>
            <a:r>
              <a:rPr lang="en-US" dirty="0"/>
              <a:t> </a:t>
            </a:r>
            <a:r>
              <a:rPr lang="en-US" dirty="0" err="1"/>
              <a:t>так</a:t>
            </a:r>
            <a:r>
              <a:rPr lang="en-US" dirty="0"/>
              <a:t> </a:t>
            </a:r>
            <a:r>
              <a:rPr lang="en-US" dirty="0" err="1"/>
              <a:t>работаем</a:t>
            </a:r>
            <a:r>
              <a:rPr lang="en-US" dirty="0">
                <a:cs typeface="Calibri"/>
              </a:rPr>
              <a:t> - </a:t>
            </a:r>
            <a:r>
              <a:rPr lang="en-US" dirty="0" err="1">
                <a:cs typeface="Calibri"/>
              </a:rPr>
              <a:t>еще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одна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ошибка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даже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сути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Действительно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сотрудники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живут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здесь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сейчас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выполняют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вполне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определенные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действия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обычными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способами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Привычка</a:t>
            </a:r>
          </a:p>
          <a:p>
            <a:pPr>
              <a:spcBef>
                <a:spcPct val="20000"/>
              </a:spcBef>
            </a:pPr>
            <a:r>
              <a:rPr lang="en-US" dirty="0"/>
              <a:t>А </a:t>
            </a:r>
            <a:r>
              <a:rPr lang="en-US" dirty="0" err="1"/>
              <a:t>еще</a:t>
            </a:r>
            <a:r>
              <a:rPr lang="en-US" dirty="0"/>
              <a:t> </a:t>
            </a:r>
            <a:r>
              <a:rPr lang="en-US" dirty="0" err="1"/>
              <a:t>есть</a:t>
            </a:r>
            <a:r>
              <a:rPr lang="en-US" dirty="0"/>
              <a:t> </a:t>
            </a:r>
            <a:r>
              <a:rPr lang="en-US" dirty="0" err="1"/>
              <a:t>классная</a:t>
            </a:r>
            <a:r>
              <a:rPr lang="en-US" dirty="0"/>
              <a:t> </a:t>
            </a:r>
            <a:r>
              <a:rPr lang="en-US" dirty="0" err="1"/>
              <a:t>штука</a:t>
            </a:r>
            <a:r>
              <a:rPr lang="en-US" dirty="0"/>
              <a:t>..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эта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ошибка</a:t>
            </a:r>
            <a:r>
              <a:rPr lang="en-US" dirty="0">
                <a:cs typeface="Calibri"/>
              </a:rPr>
              <a:t> - </a:t>
            </a:r>
            <a:r>
              <a:rPr lang="en-US" dirty="0" err="1">
                <a:cs typeface="Calibri"/>
              </a:rPr>
              <a:t>антипод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предыдущей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Уполномоченный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контакт</a:t>
            </a:r>
            <a:r>
              <a:rPr lang="en-US" dirty="0">
                <a:cs typeface="Calibri"/>
              </a:rPr>
              <a:t> с IT </a:t>
            </a:r>
            <a:r>
              <a:rPr lang="en-US" dirty="0" err="1">
                <a:cs typeface="Calibri"/>
              </a:rPr>
              <a:t>где-то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что-то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видел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что-то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слышал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решает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реализовать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Системе</a:t>
            </a:r>
            <a:r>
              <a:rPr lang="en-US" dirty="0">
                <a:cs typeface="Calibri"/>
              </a:rPr>
              <a:t>. </a:t>
            </a:r>
          </a:p>
          <a:p>
            <a:pPr>
              <a:spcBef>
                <a:spcPct val="20000"/>
              </a:spcBef>
            </a:pPr>
            <a:r>
              <a:rPr lang="en-US" dirty="0" err="1"/>
              <a:t>Синдром</a:t>
            </a:r>
            <a:r>
              <a:rPr lang="en-US" dirty="0"/>
              <a:t> </a:t>
            </a:r>
            <a:r>
              <a:rPr lang="en-US" dirty="0" err="1"/>
              <a:t>болельщика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болельщик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любит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советовать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Сейчас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довольно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редкая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уже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ошибка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F3002-C441-49DA-91F0-A2DE6DCD6B05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6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3002-C441-49DA-91F0-A2DE6DCD6B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4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Что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добавить</a:t>
            </a:r>
            <a:r>
              <a:rPr lang="en-US" dirty="0">
                <a:cs typeface="Calibri"/>
              </a:rPr>
              <a:t> к </a:t>
            </a:r>
            <a:r>
              <a:rPr lang="en-US" dirty="0" err="1">
                <a:cs typeface="Calibri"/>
              </a:rPr>
              <a:t>тезисам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Только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что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важно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наладить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взаимоуважительный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контакт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заказчиком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создать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синергию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F3002-C441-49DA-91F0-A2DE6DCD6B05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- </a:t>
            </a:r>
            <a:r>
              <a:rPr lang="en-US" dirty="0" err="1"/>
              <a:t>Найти</a:t>
            </a:r>
            <a:r>
              <a:rPr lang="en-US" dirty="0"/>
              <a:t> </a:t>
            </a:r>
            <a:r>
              <a:rPr lang="en-US" dirty="0" err="1"/>
              <a:t>Марь</a:t>
            </a:r>
            <a:r>
              <a:rPr lang="en-US" dirty="0"/>
              <a:t> </a:t>
            </a:r>
            <a:r>
              <a:rPr lang="en-US" dirty="0" err="1"/>
              <a:t>Иванну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постараться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поговорить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людьми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полях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Испорченный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телефон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нам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нужен</a:t>
            </a:r>
            <a:endParaRPr lang="ru-RU" dirty="0" err="1"/>
          </a:p>
          <a:p>
            <a:pPr>
              <a:spcBef>
                <a:spcPct val="20000"/>
              </a:spcBef>
            </a:pPr>
            <a:r>
              <a:rPr lang="en-US" dirty="0"/>
              <a:t>- </a:t>
            </a:r>
            <a:r>
              <a:rPr lang="en-US" dirty="0" err="1"/>
              <a:t>Услышать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один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из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главных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навыков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Почти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искусство</a:t>
            </a:r>
          </a:p>
          <a:p>
            <a:pPr>
              <a:spcBef>
                <a:spcPct val="20000"/>
              </a:spcBef>
            </a:pPr>
            <a:r>
              <a:rPr lang="en-US" dirty="0"/>
              <a:t>- </a:t>
            </a:r>
            <a:r>
              <a:rPr lang="en-US" dirty="0" err="1"/>
              <a:t>Подумать</a:t>
            </a:r>
            <a:r>
              <a:rPr lang="en-US" dirty="0"/>
              <a:t>. </a:t>
            </a:r>
            <a:r>
              <a:rPr lang="en-US" dirty="0" err="1"/>
              <a:t>Пауза</a:t>
            </a:r>
            <a:r>
              <a:rPr lang="en-US" dirty="0"/>
              <a:t>..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пауза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чаще-всего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необходима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Это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могут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быть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несколько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минут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могут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быть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несколько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дней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Кроме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того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что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пауза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объективно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дает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возможность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подготовиться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она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еще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добавляет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вес</a:t>
            </a:r>
            <a:r>
              <a:rPr lang="en-US" dirty="0">
                <a:cs typeface="Calibri"/>
              </a:rPr>
              <a:t> к </a:t>
            </a:r>
            <a:r>
              <a:rPr lang="en-US" dirty="0" err="1">
                <a:cs typeface="Calibri"/>
              </a:rPr>
              <a:t>последующей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дискусии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делает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ее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более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значимой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обоснованной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Нам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нужно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понять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все-ли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сказал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заказчик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Мы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сами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понимаем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почему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возникло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требование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Именно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таком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виде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Будет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решена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корневая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проблема</a:t>
            </a:r>
            <a:r>
              <a:rPr lang="en-US" dirty="0">
                <a:cs typeface="Calibri"/>
              </a:rPr>
              <a:t>? А в </a:t>
            </a:r>
            <a:r>
              <a:rPr lang="en-US" dirty="0" err="1">
                <a:cs typeface="Calibri"/>
              </a:rPr>
              <a:t>чем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она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Сформулировать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для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себя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предположения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интерпретацию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требования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- </a:t>
            </a:r>
            <a:r>
              <a:rPr lang="en-US" dirty="0" err="1"/>
              <a:t>Вопросы</a:t>
            </a:r>
            <a:r>
              <a:rPr lang="en-US" dirty="0"/>
              <a:t>. </a:t>
            </a:r>
            <a:r>
              <a:rPr lang="en-US" dirty="0" err="1"/>
              <a:t>Открываем</a:t>
            </a:r>
            <a:r>
              <a:rPr lang="en-US" dirty="0"/>
              <a:t> </a:t>
            </a:r>
            <a:r>
              <a:rPr lang="en-US" dirty="0" err="1"/>
              <a:t>сундучок</a:t>
            </a:r>
            <a:r>
              <a:rPr lang="en-US" dirty="0">
                <a:cs typeface="Calibri"/>
              </a:rPr>
              <a:t> - </a:t>
            </a:r>
            <a:r>
              <a:rPr lang="en-US" dirty="0" err="1">
                <a:cs typeface="Calibri"/>
              </a:rPr>
              <a:t>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предыдущем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шаге</a:t>
            </a:r>
            <a:r>
              <a:rPr lang="en-US" dirty="0">
                <a:cs typeface="Calibri"/>
              </a:rPr>
              <a:t> у </a:t>
            </a:r>
            <a:r>
              <a:rPr lang="en-US" dirty="0" err="1">
                <a:cs typeface="Calibri"/>
              </a:rPr>
              <a:t>нас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скорее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всего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возникли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вопросы</a:t>
            </a:r>
            <a:r>
              <a:rPr lang="en-US" dirty="0">
                <a:cs typeface="Calibri"/>
              </a:rPr>
              <a:t>, а, </a:t>
            </a:r>
            <a:r>
              <a:rPr lang="en-US" dirty="0" err="1">
                <a:cs typeface="Calibri"/>
              </a:rPr>
              <a:t>возможно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возникли</a:t>
            </a:r>
            <a:r>
              <a:rPr lang="en-US" dirty="0">
                <a:cs typeface="Calibri"/>
              </a:rPr>
              <a:t> и </a:t>
            </a:r>
            <a:r>
              <a:rPr lang="en-US" dirty="0" err="1">
                <a:cs typeface="Calibri"/>
              </a:rPr>
              <a:t>альтернативные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предложения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формулировке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требования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Задаем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вопросы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заказчику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расскачиваем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расширяем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границы</a:t>
            </a:r>
          </a:p>
          <a:p>
            <a:pPr>
              <a:spcBef>
                <a:spcPct val="20000"/>
              </a:spcBef>
            </a:pPr>
            <a:r>
              <a:rPr lang="en-US" dirty="0"/>
              <a:t>- </a:t>
            </a:r>
            <a:r>
              <a:rPr lang="en-US" dirty="0" err="1"/>
              <a:t>Вместе</a:t>
            </a:r>
            <a:r>
              <a:rPr lang="en-US" dirty="0"/>
              <a:t> </a:t>
            </a:r>
            <a:r>
              <a:rPr lang="en-US" dirty="0" err="1"/>
              <a:t>формулируем</a:t>
            </a:r>
            <a:r>
              <a:rPr lang="en-US" dirty="0"/>
              <a:t> </a:t>
            </a:r>
            <a:r>
              <a:rPr lang="en-US" dirty="0" err="1"/>
              <a:t>требования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Расширив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границы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задачи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совместно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заказчиком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их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сужаем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конкретизируем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формулируя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требование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новом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виде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либо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оставляя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как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есть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если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оно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совместно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провалидировано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F3002-C441-49DA-91F0-A2DE6DCD6B05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Было</a:t>
            </a:r>
            <a:r>
              <a:rPr lang="en-US" dirty="0">
                <a:cs typeface="Calibri"/>
              </a:rPr>
              <a:t>:</a:t>
            </a:r>
            <a:endParaRPr lang="en-US" dirty="0"/>
          </a:p>
          <a:p>
            <a:r>
              <a:rPr lang="en-US" dirty="0" err="1"/>
              <a:t>Руководитель</a:t>
            </a:r>
            <a:r>
              <a:rPr lang="en-US" dirty="0"/>
              <a:t> </a:t>
            </a:r>
            <a:r>
              <a:rPr lang="en-US" dirty="0" err="1"/>
              <a:t>финансового</a:t>
            </a:r>
            <a:r>
              <a:rPr lang="en-US" dirty="0"/>
              <a:t> </a:t>
            </a:r>
            <a:r>
              <a:rPr lang="en-US" dirty="0" err="1"/>
              <a:t>подразделения</a:t>
            </a:r>
            <a:r>
              <a:rPr lang="en-US" dirty="0"/>
              <a:t> </a:t>
            </a:r>
            <a:r>
              <a:rPr lang="en-US" dirty="0" err="1"/>
              <a:t>одной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крупнейших</a:t>
            </a:r>
            <a:r>
              <a:rPr lang="en-US" dirty="0"/>
              <a:t> </a:t>
            </a:r>
            <a:r>
              <a:rPr lang="en-US" dirty="0" err="1"/>
              <a:t>российских</a:t>
            </a:r>
            <a:r>
              <a:rPr lang="en-US" dirty="0"/>
              <a:t> </a:t>
            </a:r>
            <a:r>
              <a:rPr lang="en-US" dirty="0" err="1"/>
              <a:t>компаний</a:t>
            </a:r>
            <a:r>
              <a:rPr lang="en-US" dirty="0"/>
              <a:t> </a:t>
            </a:r>
            <a:r>
              <a:rPr lang="en-US" dirty="0" err="1"/>
              <a:t>сформулировал</a:t>
            </a:r>
            <a:r>
              <a:rPr lang="en-US" dirty="0"/>
              <a:t> </a:t>
            </a:r>
            <a:r>
              <a:rPr lang="en-US" dirty="0" err="1"/>
              <a:t>требование</a:t>
            </a:r>
            <a:r>
              <a:rPr lang="en-US" dirty="0"/>
              <a:t> к </a:t>
            </a:r>
            <a:r>
              <a:rPr lang="en-US" dirty="0" err="1"/>
              <a:t>системе</a:t>
            </a:r>
            <a:r>
              <a:rPr lang="en-US" dirty="0"/>
              <a:t>. </a:t>
            </a:r>
            <a:r>
              <a:rPr lang="en-US" dirty="0" err="1"/>
              <a:t>Обрисовал</a:t>
            </a:r>
            <a:r>
              <a:rPr lang="en-US" dirty="0"/>
              <a:t> </a:t>
            </a:r>
            <a:r>
              <a:rPr lang="en-US" dirty="0" err="1"/>
              <a:t>ситуацию</a:t>
            </a:r>
            <a:r>
              <a:rPr lang="en-US" dirty="0"/>
              <a:t>, </a:t>
            </a:r>
            <a:r>
              <a:rPr lang="en-US" dirty="0" err="1"/>
              <a:t>важность</a:t>
            </a:r>
            <a:r>
              <a:rPr lang="en-US" dirty="0"/>
              <a:t> и </a:t>
            </a:r>
            <a:r>
              <a:rPr lang="en-US" dirty="0" err="1"/>
              <a:t>срочность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r>
              <a:rPr lang="en-US" dirty="0"/>
              <a:t>.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Без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этого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отчета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приходится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выявлять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нарушителей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вручную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это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тратиться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много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времени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допускаются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ошибки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Фактически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производится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только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выборочное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депремирование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сотрудников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ситуация</a:t>
            </a:r>
            <a:r>
              <a:rPr lang="en-US" dirty="0">
                <a:cs typeface="Calibri"/>
              </a:rPr>
              <a:t> с </a:t>
            </a:r>
            <a:r>
              <a:rPr lang="en-US" dirty="0" err="1">
                <a:cs typeface="Calibri"/>
              </a:rPr>
              <a:t>соблюдением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сроков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улучшается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Компания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попадает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под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риски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штрафных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санкций</a:t>
            </a:r>
            <a:r>
              <a:rPr lang="en-US" dirty="0">
                <a:cs typeface="Calibri"/>
              </a:rPr>
              <a:t>. 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Стало</a:t>
            </a:r>
            <a:r>
              <a:rPr lang="en-US" dirty="0">
                <a:cs typeface="Calibri"/>
              </a:rPr>
              <a:t>:</a:t>
            </a:r>
            <a:endParaRPr lang="en-US" dirty="0"/>
          </a:p>
          <a:p>
            <a:r>
              <a:rPr lang="en-US" dirty="0" err="1">
                <a:cs typeface="Calibri"/>
              </a:rPr>
              <a:t>Реализовать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подсистему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информирования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сотрудников</a:t>
            </a:r>
            <a:r>
              <a:rPr lang="en-US" dirty="0">
                <a:cs typeface="Calibri"/>
              </a:rPr>
              <a:t> и </a:t>
            </a:r>
            <a:r>
              <a:rPr lang="en-US" dirty="0" err="1">
                <a:cs typeface="Calibri"/>
              </a:rPr>
              <a:t>наступлении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контрольных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сроков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списком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задач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порядке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приоритетов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обработки</a:t>
            </a:r>
            <a:r>
              <a:rPr lang="en-US" dirty="0">
                <a:cs typeface="Calibri"/>
              </a:rPr>
              <a:t>.  </a:t>
            </a:r>
            <a:r>
              <a:rPr lang="en-US" dirty="0" err="1">
                <a:cs typeface="Calibri"/>
              </a:rPr>
              <a:t>Исполнители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должны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уведомляться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два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дня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наступления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контрольного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срока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Непосредственные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руководители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сотрудников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также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должны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получать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уведомления</a:t>
            </a:r>
            <a:r>
              <a:rPr lang="en-US" dirty="0">
                <a:cs typeface="Calibri"/>
              </a:rPr>
              <a:t> о </a:t>
            </a:r>
            <a:r>
              <a:rPr lang="en-US" dirty="0" err="1">
                <a:cs typeface="Calibri"/>
              </a:rPr>
              <a:t>задачах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претендующих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просрочку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за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один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день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контрольного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срока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 err="1">
                <a:cs typeface="Calibri"/>
              </a:rPr>
              <a:t>Отчет</a:t>
            </a:r>
            <a:r>
              <a:rPr lang="en-US" dirty="0">
                <a:cs typeface="Calibri"/>
              </a:rPr>
              <a:t> о </a:t>
            </a:r>
            <a:r>
              <a:rPr lang="en-US" dirty="0" err="1">
                <a:cs typeface="Calibri"/>
              </a:rPr>
              <a:t>нарушителях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оставили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но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он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стал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особо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нужен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Тип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ошибки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всегда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так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работаем</a:t>
            </a:r>
            <a:r>
              <a:rPr lang="en-US" dirty="0">
                <a:cs typeface="Calibri"/>
              </a:rPr>
              <a:t>.. </a:t>
            </a:r>
            <a:r>
              <a:rPr lang="en-US" dirty="0" err="1">
                <a:cs typeface="Calibri"/>
              </a:rPr>
              <a:t>Депремируем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тех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кто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нарушает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F3002-C441-49DA-91F0-A2DE6DCD6B05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927" y="1794935"/>
            <a:ext cx="6068701" cy="147870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nstantia"/>
              </a:rPr>
              <a:t>Что</a:t>
            </a:r>
            <a:r>
              <a:rPr lang="en-US" dirty="0">
                <a:latin typeface="Constantia"/>
              </a:rPr>
              <a:t> </a:t>
            </a:r>
            <a:r>
              <a:rPr lang="en-US" dirty="0" err="1">
                <a:latin typeface="Constantia"/>
              </a:rPr>
              <a:t>хочет</a:t>
            </a:r>
            <a:r>
              <a:rPr lang="en-US" dirty="0">
                <a:latin typeface="Constantia"/>
              </a:rPr>
              <a:t> </a:t>
            </a:r>
            <a:r>
              <a:rPr lang="en-US" dirty="0" err="1">
                <a:latin typeface="Constantia"/>
              </a:rPr>
              <a:t>заказчик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650" y="4725911"/>
            <a:ext cx="2747367" cy="1253413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latin typeface="Franklin Gothic Book"/>
                <a:cs typeface="Calibri"/>
              </a:rPr>
              <a:t>... и </a:t>
            </a:r>
            <a:r>
              <a:rPr lang="en-US" sz="2000" dirty="0" err="1">
                <a:latin typeface="Franklin Gothic Book"/>
                <a:cs typeface="Calibri"/>
              </a:rPr>
              <a:t>как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ему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это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дать</a:t>
            </a:r>
            <a:endParaRPr lang="ru-RU" sz="2000" dirty="0">
              <a:latin typeface="Franklin Gothic Book"/>
              <a:cs typeface="Calibri"/>
            </a:endParaRPr>
          </a:p>
        </p:txBody>
      </p:sp>
      <p:pic>
        <p:nvPicPr>
          <p:cNvPr id="6" name="Рисунок 6" descr="Изображение выглядит как человек, небо, костюм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4DD79B4-3B52-4E84-9A45-34DD5592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17" y="4056901"/>
            <a:ext cx="1020990" cy="22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811971"/>
            <a:ext cx="5723468" cy="811054"/>
          </a:xfrm>
        </p:spPr>
        <p:txBody>
          <a:bodyPr>
            <a:normAutofit fontScale="90000"/>
          </a:bodyPr>
          <a:lstStyle/>
          <a:p>
            <a:r>
              <a:rPr lang="en-US"/>
              <a:t>Самое важное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209" y="1301331"/>
            <a:ext cx="3641434" cy="151429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1800" dirty="0"/>
              <a:t>- А </a:t>
            </a:r>
            <a:r>
              <a:rPr lang="en-US" sz="1800" dirty="0" err="1"/>
              <a:t>где</a:t>
            </a:r>
            <a:r>
              <a:rPr lang="en-US" sz="1800" dirty="0"/>
              <a:t> я </a:t>
            </a:r>
            <a:r>
              <a:rPr lang="en-US" sz="1800" dirty="0" err="1"/>
              <a:t>могу</a:t>
            </a:r>
            <a:r>
              <a:rPr lang="en-US" sz="1800" dirty="0"/>
              <a:t> </a:t>
            </a:r>
            <a:r>
              <a:rPr lang="en-US" sz="1800" dirty="0" err="1"/>
              <a:t>найти</a:t>
            </a:r>
            <a:r>
              <a:rPr lang="en-US" sz="1800" dirty="0"/>
              <a:t> </a:t>
            </a:r>
            <a:r>
              <a:rPr lang="en-US" sz="1800" dirty="0" err="1"/>
              <a:t>кого-нибудь</a:t>
            </a:r>
            <a:r>
              <a:rPr lang="en-US" sz="1800" dirty="0"/>
              <a:t> </a:t>
            </a:r>
            <a:r>
              <a:rPr lang="en-US" sz="1800" dirty="0" err="1"/>
              <a:t>нормального</a:t>
            </a:r>
            <a:r>
              <a:rPr lang="en-US" sz="1800" dirty="0"/>
              <a:t>?</a:t>
            </a:r>
            <a:endParaRPr lang="ru-RU" sz="1800" dirty="0">
              <a:latin typeface="Franklin Gothic Book"/>
              <a:cs typeface="Arial"/>
            </a:endParaRPr>
          </a:p>
          <a:p>
            <a:pPr algn="l"/>
            <a:r>
              <a:rPr lang="en-US" sz="1800" dirty="0"/>
              <a:t>- </a:t>
            </a:r>
            <a:r>
              <a:rPr lang="en-US" sz="1800" dirty="0" err="1"/>
              <a:t>Нигде</a:t>
            </a:r>
            <a:r>
              <a:rPr lang="en-US" sz="1800" dirty="0"/>
              <a:t>, - </a:t>
            </a:r>
            <a:r>
              <a:rPr lang="en-US" sz="1800" dirty="0" err="1"/>
              <a:t>ответил</a:t>
            </a:r>
            <a:r>
              <a:rPr lang="en-US" sz="1800" dirty="0"/>
              <a:t> </a:t>
            </a:r>
            <a:r>
              <a:rPr lang="en-US" sz="1800" dirty="0" err="1"/>
              <a:t>Кот</a:t>
            </a:r>
            <a:endParaRPr lang="en-US" sz="1800" dirty="0"/>
          </a:p>
          <a:p>
            <a:pPr algn="l"/>
            <a:r>
              <a:rPr lang="en-US" sz="1800" dirty="0"/>
              <a:t>- </a:t>
            </a:r>
            <a:r>
              <a:rPr lang="en-US" sz="1800" dirty="0" err="1"/>
              <a:t>Нормальных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бывает</a:t>
            </a:r>
            <a:r>
              <a:rPr lang="en-US" sz="1800" dirty="0"/>
              <a:t>. </a:t>
            </a:r>
            <a:r>
              <a:rPr lang="en-US" sz="1800" dirty="0" err="1"/>
              <a:t>Ведь</a:t>
            </a:r>
            <a:r>
              <a:rPr lang="en-US" sz="1800" dirty="0"/>
              <a:t> </a:t>
            </a:r>
            <a:r>
              <a:rPr lang="en-US" sz="1800" dirty="0" err="1"/>
              <a:t>все</a:t>
            </a:r>
            <a:r>
              <a:rPr lang="en-US" sz="1800" dirty="0"/>
              <a:t> </a:t>
            </a:r>
            <a:r>
              <a:rPr lang="en-US" sz="1800" dirty="0" err="1"/>
              <a:t>такие</a:t>
            </a:r>
            <a:r>
              <a:rPr lang="en-US" sz="1800" dirty="0"/>
              <a:t> </a:t>
            </a:r>
            <a:r>
              <a:rPr lang="en-US" sz="1800" dirty="0" err="1"/>
              <a:t>разные</a:t>
            </a:r>
            <a:r>
              <a:rPr lang="en-US" sz="1800" dirty="0"/>
              <a:t> и </a:t>
            </a:r>
            <a:r>
              <a:rPr lang="en-US" sz="1800" dirty="0" err="1"/>
              <a:t>непохожие</a:t>
            </a:r>
            <a:r>
              <a:rPr lang="en-US" sz="1800" dirty="0"/>
              <a:t>. И </a:t>
            </a:r>
            <a:r>
              <a:rPr lang="en-US" sz="1800" dirty="0" err="1"/>
              <a:t>это</a:t>
            </a:r>
            <a:r>
              <a:rPr lang="en-US" sz="1800" dirty="0"/>
              <a:t>, </a:t>
            </a:r>
            <a:r>
              <a:rPr lang="en-US" sz="1800" dirty="0" err="1"/>
              <a:t>по-моему</a:t>
            </a:r>
            <a:r>
              <a:rPr lang="en-US" sz="1800" dirty="0"/>
              <a:t>, </a:t>
            </a:r>
            <a:r>
              <a:rPr lang="en-US" sz="1800" b="1" dirty="0" err="1"/>
              <a:t>Нормально</a:t>
            </a:r>
            <a:r>
              <a:rPr lang="en-US" sz="1800" b="1" dirty="0"/>
              <a:t>!</a:t>
            </a:r>
          </a:p>
          <a:p>
            <a:pPr algn="r"/>
            <a:endParaRPr lang="en-US" dirty="0"/>
          </a:p>
          <a:p>
            <a:pPr algn="r"/>
            <a:r>
              <a:rPr lang="en-US" sz="1700" i="1" dirty="0" err="1"/>
              <a:t>Ль</a:t>
            </a:r>
            <a:r>
              <a:rPr lang="en-US" sz="1700" i="1" dirty="0" err="1">
                <a:latin typeface="Franklin Gothic Book"/>
              </a:rPr>
              <a:t>юис</a:t>
            </a:r>
            <a:r>
              <a:rPr lang="en-US" sz="1700" i="1" dirty="0">
                <a:latin typeface="Franklin Gothic Book"/>
              </a:rPr>
              <a:t> </a:t>
            </a:r>
            <a:r>
              <a:rPr lang="en-US" sz="1700" i="1" dirty="0" err="1">
                <a:latin typeface="Franklin Gothic Book"/>
              </a:rPr>
              <a:t>Кэрролл</a:t>
            </a:r>
            <a:r>
              <a:rPr lang="en-US" sz="1700" i="1" dirty="0"/>
              <a:t>. "</a:t>
            </a:r>
            <a:r>
              <a:rPr lang="en-US" sz="1700" i="1" dirty="0" err="1"/>
              <a:t>Алиса</a:t>
            </a:r>
            <a:r>
              <a:rPr lang="en-US" sz="1700" i="1" dirty="0"/>
              <a:t> в </a:t>
            </a:r>
            <a:r>
              <a:rPr lang="en-US" sz="1700" i="1" dirty="0" err="1"/>
              <a:t>Стране</a:t>
            </a:r>
            <a:r>
              <a:rPr lang="en-US" sz="1700" i="1" dirty="0"/>
              <a:t> </a:t>
            </a:r>
            <a:r>
              <a:rPr lang="en-US" sz="1700" i="1" dirty="0" err="1"/>
              <a:t>Чудес</a:t>
            </a:r>
            <a:r>
              <a:rPr lang="en-US" sz="1700" i="1" dirty="0"/>
              <a:t>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7E0A066-EF1C-403B-8E7F-EBE33087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07" y="1240479"/>
            <a:ext cx="1704162" cy="12779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1262F9BC-3F89-456E-ABA1-35ADFC769133}"/>
              </a:ext>
            </a:extLst>
          </p:cNvPr>
          <p:cNvSpPr txBox="1">
            <a:spLocks/>
          </p:cNvSpPr>
          <p:nvPr/>
        </p:nvSpPr>
        <p:spPr>
          <a:xfrm>
            <a:off x="1378463" y="3807805"/>
            <a:ext cx="6424442" cy="171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Franklin Gothic Book"/>
              </a:rPr>
              <a:t>Все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ошибаются</a:t>
            </a:r>
            <a:r>
              <a:rPr lang="en-US" sz="2000" dirty="0">
                <a:latin typeface="Franklin Gothic Book"/>
              </a:rPr>
              <a:t>. </a:t>
            </a:r>
            <a:r>
              <a:rPr lang="en-US" sz="2000" dirty="0" err="1">
                <a:latin typeface="Franklin Gothic Book"/>
              </a:rPr>
              <a:t>Заказчик</a:t>
            </a:r>
            <a:r>
              <a:rPr lang="en-US" sz="2000" dirty="0">
                <a:latin typeface="Franklin Gothic Book"/>
              </a:rPr>
              <a:t> в </a:t>
            </a:r>
            <a:r>
              <a:rPr lang="en-US" sz="2000" dirty="0" err="1">
                <a:latin typeface="Franklin Gothic Book"/>
              </a:rPr>
              <a:t>их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числе</a:t>
            </a:r>
            <a:r>
              <a:rPr lang="en-US" sz="2000" dirty="0">
                <a:latin typeface="Franklin Gothic Book"/>
              </a:rPr>
              <a:t>. </a:t>
            </a:r>
            <a:r>
              <a:rPr lang="en-US" sz="2000" dirty="0" err="1">
                <a:latin typeface="Franklin Gothic Book"/>
              </a:rPr>
              <a:t>Это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нормально</a:t>
            </a:r>
            <a:r>
              <a:rPr lang="en-US" sz="2000" dirty="0">
                <a:latin typeface="Franklin Gothic Book"/>
              </a:rPr>
              <a:t>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Book"/>
              </a:rPr>
              <a:t>Выявляйте истинные требования. Это нужно!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Book"/>
              </a:rPr>
              <a:t>Пять шагов. Это работает!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Book"/>
              </a:rPr>
              <a:t>Успешный проект. Довольный  заказчик. Это радует!</a:t>
            </a:r>
          </a:p>
          <a:p>
            <a:endParaRPr lang="ru-RU" sz="1600" dirty="0">
              <a:latin typeface="Franklin Gothic Book"/>
            </a:endParaRPr>
          </a:p>
          <a:p>
            <a:r>
              <a:rPr lang="ru-RU" sz="1600" dirty="0">
                <a:latin typeface="Franklin Gothic Book"/>
              </a:rPr>
              <a:t>#</a:t>
            </a:r>
            <a:r>
              <a:rPr lang="ru-RU" sz="1600" dirty="0" err="1">
                <a:latin typeface="Franklin Gothic Book"/>
              </a:rPr>
              <a:t>УспешныйПроект</a:t>
            </a:r>
            <a:r>
              <a:rPr lang="ru-RU" sz="1600" dirty="0">
                <a:latin typeface="Franklin Gothic Book"/>
              </a:rPr>
              <a:t> #</a:t>
            </a:r>
            <a:r>
              <a:rPr lang="ru-RU" sz="1600" dirty="0" err="1">
                <a:latin typeface="Franklin Gothic Book"/>
              </a:rPr>
              <a:t>ИстинныеТребования</a:t>
            </a:r>
            <a:endParaRPr lang="ru-RU" sz="16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401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небо, внешний, здание, лод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2D63EDB-BDE3-49EF-85D8-E576FE70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8" y="4659041"/>
            <a:ext cx="6526578" cy="10038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081" y="1378988"/>
            <a:ext cx="4161095" cy="3071824"/>
          </a:xfrm>
          <a:solidFill>
            <a:srgbClr val="CDECF3"/>
          </a:solidFill>
        </p:spPr>
        <p:txBody>
          <a:bodyPr anchor="ctr" anchorCtr="0">
            <a:normAutofit/>
          </a:bodyPr>
          <a:lstStyle/>
          <a:p>
            <a:r>
              <a:rPr lang="en-US" sz="1400" dirty="0" err="1">
                <a:latin typeface="Franklin Gothic Book"/>
              </a:rPr>
              <a:t>Смирягин</a:t>
            </a:r>
            <a:r>
              <a:rPr lang="en-US" sz="1400" dirty="0">
                <a:latin typeface="Franklin Gothic Book"/>
              </a:rPr>
              <a:t> </a:t>
            </a:r>
            <a:endParaRPr lang="ru-RU" dirty="0"/>
          </a:p>
          <a:p>
            <a:r>
              <a:rPr lang="en-US" sz="1400" dirty="0" err="1">
                <a:latin typeface="Franklin Gothic Book"/>
              </a:rPr>
              <a:t>Дмитрий</a:t>
            </a:r>
            <a:r>
              <a:rPr lang="en-US" sz="1400" dirty="0">
                <a:latin typeface="Franklin Gothic Book"/>
              </a:rPr>
              <a:t> </a:t>
            </a:r>
            <a:r>
              <a:rPr lang="en-US" sz="1400" dirty="0" err="1">
                <a:latin typeface="Franklin Gothic Book"/>
              </a:rPr>
              <a:t>Геннадьевич</a:t>
            </a:r>
            <a:endParaRPr lang="en-US" dirty="0"/>
          </a:p>
          <a:p>
            <a:endParaRPr lang="en-US" sz="1400" dirty="0">
              <a:latin typeface="Franklin Gothic Book"/>
            </a:endParaRPr>
          </a:p>
          <a:p>
            <a:r>
              <a:rPr lang="en-US" sz="1400" dirty="0" err="1" smtClean="0">
                <a:latin typeface="Franklin Gothic Book"/>
              </a:rPr>
              <a:t>Руководитель</a:t>
            </a:r>
            <a:r>
              <a:rPr lang="en-US" sz="1400" dirty="0" smtClean="0">
                <a:latin typeface="Franklin Gothic Book"/>
              </a:rPr>
              <a:t> </a:t>
            </a:r>
            <a:r>
              <a:rPr lang="ru-RU" sz="1400" dirty="0" smtClean="0">
                <a:latin typeface="Franklin Gothic Book"/>
              </a:rPr>
              <a:t>производства ПО</a:t>
            </a:r>
            <a:r>
              <a:rPr lang="en-US" sz="1400" dirty="0" smtClean="0">
                <a:latin typeface="Franklin Gothic Book"/>
              </a:rPr>
              <a:t>,</a:t>
            </a:r>
            <a:r>
              <a:rPr lang="en-US" sz="1400" dirty="0">
                <a:latin typeface="Franklin Gothic Book"/>
              </a:rPr>
              <a:t> </a:t>
            </a:r>
          </a:p>
          <a:p>
            <a:r>
              <a:rPr lang="en-US" sz="1400" dirty="0" err="1">
                <a:latin typeface="Franklin Gothic Book"/>
              </a:rPr>
              <a:t>Архитектор</a:t>
            </a:r>
            <a:r>
              <a:rPr lang="en-US" sz="1400" dirty="0">
                <a:latin typeface="Franklin Gothic Book"/>
              </a:rPr>
              <a:t>, IT </a:t>
            </a:r>
            <a:r>
              <a:rPr lang="en-US" sz="1400" dirty="0" err="1">
                <a:latin typeface="Franklin Gothic Book"/>
              </a:rPr>
              <a:t>эксперт</a:t>
            </a:r>
            <a:endParaRPr lang="en-US" sz="1400" dirty="0"/>
          </a:p>
          <a:p>
            <a:endParaRPr lang="en-US" sz="1400" dirty="0">
              <a:latin typeface="Franklin Gothic Book"/>
            </a:endParaRPr>
          </a:p>
          <a:p>
            <a:r>
              <a:rPr lang="en-US" sz="1400" dirty="0">
                <a:latin typeface="Franklin Gothic Book"/>
              </a:rPr>
              <a:t>dsmiryagin@gmail.com</a:t>
            </a:r>
            <a:endParaRPr lang="en-US" dirty="0">
              <a:latin typeface="Franklin Gothic Book"/>
            </a:endParaRPr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4" name="Рисунок 4" descr="Изображение выглядит как человек, мужчина, дерево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ADCA1E-3B7E-4C58-8D4A-C3943CC4B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597" y="1378987"/>
            <a:ext cx="2194161" cy="30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Противоречие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>
                <a:latin typeface="Franklin Gothic Book"/>
                <a:cs typeface="Calibri"/>
              </a:rPr>
              <a:t>Заказчик</a:t>
            </a:r>
            <a:r>
              <a:rPr lang="en-US" sz="2000" b="1" dirty="0">
                <a:latin typeface="Franklin Gothic Book"/>
                <a:cs typeface="Calibri"/>
              </a:rPr>
              <a:t> </a:t>
            </a:r>
            <a:r>
              <a:rPr lang="en-US" sz="2000" b="1" dirty="0" err="1">
                <a:latin typeface="Franklin Gothic Book"/>
                <a:cs typeface="Calibri"/>
              </a:rPr>
              <a:t>всегда</a:t>
            </a:r>
            <a:r>
              <a:rPr lang="en-US" sz="2000" b="1" dirty="0">
                <a:latin typeface="Franklin Gothic Book"/>
                <a:cs typeface="Calibri"/>
              </a:rPr>
              <a:t> </a:t>
            </a:r>
            <a:r>
              <a:rPr lang="en-US" sz="2000" b="1" dirty="0" err="1">
                <a:latin typeface="Franklin Gothic Book"/>
                <a:cs typeface="Calibri"/>
              </a:rPr>
              <a:t>прав</a:t>
            </a:r>
            <a:r>
              <a:rPr lang="en-US" sz="2000" b="1" dirty="0">
                <a:latin typeface="Franklin Gothic Book"/>
                <a:cs typeface="Calibri"/>
              </a:rPr>
              <a:t>!</a:t>
            </a:r>
          </a:p>
          <a:p>
            <a:pPr algn="r"/>
            <a:endParaRPr lang="ru-RU" sz="2000" dirty="0">
              <a:latin typeface="Franklin Gothic Book"/>
              <a:cs typeface="Calibri"/>
            </a:endParaRPr>
          </a:p>
          <a:p>
            <a:pPr algn="r"/>
            <a:r>
              <a:rPr lang="en-US" sz="2000" dirty="0" err="1">
                <a:latin typeface="Franklin Gothic Book"/>
                <a:cs typeface="Calibri"/>
              </a:rPr>
              <a:t>Уверен</a:t>
            </a:r>
            <a:r>
              <a:rPr lang="en-US" sz="2000" dirty="0">
                <a:latin typeface="Franklin Gothic Book"/>
                <a:cs typeface="Calibri"/>
              </a:rPr>
              <a:t> - </a:t>
            </a:r>
            <a:r>
              <a:rPr lang="en-US" sz="2000" dirty="0" err="1">
                <a:latin typeface="Franklin Gothic Book"/>
                <a:cs typeface="Calibri"/>
              </a:rPr>
              <a:t>знаю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что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мне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нужно</a:t>
            </a:r>
            <a:endParaRPr lang="en-US" sz="2000" dirty="0">
              <a:latin typeface="Franklin Gothic Book"/>
              <a:cs typeface="Calibri"/>
            </a:endParaRPr>
          </a:p>
          <a:p>
            <a:pPr algn="r"/>
            <a:r>
              <a:rPr lang="en-US" sz="2000" dirty="0" err="1">
                <a:latin typeface="Franklin Gothic Book"/>
                <a:cs typeface="Calibri"/>
              </a:rPr>
              <a:t>Ошибиться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легко</a:t>
            </a:r>
            <a:r>
              <a:rPr lang="en-US" sz="2000" dirty="0">
                <a:latin typeface="Franklin Gothic Book"/>
                <a:cs typeface="Calibri"/>
              </a:rPr>
              <a:t> - </a:t>
            </a:r>
            <a:r>
              <a:rPr lang="en-US" sz="2000" dirty="0" err="1">
                <a:latin typeface="Franklin Gothic Book"/>
                <a:cs typeface="Calibri"/>
              </a:rPr>
              <a:t>нужно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другое</a:t>
            </a:r>
            <a:endParaRPr lang="en-US" sz="2000" dirty="0">
              <a:latin typeface="Franklin Gothic Book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2655ED6-6FE4-453D-856F-0463C884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439" y="1305494"/>
            <a:ext cx="1675069" cy="14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Уверенность Заказчика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err="1">
                <a:latin typeface="Franklin Gothic Book"/>
                <a:cs typeface="Calibri"/>
              </a:rPr>
              <a:t>Искренность</a:t>
            </a:r>
            <a:endParaRPr lang="en-US" sz="2000" dirty="0">
              <a:latin typeface="Franklin Gothic Book"/>
              <a:cs typeface="Calibri"/>
            </a:endParaRPr>
          </a:p>
          <a:p>
            <a:pPr algn="r"/>
            <a:r>
              <a:rPr lang="en-US" sz="2000" dirty="0" err="1">
                <a:latin typeface="Franklin Gothic Book"/>
                <a:cs typeface="Calibri"/>
              </a:rPr>
              <a:t>Внутри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сундучка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рутины</a:t>
            </a:r>
            <a:endParaRPr lang="en-US" sz="2000" dirty="0">
              <a:latin typeface="Franklin Gothic Book"/>
              <a:cs typeface="Calibri"/>
            </a:endParaRPr>
          </a:p>
          <a:p>
            <a:pPr algn="r"/>
            <a:r>
              <a:rPr lang="en-US" sz="2000" dirty="0" err="1">
                <a:latin typeface="Franklin Gothic Book"/>
                <a:cs typeface="Calibri"/>
              </a:rPr>
              <a:t>Позиция</a:t>
            </a:r>
            <a:r>
              <a:rPr lang="en-US" sz="2000" dirty="0">
                <a:latin typeface="Franklin Gothic Book"/>
                <a:cs typeface="Calibri"/>
              </a:rPr>
              <a:t> </a:t>
            </a:r>
            <a:r>
              <a:rPr lang="en-US" sz="2000" dirty="0" err="1">
                <a:latin typeface="Franklin Gothic Book"/>
                <a:cs typeface="Calibri"/>
              </a:rPr>
              <a:t>покупателя</a:t>
            </a:r>
            <a:endParaRPr lang="en-US" sz="2000" dirty="0">
              <a:latin typeface="Franklin Gothic Book"/>
              <a:cs typeface="Calibri"/>
            </a:endParaRPr>
          </a:p>
          <a:p>
            <a:pPr algn="r"/>
            <a:endParaRPr lang="en-US" dirty="0">
              <a:latin typeface="Franklin Gothic Book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D237002-0429-4457-A70E-B63577AB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40" y="3381698"/>
            <a:ext cx="2743200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184" y="2044498"/>
            <a:ext cx="5713486" cy="1159261"/>
          </a:xfrm>
        </p:spPr>
        <p:txBody>
          <a:bodyPr/>
          <a:lstStyle/>
          <a:p>
            <a:r>
              <a:rPr lang="en-US" err="1"/>
              <a:t>Нам</a:t>
            </a:r>
            <a:r>
              <a:rPr lang="en-US" dirty="0"/>
              <a:t> Нужен</a:t>
            </a:r>
            <a:r>
              <a:rPr lang="en-US"/>
              <a:t> Отчет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599" y="3656762"/>
            <a:ext cx="4683977" cy="1883371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>
                <a:cs typeface="Calibri"/>
              </a:rPr>
              <a:t>Сотрудники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нарушают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сроки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задач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 err="1">
                <a:cs typeface="Calibri"/>
              </a:rPr>
              <a:t>Лишаем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премии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нарушителей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 err="1">
                <a:cs typeface="Calibri"/>
              </a:rPr>
              <a:t>Сделайте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отчет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для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депремирования</a:t>
            </a:r>
            <a:endParaRPr lang="en-US" sz="2000" dirty="0">
              <a:cs typeface="Calibri"/>
            </a:endParaRPr>
          </a:p>
          <a:p>
            <a:pPr algn="r"/>
            <a:endParaRPr lang="en-US" dirty="0">
              <a:latin typeface="Franklin Gothic Book"/>
            </a:endParaRPr>
          </a:p>
        </p:txBody>
      </p:sp>
      <p:pic>
        <p:nvPicPr>
          <p:cNvPr id="4" name="Рисунок 4" descr="Портфель">
            <a:extLst>
              <a:ext uri="{FF2B5EF4-FFF2-40B4-BE49-F238E27FC236}">
                <a16:creationId xmlns="" xmlns:a16="http://schemas.microsoft.com/office/drawing/2014/main" id="{BA3B585D-802A-4D19-A544-E13DE220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9445" y="1711"/>
            <a:ext cx="1014225" cy="101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E53E09-0328-4A99-90F4-4B5166E5F174}"/>
              </a:ext>
            </a:extLst>
          </p:cNvPr>
          <p:cNvSpPr txBox="1"/>
          <p:nvPr/>
        </p:nvSpPr>
        <p:spPr>
          <a:xfrm>
            <a:off x="3780038" y="543111"/>
            <a:ext cx="178487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/>
                <a:cs typeface="Arial"/>
              </a:rPr>
              <a:t>Кейс 1</a:t>
            </a:r>
          </a:p>
        </p:txBody>
      </p:sp>
      <p:pic>
        <p:nvPicPr>
          <p:cNvPr id="5" name="Рисунок 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59345FD-FB13-40FB-8A04-1606EC05A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641" y="1372061"/>
            <a:ext cx="726730" cy="979362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ешний, дерев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FD77D44-39D5-4F15-96CB-A17532871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422" y="3174989"/>
            <a:ext cx="2184177" cy="21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стена, животное, членистоного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EA03B7-AE95-4C15-96CB-26402681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09" y="2042291"/>
            <a:ext cx="2743200" cy="145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Ошибки</a:t>
            </a:r>
            <a:r>
              <a:rPr lang="en-US" dirty="0"/>
              <a:t> </a:t>
            </a:r>
            <a:r>
              <a:rPr lang="en-US" dirty="0" err="1"/>
              <a:t>Заказчика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err="1">
                <a:cs typeface="Calibri"/>
              </a:rPr>
              <a:t>Телефон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испорчен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Чиним</a:t>
            </a:r>
            <a:r>
              <a:rPr lang="en-US" sz="2000" dirty="0">
                <a:cs typeface="Calibri"/>
              </a:rPr>
              <a:t>...</a:t>
            </a:r>
          </a:p>
          <a:p>
            <a:pPr algn="r"/>
            <a:r>
              <a:rPr lang="en-US" sz="2000" dirty="0" err="1">
                <a:cs typeface="Calibri"/>
              </a:rPr>
              <a:t>Всегда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так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работаем</a:t>
            </a:r>
            <a:r>
              <a:rPr lang="en-US" sz="2000" dirty="0">
                <a:cs typeface="Calibri"/>
              </a:rPr>
              <a:t>...</a:t>
            </a:r>
          </a:p>
          <a:p>
            <a:pPr algn="r"/>
            <a:r>
              <a:rPr lang="en-US" sz="2000" dirty="0" err="1">
                <a:cs typeface="Calibri"/>
              </a:rPr>
              <a:t>Cиндром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болельщика</a:t>
            </a:r>
            <a:endParaRPr lang="en-US" sz="2000" dirty="0">
              <a:cs typeface="Calibri"/>
            </a:endParaRPr>
          </a:p>
          <a:p>
            <a:pPr algn="r"/>
            <a:endParaRPr lang="en-US" dirty="0">
              <a:latin typeface="Franklin Gothic Book"/>
            </a:endParaRPr>
          </a:p>
          <a:p>
            <a:pPr algn="r"/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470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И последствия...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22161" cy="1643790"/>
          </a:xfrm>
        </p:spPr>
        <p:txBody>
          <a:bodyPr>
            <a:normAutofit fontScale="92500"/>
          </a:bodyPr>
          <a:lstStyle/>
          <a:p>
            <a:pPr algn="r"/>
            <a:r>
              <a:rPr lang="en-US" sz="2200" dirty="0">
                <a:cs typeface="Calibri"/>
              </a:rPr>
              <a:t>И </a:t>
            </a:r>
            <a:r>
              <a:rPr lang="en-US" sz="2200" dirty="0" err="1">
                <a:cs typeface="Calibri"/>
              </a:rPr>
              <a:t>за</a:t>
            </a:r>
            <a:r>
              <a:rPr lang="en-US" sz="2200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это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мы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заплатили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вот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такую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кучу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денег</a:t>
            </a:r>
            <a:r>
              <a:rPr lang="en-US" sz="2200" dirty="0">
                <a:cs typeface="Calibri"/>
              </a:rPr>
              <a:t>?</a:t>
            </a:r>
            <a:endParaRPr lang="ru-RU" sz="2200" dirty="0">
              <a:cs typeface="Calibri"/>
            </a:endParaRPr>
          </a:p>
          <a:p>
            <a:pPr algn="r"/>
            <a:r>
              <a:rPr lang="en-US" sz="2200" dirty="0" err="1">
                <a:cs typeface="Calibri"/>
              </a:rPr>
              <a:t>Где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вы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набрали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этих</a:t>
            </a:r>
            <a:r>
              <a:rPr lang="en-US" sz="2200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студентов</a:t>
            </a:r>
            <a:r>
              <a:rPr lang="en-US" sz="2200" dirty="0">
                <a:cs typeface="Calibri"/>
              </a:rPr>
              <a:t>???</a:t>
            </a:r>
          </a:p>
          <a:p>
            <a:pPr algn="r"/>
            <a:endParaRPr lang="en-US" sz="2200" b="1" dirty="0">
              <a:cs typeface="Calibri"/>
            </a:endParaRPr>
          </a:p>
          <a:p>
            <a:pPr algn="r"/>
            <a:r>
              <a:rPr lang="en-US" sz="2200" b="1" dirty="0" err="1">
                <a:cs typeface="Calibri"/>
              </a:rPr>
              <a:t>Они</a:t>
            </a:r>
            <a:r>
              <a:rPr lang="en-US" sz="2200" dirty="0">
                <a:cs typeface="Calibri"/>
              </a:rPr>
              <a:t> - </a:t>
            </a:r>
            <a:r>
              <a:rPr lang="en-US" sz="2200" dirty="0" err="1">
                <a:cs typeface="Calibri"/>
              </a:rPr>
              <a:t>сами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нам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так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сказали</a:t>
            </a:r>
            <a:r>
              <a:rPr lang="en-US" sz="2200" dirty="0">
                <a:cs typeface="Calibri"/>
              </a:rPr>
              <a:t>!</a:t>
            </a:r>
            <a:endParaRPr lang="en-US" sz="2200" dirty="0"/>
          </a:p>
          <a:p>
            <a:pPr algn="r"/>
            <a:endParaRPr lang="en-US" dirty="0">
              <a:latin typeface="Franklin Gothic Book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EEF0E90-9728-4F13-AE68-DA333FDC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32" y="739705"/>
            <a:ext cx="2353882" cy="23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Выявлять</a:t>
            </a:r>
            <a:r>
              <a:rPr lang="en-US" dirty="0"/>
              <a:t> </a:t>
            </a:r>
            <a:r>
              <a:rPr lang="en-US" dirty="0" err="1"/>
              <a:t>истинные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794" y="3826465"/>
            <a:ext cx="4474345" cy="15240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Franklin Gothic Book"/>
              </a:rPr>
              <a:t>Заказчик</a:t>
            </a:r>
            <a:r>
              <a:rPr lang="en-US" sz="2000" dirty="0">
                <a:latin typeface="Franklin Gothic Book"/>
              </a:rPr>
              <a:t> - </a:t>
            </a:r>
            <a:r>
              <a:rPr lang="en-US" sz="2000" dirty="0" err="1">
                <a:latin typeface="Franklin Gothic Book"/>
              </a:rPr>
              <a:t>друг</a:t>
            </a:r>
            <a:r>
              <a:rPr lang="en-US" sz="2000" dirty="0">
                <a:latin typeface="Franklin Gothic Book"/>
              </a:rPr>
              <a:t> и </a:t>
            </a:r>
            <a:r>
              <a:rPr lang="en-US" sz="2000" dirty="0" err="1">
                <a:latin typeface="Franklin Gothic Book"/>
              </a:rPr>
              <a:t>партнер</a:t>
            </a:r>
            <a:endParaRPr lang="en-US" sz="2000" dirty="0">
              <a:latin typeface="Franklin Gothic Book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Franklin Gothic Book"/>
              </a:rPr>
              <a:t>Профессио</a:t>
            </a:r>
            <a:r>
              <a:rPr lang="en-US" sz="2000" dirty="0" err="1">
                <a:latin typeface="Franklin Gothic Book"/>
              </a:rPr>
              <a:t>нал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знает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больше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любителя</a:t>
            </a:r>
            <a:endParaRPr lang="en-US" sz="2000" dirty="0">
              <a:latin typeface="Franklin Gothic Book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Franklin Gothic Book"/>
              </a:rPr>
              <a:t>Уважительное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сотрудничество</a:t>
            </a:r>
            <a:endParaRPr lang="en-US" sz="2000" dirty="0">
              <a:latin typeface="Franklin Gothic Book"/>
            </a:endParaRPr>
          </a:p>
        </p:txBody>
      </p:sp>
      <p:pic>
        <p:nvPicPr>
          <p:cNvPr id="4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E5E4F02-AE11-4B28-9343-BE4595CF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62" y="3474963"/>
            <a:ext cx="2743200" cy="20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4">
            <a:extLst>
              <a:ext uri="{FF2B5EF4-FFF2-40B4-BE49-F238E27FC236}">
                <a16:creationId xmlns="" xmlns:a16="http://schemas.microsoft.com/office/drawing/2014/main" id="{464F463B-6BF4-4106-8458-AE4C558A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36" y="1309896"/>
            <a:ext cx="3062640" cy="4148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736" y="1309896"/>
            <a:ext cx="6691773" cy="11892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Пять</a:t>
            </a:r>
            <a:r>
              <a:rPr lang="en-US" dirty="0"/>
              <a:t> </a:t>
            </a:r>
            <a:r>
              <a:rPr lang="en-US" dirty="0" err="1"/>
              <a:t>практических</a:t>
            </a:r>
            <a:r>
              <a:rPr lang="en-US" dirty="0"/>
              <a:t> </a:t>
            </a:r>
            <a:r>
              <a:rPr lang="en-US" dirty="0" err="1"/>
              <a:t>шагов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3378" y="2774298"/>
            <a:ext cx="3575917" cy="26839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Book"/>
              </a:rPr>
              <a:t>1. </a:t>
            </a:r>
            <a:r>
              <a:rPr lang="en-US" sz="2000" dirty="0" err="1">
                <a:latin typeface="Franklin Gothic Book"/>
              </a:rPr>
              <a:t>Найти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Марь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Иванну</a:t>
            </a:r>
            <a:endParaRPr lang="en-US" sz="2000" dirty="0">
              <a:latin typeface="Franklin Gothic Book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Book"/>
              </a:rPr>
              <a:t>2. </a:t>
            </a:r>
            <a:r>
              <a:rPr lang="en-US" sz="2000" dirty="0" err="1">
                <a:latin typeface="Franklin Gothic Book"/>
              </a:rPr>
              <a:t>Услышать</a:t>
            </a:r>
            <a:endParaRPr lang="en-US" sz="2000" dirty="0">
              <a:latin typeface="Franklin Gothic Book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Book"/>
              </a:rPr>
              <a:t>3. </a:t>
            </a:r>
            <a:r>
              <a:rPr lang="en-US" sz="2000" dirty="0" err="1">
                <a:latin typeface="Franklin Gothic Book"/>
              </a:rPr>
              <a:t>Подумать</a:t>
            </a:r>
            <a:r>
              <a:rPr lang="en-US" sz="2000" dirty="0">
                <a:latin typeface="Franklin Gothic Book"/>
              </a:rPr>
              <a:t>. </a:t>
            </a:r>
            <a:r>
              <a:rPr lang="en-US" sz="2000" dirty="0" err="1">
                <a:latin typeface="Franklin Gothic Book"/>
              </a:rPr>
              <a:t>Пауза</a:t>
            </a:r>
            <a:r>
              <a:rPr lang="en-US" sz="2000" dirty="0">
                <a:latin typeface="Franklin Gothic Book"/>
              </a:rPr>
              <a:t>..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Book"/>
              </a:rPr>
              <a:t>4. </a:t>
            </a:r>
            <a:r>
              <a:rPr lang="en-US" sz="2000" dirty="0" err="1">
                <a:latin typeface="Franklin Gothic Book"/>
              </a:rPr>
              <a:t>Вопросы</a:t>
            </a:r>
            <a:r>
              <a:rPr lang="en-US" sz="2000" dirty="0">
                <a:latin typeface="Franklin Gothic Book"/>
              </a:rPr>
              <a:t>. </a:t>
            </a:r>
            <a:r>
              <a:rPr lang="en-US" sz="2000" dirty="0" err="1">
                <a:latin typeface="Franklin Gothic Book"/>
              </a:rPr>
              <a:t>Открываем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сундучок</a:t>
            </a:r>
            <a:endParaRPr lang="en-US" sz="2000" dirty="0">
              <a:latin typeface="Franklin Gothic Book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Book"/>
              </a:rPr>
              <a:t>5. </a:t>
            </a:r>
            <a:r>
              <a:rPr lang="en-US" sz="2000" dirty="0" err="1">
                <a:latin typeface="Franklin Gothic Book"/>
              </a:rPr>
              <a:t>Вместе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формулируем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требования</a:t>
            </a:r>
            <a:endParaRPr lang="en-US" sz="2000" dirty="0">
              <a:latin typeface="Franklin Gothic Book"/>
            </a:endParaRPr>
          </a:p>
        </p:txBody>
      </p:sp>
      <p:pic>
        <p:nvPicPr>
          <p:cNvPr id="16" name="Рисунок 16" descr="Изображение выглядит как чашка, стол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FD701C5-6AD0-4E30-A505-7A6B076D1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38" y="2670275"/>
            <a:ext cx="666835" cy="8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07545FE-405D-410B-AD69-F7EA34EE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80" y="3496728"/>
            <a:ext cx="2254056" cy="194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505442"/>
            <a:ext cx="5723468" cy="1828090"/>
          </a:xfrm>
        </p:spPr>
        <p:txBody>
          <a:bodyPr>
            <a:normAutofit/>
          </a:bodyPr>
          <a:lstStyle/>
          <a:p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нуж</a:t>
            </a:r>
            <a:r>
              <a:rPr lang="en-US" strike="sngStrike" dirty="0" err="1"/>
              <a:t>е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strike="sngStrike" dirty="0" err="1"/>
              <a:t>отчет</a:t>
            </a:r>
            <a:r>
              <a:rPr lang="en-US" dirty="0"/>
              <a:t> </a:t>
            </a:r>
            <a:r>
              <a:rPr lang="en-US" dirty="0" err="1"/>
              <a:t>соблюдение</a:t>
            </a:r>
            <a:r>
              <a:rPr lang="en-US" dirty="0"/>
              <a:t> </a:t>
            </a:r>
            <a:r>
              <a:rPr lang="en-US" dirty="0" err="1"/>
              <a:t>сроков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259" y="3387234"/>
            <a:ext cx="5114676" cy="18223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1600" b="1" dirty="0">
                <a:latin typeface="Franklin Gothic Book"/>
              </a:rPr>
              <a:t>KPI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отдела</a:t>
            </a:r>
            <a:r>
              <a:rPr lang="en-US" sz="1600" dirty="0">
                <a:latin typeface="Franklin Gothic Book"/>
              </a:rPr>
              <a:t> = </a:t>
            </a:r>
            <a:r>
              <a:rPr lang="en-US" sz="1600" dirty="0" err="1">
                <a:latin typeface="Franklin Gothic Book"/>
              </a:rPr>
              <a:t>соблюдения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сроков</a:t>
            </a:r>
            <a:r>
              <a:rPr lang="en-US" sz="1600" dirty="0">
                <a:latin typeface="Franklin Gothic Book"/>
              </a:rPr>
              <a:t> </a:t>
            </a:r>
          </a:p>
          <a:p>
            <a:pPr algn="r"/>
            <a:r>
              <a:rPr lang="en-US" sz="1600" dirty="0" err="1">
                <a:latin typeface="Franklin Gothic Book"/>
              </a:rPr>
              <a:t>Разная</a:t>
            </a:r>
            <a:r>
              <a:rPr lang="en-US" sz="1600" dirty="0">
                <a:latin typeface="Franklin Gothic Book"/>
              </a:rPr>
              <a:t> "</a:t>
            </a:r>
            <a:r>
              <a:rPr lang="en-US" sz="1600" dirty="0" err="1">
                <a:latin typeface="Franklin Gothic Book"/>
              </a:rPr>
              <a:t>тяжесть</a:t>
            </a:r>
            <a:r>
              <a:rPr lang="en-US" sz="1600" dirty="0">
                <a:latin typeface="Franklin Gothic Book"/>
              </a:rPr>
              <a:t>" </a:t>
            </a:r>
            <a:r>
              <a:rPr lang="en-US" sz="1600" dirty="0" err="1">
                <a:latin typeface="Franklin Gothic Book"/>
              </a:rPr>
              <a:t>просрочки</a:t>
            </a:r>
            <a:endParaRPr lang="en-US" sz="1600" dirty="0">
              <a:latin typeface="Franklin Gothic Book"/>
            </a:endParaRPr>
          </a:p>
          <a:p>
            <a:pPr algn="r"/>
            <a:r>
              <a:rPr lang="en-US" sz="1600" b="1" dirty="0" err="1">
                <a:latin typeface="Franklin Gothic Book"/>
              </a:rPr>
              <a:t>Нет</a:t>
            </a:r>
            <a:r>
              <a:rPr lang="en-US" sz="1600" b="1" dirty="0">
                <a:latin typeface="Franklin Gothic Book"/>
              </a:rPr>
              <a:t> </a:t>
            </a:r>
            <a:r>
              <a:rPr lang="en-US" sz="1600" b="1" dirty="0" err="1">
                <a:latin typeface="Franklin Gothic Book"/>
              </a:rPr>
              <a:t>цели</a:t>
            </a:r>
            <a:r>
              <a:rPr lang="en-US" sz="1600" b="1" dirty="0">
                <a:latin typeface="Franklin Gothic Book"/>
              </a:rPr>
              <a:t> </a:t>
            </a:r>
            <a:r>
              <a:rPr lang="en-US" sz="1600" b="1" dirty="0" err="1">
                <a:latin typeface="Franklin Gothic Book"/>
              </a:rPr>
              <a:t>депремировать</a:t>
            </a:r>
            <a:endParaRPr lang="en-US" sz="1600" b="1" dirty="0">
              <a:latin typeface="Franklin Gothic Book"/>
            </a:endParaRPr>
          </a:p>
          <a:p>
            <a:pPr algn="r"/>
            <a:r>
              <a:rPr lang="en-US" sz="1600" dirty="0" err="1">
                <a:latin typeface="Franklin Gothic Book"/>
              </a:rPr>
              <a:t>Люди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забывают</a:t>
            </a:r>
            <a:r>
              <a:rPr lang="en-US" sz="1600" dirty="0">
                <a:latin typeface="Franklin Gothic Book"/>
              </a:rPr>
              <a:t>, </a:t>
            </a:r>
            <a:r>
              <a:rPr lang="en-US" sz="1600" dirty="0" err="1">
                <a:latin typeface="Franklin Gothic Book"/>
              </a:rPr>
              <a:t>отвлекаются</a:t>
            </a:r>
            <a:r>
              <a:rPr lang="en-US" sz="1600" dirty="0">
                <a:latin typeface="Franklin Gothic Book"/>
              </a:rPr>
              <a:t>, </a:t>
            </a:r>
          </a:p>
          <a:p>
            <a:pPr algn="r"/>
            <a:r>
              <a:rPr lang="en-US" sz="1600" dirty="0" err="1">
                <a:latin typeface="Franklin Gothic Book"/>
              </a:rPr>
              <a:t>плохо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приоритизируют</a:t>
            </a:r>
            <a:endParaRPr lang="en-US" sz="1600" dirty="0">
              <a:latin typeface="Franklin Gothic Book"/>
            </a:endParaRPr>
          </a:p>
          <a:p>
            <a:pPr algn="r"/>
            <a:r>
              <a:rPr lang="en-US" sz="1600" b="1" dirty="0" err="1">
                <a:latin typeface="Franklin Gothic Book"/>
              </a:rPr>
              <a:t>Решение</a:t>
            </a:r>
            <a:r>
              <a:rPr lang="en-US" sz="1600" dirty="0">
                <a:latin typeface="Franklin Gothic Book"/>
              </a:rPr>
              <a:t>: вовремя </a:t>
            </a:r>
            <a:r>
              <a:rPr lang="en-US" sz="1600" dirty="0" err="1">
                <a:latin typeface="Franklin Gothic Book"/>
              </a:rPr>
              <a:t>информировать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сотрудников</a:t>
            </a:r>
            <a:r>
              <a:rPr lang="en-US" sz="1600" dirty="0">
                <a:latin typeface="Franklin Gothic Book"/>
              </a:rPr>
              <a:t> и  </a:t>
            </a:r>
            <a:r>
              <a:rPr lang="en-US" sz="1600" dirty="0" err="1">
                <a:latin typeface="Franklin Gothic Book"/>
              </a:rPr>
              <a:t>руководителей</a:t>
            </a:r>
            <a:r>
              <a:rPr lang="en-US" sz="1600" dirty="0">
                <a:latin typeface="Franklin Gothic Book"/>
              </a:rPr>
              <a:t> о </a:t>
            </a:r>
            <a:r>
              <a:rPr lang="en-US" sz="1600" dirty="0" err="1">
                <a:latin typeface="Franklin Gothic Book"/>
              </a:rPr>
              <a:t>наступлении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контрольных</a:t>
            </a:r>
            <a:r>
              <a:rPr lang="en-US" sz="1600" dirty="0">
                <a:latin typeface="Franklin Gothic Book"/>
              </a:rPr>
              <a:t> </a:t>
            </a:r>
            <a:r>
              <a:rPr lang="en-US" sz="1600" dirty="0" err="1">
                <a:latin typeface="Franklin Gothic Book"/>
              </a:rPr>
              <a:t>сроков</a:t>
            </a:r>
            <a:endParaRPr lang="en-US" sz="1600" dirty="0">
              <a:latin typeface="Franklin Gothic Book"/>
            </a:endParaRPr>
          </a:p>
          <a:p>
            <a:pPr algn="r"/>
            <a:endParaRPr lang="en-US" dirty="0">
              <a:latin typeface="Franklin Gothic Book"/>
            </a:endParaRPr>
          </a:p>
        </p:txBody>
      </p:sp>
      <p:pic>
        <p:nvPicPr>
          <p:cNvPr id="4" name="Рисунок 4" descr="Портфель">
            <a:extLst>
              <a:ext uri="{FF2B5EF4-FFF2-40B4-BE49-F238E27FC236}">
                <a16:creationId xmlns="" xmlns:a16="http://schemas.microsoft.com/office/drawing/2014/main" id="{BA3B585D-802A-4D19-A544-E13DE2204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1471" y="1711"/>
            <a:ext cx="1024207" cy="1024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E53E09-0328-4A99-90F4-4B5166E5F174}"/>
              </a:ext>
            </a:extLst>
          </p:cNvPr>
          <p:cNvSpPr txBox="1"/>
          <p:nvPr/>
        </p:nvSpPr>
        <p:spPr>
          <a:xfrm>
            <a:off x="3731429" y="553093"/>
            <a:ext cx="178487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/>
                <a:cs typeface="Arial"/>
              </a:rPr>
              <a:t>Кейс 1</a:t>
            </a:r>
          </a:p>
        </p:txBody>
      </p:sp>
      <p:pic>
        <p:nvPicPr>
          <p:cNvPr id="8" name="Рисунок 8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76C1CBA1-E280-42CC-A90D-DB95A70DB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289" y="1262254"/>
            <a:ext cx="686800" cy="9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264</Words>
  <Application>Microsoft Office PowerPoint</Application>
  <PresentationFormat>Экран 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Pushpin</vt:lpstr>
      <vt:lpstr>Что хочет заказчик </vt:lpstr>
      <vt:lpstr>Противоречие</vt:lpstr>
      <vt:lpstr>Уверенность Заказчика</vt:lpstr>
      <vt:lpstr>Нам Нужен Отчет!</vt:lpstr>
      <vt:lpstr>Ошибки Заказчика</vt:lpstr>
      <vt:lpstr>И последствия...</vt:lpstr>
      <vt:lpstr>Выявлять истинные требования</vt:lpstr>
      <vt:lpstr>Пять практических шагов</vt:lpstr>
      <vt:lpstr>Нам нужено отчет соблюдение сроков</vt:lpstr>
      <vt:lpstr>Самое важное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Смирягин Дмитрий Геннадьевич</dc:creator>
  <cp:lastModifiedBy>Смирягин Дмитрий Геннадьевич</cp:lastModifiedBy>
  <cp:revision>1678</cp:revision>
  <dcterms:created xsi:type="dcterms:W3CDTF">2014-09-16T21:39:22Z</dcterms:created>
  <dcterms:modified xsi:type="dcterms:W3CDTF">2018-11-29T17:17:52Z</dcterms:modified>
</cp:coreProperties>
</file>