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33"/>
  </p:notesMasterIdLst>
  <p:sldIdLst>
    <p:sldId id="256" r:id="rId2"/>
    <p:sldId id="290" r:id="rId3"/>
    <p:sldId id="318" r:id="rId4"/>
    <p:sldId id="285" r:id="rId5"/>
    <p:sldId id="295" r:id="rId6"/>
    <p:sldId id="296" r:id="rId7"/>
    <p:sldId id="297" r:id="rId8"/>
    <p:sldId id="258" r:id="rId9"/>
    <p:sldId id="319" r:id="rId10"/>
    <p:sldId id="298" r:id="rId11"/>
    <p:sldId id="300" r:id="rId12"/>
    <p:sldId id="291" r:id="rId13"/>
    <p:sldId id="294" r:id="rId14"/>
    <p:sldId id="301" r:id="rId15"/>
    <p:sldId id="260" r:id="rId16"/>
    <p:sldId id="261" r:id="rId17"/>
    <p:sldId id="262" r:id="rId18"/>
    <p:sldId id="311" r:id="rId19"/>
    <p:sldId id="320" r:id="rId20"/>
    <p:sldId id="302" r:id="rId21"/>
    <p:sldId id="303" r:id="rId22"/>
    <p:sldId id="304" r:id="rId23"/>
    <p:sldId id="305" r:id="rId24"/>
    <p:sldId id="321" r:id="rId25"/>
    <p:sldId id="312" r:id="rId26"/>
    <p:sldId id="313" r:id="rId27"/>
    <p:sldId id="322" r:id="rId28"/>
    <p:sldId id="314" r:id="rId29"/>
    <p:sldId id="323" r:id="rId30"/>
    <p:sldId id="315" r:id="rId31"/>
    <p:sldId id="31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BD6CC-04AB-45ED-9C3E-7A2B28EE333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C1C66-515A-4BC8-BA22-4AFFEFA490E5}">
      <dgm:prSet phldrT="[Text]"/>
      <dgm:spPr/>
      <dgm:t>
        <a:bodyPr/>
        <a:lstStyle/>
        <a:p>
          <a:r>
            <a:rPr lang="ru-RU" b="1" dirty="0" smtClean="0"/>
            <a:t>Соответствие потребностям</a:t>
          </a:r>
          <a:endParaRPr lang="en-US" b="1" dirty="0"/>
        </a:p>
      </dgm:t>
    </dgm:pt>
    <dgm:pt modelId="{14F8AB48-EBE1-4C00-869F-E289DEA95B02}" type="parTrans" cxnId="{0ABADEC2-AA32-4175-BF3E-C50327C0AB7C}">
      <dgm:prSet/>
      <dgm:spPr/>
      <dgm:t>
        <a:bodyPr/>
        <a:lstStyle/>
        <a:p>
          <a:endParaRPr lang="en-US"/>
        </a:p>
      </dgm:t>
    </dgm:pt>
    <dgm:pt modelId="{55FFF611-B117-4487-885E-D40BF3DFC283}" type="sibTrans" cxnId="{0ABADEC2-AA32-4175-BF3E-C50327C0AB7C}">
      <dgm:prSet/>
      <dgm:spPr/>
      <dgm:t>
        <a:bodyPr/>
        <a:lstStyle/>
        <a:p>
          <a:endParaRPr lang="en-US"/>
        </a:p>
      </dgm:t>
    </dgm:pt>
    <dgm:pt modelId="{E9DFDE7C-AF6A-47BB-B3BF-D2DB57CA39CF}">
      <dgm:prSet phldrT="[Text]"/>
      <dgm:spPr/>
      <dgm:t>
        <a:bodyPr/>
        <a:lstStyle/>
        <a:p>
          <a:r>
            <a:rPr lang="ru-RU" b="1" dirty="0" smtClean="0"/>
            <a:t>Удобство реализации</a:t>
          </a:r>
          <a:endParaRPr lang="en-US" b="1" dirty="0"/>
        </a:p>
      </dgm:t>
    </dgm:pt>
    <dgm:pt modelId="{A804EB68-F919-4EDE-B96D-1D680502AB29}" type="parTrans" cxnId="{33F0E78E-9356-45D7-9778-4C3734DC64EB}">
      <dgm:prSet/>
      <dgm:spPr/>
      <dgm:t>
        <a:bodyPr/>
        <a:lstStyle/>
        <a:p>
          <a:endParaRPr lang="en-US"/>
        </a:p>
      </dgm:t>
    </dgm:pt>
    <dgm:pt modelId="{92DF5FCB-8EB6-4B6B-8FAE-E1111FAB424A}" type="sibTrans" cxnId="{33F0E78E-9356-45D7-9778-4C3734DC64EB}">
      <dgm:prSet/>
      <dgm:spPr/>
      <dgm:t>
        <a:bodyPr/>
        <a:lstStyle/>
        <a:p>
          <a:endParaRPr lang="en-US"/>
        </a:p>
      </dgm:t>
    </dgm:pt>
    <dgm:pt modelId="{925D65A7-E861-471B-9594-86217E5702AD}">
      <dgm:prSet phldrT="[Text]"/>
      <dgm:spPr/>
      <dgm:t>
        <a:bodyPr/>
        <a:lstStyle/>
        <a:p>
          <a:r>
            <a:rPr lang="ru-RU" b="1" dirty="0" smtClean="0"/>
            <a:t>Набор требований</a:t>
          </a:r>
          <a:endParaRPr lang="en-US" b="1" dirty="0"/>
        </a:p>
      </dgm:t>
    </dgm:pt>
    <dgm:pt modelId="{0E93416A-3DA7-4140-BE5D-178C5713FF77}" type="parTrans" cxnId="{C1D5A032-9D2D-4E3E-AC50-CC4285A3C637}">
      <dgm:prSet/>
      <dgm:spPr/>
      <dgm:t>
        <a:bodyPr/>
        <a:lstStyle/>
        <a:p>
          <a:endParaRPr lang="en-US"/>
        </a:p>
      </dgm:t>
    </dgm:pt>
    <dgm:pt modelId="{581F9011-6885-446B-AF18-5AFC3681DFF5}" type="sibTrans" cxnId="{C1D5A032-9D2D-4E3E-AC50-CC4285A3C637}">
      <dgm:prSet/>
      <dgm:spPr/>
      <dgm:t>
        <a:bodyPr/>
        <a:lstStyle/>
        <a:p>
          <a:endParaRPr lang="en-US"/>
        </a:p>
      </dgm:t>
    </dgm:pt>
    <dgm:pt modelId="{566203D1-1005-4CA2-8E57-CD3BDA19D7FF}">
      <dgm:prSet custT="1"/>
      <dgm:spPr>
        <a:noFill/>
        <a:ln>
          <a:noFill/>
        </a:ln>
      </dgm:spPr>
      <dgm:t>
        <a:bodyPr anchor="t"/>
        <a:lstStyle/>
        <a:p>
          <a:pPr algn="l"/>
          <a:r>
            <a:rPr lang="en-US" sz="2000" b="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2000" b="0" cap="none" spc="0" dirty="0" smtClean="0">
              <a:ln w="0"/>
              <a:solidFill>
                <a:schemeClr val="tx1"/>
              </a:solidFill>
              <a:effectLst/>
            </a:rPr>
            <a:t>точно отражает потребности заинтересован-ных лиц</a:t>
          </a:r>
          <a:endParaRPr lang="ru-RU" sz="2000" dirty="0" smtClean="0"/>
        </a:p>
      </dgm:t>
    </dgm:pt>
    <dgm:pt modelId="{70C9E7A5-6366-4E4A-9D66-CE9D72AABA62}" type="parTrans" cxnId="{8BD18678-4A2E-468F-83B0-5B61AFD742C3}">
      <dgm:prSet/>
      <dgm:spPr/>
      <dgm:t>
        <a:bodyPr/>
        <a:lstStyle/>
        <a:p>
          <a:endParaRPr lang="en-US"/>
        </a:p>
      </dgm:t>
    </dgm:pt>
    <dgm:pt modelId="{ED93FDBE-5460-44CB-B7C1-34F6D3D7B8DC}" type="sibTrans" cxnId="{8BD18678-4A2E-468F-83B0-5B61AFD742C3}">
      <dgm:prSet/>
      <dgm:spPr/>
      <dgm:t>
        <a:bodyPr/>
        <a:lstStyle/>
        <a:p>
          <a:endParaRPr lang="en-US"/>
        </a:p>
      </dgm:t>
    </dgm:pt>
    <dgm:pt modelId="{9E935F68-D4B3-433A-975D-821F3E53688B}">
      <dgm:prSet custT="1"/>
      <dgm:spPr>
        <a:noFill/>
        <a:ln>
          <a:noFill/>
        </a:ln>
      </dgm:spPr>
      <dgm:t>
        <a:bodyPr anchor="t"/>
        <a:lstStyle/>
        <a:p>
          <a:pPr algn="l"/>
          <a:r>
            <a:rPr lang="en-US" sz="2000" b="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2000" b="0" cap="none" spc="0" dirty="0" smtClean="0">
              <a:ln w="0"/>
              <a:solidFill>
                <a:schemeClr val="tx1"/>
              </a:solidFill>
              <a:effectLst/>
            </a:rPr>
            <a:t>может быть реализовано с минимальными затратами</a:t>
          </a:r>
          <a:endParaRPr lang="ru-RU" sz="2000" dirty="0"/>
        </a:p>
      </dgm:t>
    </dgm:pt>
    <dgm:pt modelId="{665B800D-1FD2-45CB-BBBC-6008808AF5C3}" type="parTrans" cxnId="{35683C83-B676-453B-8785-4282D10B9687}">
      <dgm:prSet/>
      <dgm:spPr/>
      <dgm:t>
        <a:bodyPr/>
        <a:lstStyle/>
        <a:p>
          <a:endParaRPr lang="en-US"/>
        </a:p>
      </dgm:t>
    </dgm:pt>
    <dgm:pt modelId="{F50C1F70-2778-4F69-B5EC-F256780EDE65}" type="sibTrans" cxnId="{35683C83-B676-453B-8785-4282D10B9687}">
      <dgm:prSet/>
      <dgm:spPr/>
      <dgm:t>
        <a:bodyPr/>
        <a:lstStyle/>
        <a:p>
          <a:endParaRPr lang="en-US"/>
        </a:p>
      </dgm:t>
    </dgm:pt>
    <dgm:pt modelId="{E4EF9542-8F65-4267-8D30-77F9ECE9C4CE}">
      <dgm:prSet custT="1"/>
      <dgm:spPr>
        <a:noFill/>
        <a:ln>
          <a:noFill/>
        </a:ln>
      </dgm:spPr>
      <dgm:t>
        <a:bodyPr anchor="t"/>
        <a:lstStyle/>
        <a:p>
          <a:pPr algn="l"/>
          <a:r>
            <a:rPr lang="en-US" sz="2000" b="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2000" b="0" cap="none" spc="0" dirty="0" smtClean="0">
              <a:ln w="0"/>
              <a:solidFill>
                <a:schemeClr val="tx1"/>
              </a:solidFill>
              <a:effectLst/>
            </a:rPr>
            <a:t>полностью покрывают потребности и систему</a:t>
          </a:r>
          <a:endParaRPr lang="ru-RU" sz="2000" dirty="0"/>
        </a:p>
      </dgm:t>
    </dgm:pt>
    <dgm:pt modelId="{41504DA2-E687-4A4E-8732-BD0A74D50382}" type="parTrans" cxnId="{7ADEFB84-6EBA-48C8-B983-B6327F84CB2E}">
      <dgm:prSet/>
      <dgm:spPr/>
      <dgm:t>
        <a:bodyPr/>
        <a:lstStyle/>
        <a:p>
          <a:endParaRPr lang="en-US"/>
        </a:p>
      </dgm:t>
    </dgm:pt>
    <dgm:pt modelId="{C2A0F6EC-20D9-4410-BD10-E63E7E8A9C23}" type="sibTrans" cxnId="{7ADEFB84-6EBA-48C8-B983-B6327F84CB2E}">
      <dgm:prSet/>
      <dgm:spPr/>
      <dgm:t>
        <a:bodyPr/>
        <a:lstStyle/>
        <a:p>
          <a:endParaRPr lang="en-US"/>
        </a:p>
      </dgm:t>
    </dgm:pt>
    <dgm:pt modelId="{FF1346A7-A571-4FE1-8936-15257A9EAFCE}">
      <dgm:prSet/>
      <dgm:spPr/>
      <dgm:t>
        <a:bodyPr/>
        <a:lstStyle/>
        <a:p>
          <a:r>
            <a:rPr lang="ru-RU" b="1" dirty="0" smtClean="0"/>
            <a:t>Система управления</a:t>
          </a:r>
          <a:endParaRPr lang="ru-RU" b="1" dirty="0"/>
        </a:p>
      </dgm:t>
    </dgm:pt>
    <dgm:pt modelId="{7280C4B8-5324-4833-9C84-E21371888FCE}" type="parTrans" cxnId="{3A2FACCE-CAF5-48CF-AD16-462931641114}">
      <dgm:prSet/>
      <dgm:spPr/>
      <dgm:t>
        <a:bodyPr/>
        <a:lstStyle/>
        <a:p>
          <a:endParaRPr lang="en-US"/>
        </a:p>
      </dgm:t>
    </dgm:pt>
    <dgm:pt modelId="{6A954CE4-1317-4711-A6C4-373738061A9B}" type="sibTrans" cxnId="{3A2FACCE-CAF5-48CF-AD16-462931641114}">
      <dgm:prSet/>
      <dgm:spPr/>
      <dgm:t>
        <a:bodyPr/>
        <a:lstStyle/>
        <a:p>
          <a:endParaRPr lang="en-US"/>
        </a:p>
      </dgm:t>
    </dgm:pt>
    <dgm:pt modelId="{0348E75D-1881-40C8-A96E-C3458B6DAD84}">
      <dgm:prSet custT="1"/>
      <dgm:spPr>
        <a:noFill/>
        <a:ln>
          <a:noFill/>
        </a:ln>
      </dgm:spPr>
      <dgm:t>
        <a:bodyPr anchor="t"/>
        <a:lstStyle/>
        <a:p>
          <a:pPr algn="l"/>
          <a:r>
            <a:rPr lang="en-US" sz="2000" b="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2000" b="0" cap="none" spc="0" dirty="0" smtClean="0">
              <a:ln w="0"/>
              <a:solidFill>
                <a:schemeClr val="tx1"/>
              </a:solidFill>
              <a:effectLst/>
            </a:rPr>
            <a:t>можно создать, обновлять и обработать с минимальными затратами</a:t>
          </a:r>
          <a:endParaRPr lang="ru-RU" sz="2000" dirty="0" smtClean="0"/>
        </a:p>
      </dgm:t>
    </dgm:pt>
    <dgm:pt modelId="{2570532C-067A-42C4-B4E9-E928E6ED2595}" type="parTrans" cxnId="{09DAF576-F561-4C2C-B9A8-AB429C1E19FC}">
      <dgm:prSet/>
      <dgm:spPr/>
      <dgm:t>
        <a:bodyPr/>
        <a:lstStyle/>
        <a:p>
          <a:endParaRPr lang="en-US"/>
        </a:p>
      </dgm:t>
    </dgm:pt>
    <dgm:pt modelId="{75125461-8956-4D1C-8403-32949595E7D5}" type="sibTrans" cxnId="{09DAF576-F561-4C2C-B9A8-AB429C1E19FC}">
      <dgm:prSet/>
      <dgm:spPr/>
      <dgm:t>
        <a:bodyPr/>
        <a:lstStyle/>
        <a:p>
          <a:endParaRPr lang="en-US"/>
        </a:p>
      </dgm:t>
    </dgm:pt>
    <dgm:pt modelId="{A196EB16-7E7C-4AD9-9729-56DD2B163116}" type="pres">
      <dgm:prSet presAssocID="{238BD6CC-04AB-45ED-9C3E-7A2B28EE33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5FF10-736F-4658-A2FC-70B7062D42A4}" type="pres">
      <dgm:prSet presAssocID="{29FC1C66-515A-4BC8-BA22-4AFFEFA490E5}" presName="compNode" presStyleCnt="0"/>
      <dgm:spPr/>
    </dgm:pt>
    <dgm:pt modelId="{42F05272-D779-4BA0-8EE1-30F7E2A2DC0F}" type="pres">
      <dgm:prSet presAssocID="{29FC1C66-515A-4BC8-BA22-4AFFEFA490E5}" presName="aNode" presStyleLbl="bgShp" presStyleIdx="0" presStyleCnt="4"/>
      <dgm:spPr/>
      <dgm:t>
        <a:bodyPr/>
        <a:lstStyle/>
        <a:p>
          <a:endParaRPr lang="en-US"/>
        </a:p>
      </dgm:t>
    </dgm:pt>
    <dgm:pt modelId="{06C6B607-DCE8-4E4D-9E7A-CC450C1D4B78}" type="pres">
      <dgm:prSet presAssocID="{29FC1C66-515A-4BC8-BA22-4AFFEFA490E5}" presName="textNode" presStyleLbl="bgShp" presStyleIdx="0" presStyleCnt="4"/>
      <dgm:spPr/>
      <dgm:t>
        <a:bodyPr/>
        <a:lstStyle/>
        <a:p>
          <a:endParaRPr lang="en-US"/>
        </a:p>
      </dgm:t>
    </dgm:pt>
    <dgm:pt modelId="{15A5484E-6C9E-4AEE-859C-3272F040618E}" type="pres">
      <dgm:prSet presAssocID="{29FC1C66-515A-4BC8-BA22-4AFFEFA490E5}" presName="compChildNode" presStyleCnt="0"/>
      <dgm:spPr/>
    </dgm:pt>
    <dgm:pt modelId="{26986306-1E24-40F0-80D3-61B7C0516A2B}" type="pres">
      <dgm:prSet presAssocID="{29FC1C66-515A-4BC8-BA22-4AFFEFA490E5}" presName="theInnerList" presStyleCnt="0"/>
      <dgm:spPr/>
    </dgm:pt>
    <dgm:pt modelId="{770E4FE8-113E-4950-B3FC-68D57FC1EC83}" type="pres">
      <dgm:prSet presAssocID="{566203D1-1005-4CA2-8E57-CD3BDA19D7FF}" presName="childNode" presStyleLbl="node1" presStyleIdx="0" presStyleCnt="4" custScaleX="12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E28A5-DE78-4019-A310-FDB20815EA4A}" type="pres">
      <dgm:prSet presAssocID="{29FC1C66-515A-4BC8-BA22-4AFFEFA490E5}" presName="aSpace" presStyleCnt="0"/>
      <dgm:spPr/>
    </dgm:pt>
    <dgm:pt modelId="{F72F4A7A-44FF-4569-A10F-838C2B47A22A}" type="pres">
      <dgm:prSet presAssocID="{E9DFDE7C-AF6A-47BB-B3BF-D2DB57CA39CF}" presName="compNode" presStyleCnt="0"/>
      <dgm:spPr/>
    </dgm:pt>
    <dgm:pt modelId="{0E57B12F-84D2-486D-83FF-743844D91AD3}" type="pres">
      <dgm:prSet presAssocID="{E9DFDE7C-AF6A-47BB-B3BF-D2DB57CA39CF}" presName="aNode" presStyleLbl="bgShp" presStyleIdx="1" presStyleCnt="4"/>
      <dgm:spPr/>
      <dgm:t>
        <a:bodyPr/>
        <a:lstStyle/>
        <a:p>
          <a:endParaRPr lang="en-US"/>
        </a:p>
      </dgm:t>
    </dgm:pt>
    <dgm:pt modelId="{8A4ADC71-2DEC-4A40-991C-04D64E302E55}" type="pres">
      <dgm:prSet presAssocID="{E9DFDE7C-AF6A-47BB-B3BF-D2DB57CA39CF}" presName="textNode" presStyleLbl="bgShp" presStyleIdx="1" presStyleCnt="4"/>
      <dgm:spPr/>
      <dgm:t>
        <a:bodyPr/>
        <a:lstStyle/>
        <a:p>
          <a:endParaRPr lang="en-US"/>
        </a:p>
      </dgm:t>
    </dgm:pt>
    <dgm:pt modelId="{3F582E3A-4ED7-4AFC-ACE8-A2375573ADEE}" type="pres">
      <dgm:prSet presAssocID="{E9DFDE7C-AF6A-47BB-B3BF-D2DB57CA39CF}" presName="compChildNode" presStyleCnt="0"/>
      <dgm:spPr/>
    </dgm:pt>
    <dgm:pt modelId="{F5CA42EF-00A6-463D-B581-EADB0AAB7EE1}" type="pres">
      <dgm:prSet presAssocID="{E9DFDE7C-AF6A-47BB-B3BF-D2DB57CA39CF}" presName="theInnerList" presStyleCnt="0"/>
      <dgm:spPr/>
    </dgm:pt>
    <dgm:pt modelId="{18609DF2-B7D4-4ECC-BEBD-3936A674066A}" type="pres">
      <dgm:prSet presAssocID="{9E935F68-D4B3-433A-975D-821F3E53688B}" presName="childNode" presStyleLbl="node1" presStyleIdx="1" presStyleCnt="4" custScaleX="12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44BB3-FB48-4FF8-A585-9CF2D15BDA25}" type="pres">
      <dgm:prSet presAssocID="{E9DFDE7C-AF6A-47BB-B3BF-D2DB57CA39CF}" presName="aSpace" presStyleCnt="0"/>
      <dgm:spPr/>
    </dgm:pt>
    <dgm:pt modelId="{5744F5F3-AB0A-4AA4-A3DA-EAED620F829A}" type="pres">
      <dgm:prSet presAssocID="{925D65A7-E861-471B-9594-86217E5702AD}" presName="compNode" presStyleCnt="0"/>
      <dgm:spPr/>
    </dgm:pt>
    <dgm:pt modelId="{B3D70279-7CCF-488A-9CD9-B63839E02689}" type="pres">
      <dgm:prSet presAssocID="{925D65A7-E861-471B-9594-86217E5702AD}" presName="aNode" presStyleLbl="bgShp" presStyleIdx="2" presStyleCnt="4"/>
      <dgm:spPr/>
      <dgm:t>
        <a:bodyPr/>
        <a:lstStyle/>
        <a:p>
          <a:endParaRPr lang="en-US"/>
        </a:p>
      </dgm:t>
    </dgm:pt>
    <dgm:pt modelId="{E1828673-D45E-4753-BB2A-7738D6809F4A}" type="pres">
      <dgm:prSet presAssocID="{925D65A7-E861-471B-9594-86217E5702AD}" presName="textNode" presStyleLbl="bgShp" presStyleIdx="2" presStyleCnt="4"/>
      <dgm:spPr/>
      <dgm:t>
        <a:bodyPr/>
        <a:lstStyle/>
        <a:p>
          <a:endParaRPr lang="en-US"/>
        </a:p>
      </dgm:t>
    </dgm:pt>
    <dgm:pt modelId="{36EF3291-7F0C-4744-895E-0BE5FCB6012A}" type="pres">
      <dgm:prSet presAssocID="{925D65A7-E861-471B-9594-86217E5702AD}" presName="compChildNode" presStyleCnt="0"/>
      <dgm:spPr/>
    </dgm:pt>
    <dgm:pt modelId="{19AAE274-00F0-43F0-AC34-25B17C577683}" type="pres">
      <dgm:prSet presAssocID="{925D65A7-E861-471B-9594-86217E5702AD}" presName="theInnerList" presStyleCnt="0"/>
      <dgm:spPr/>
    </dgm:pt>
    <dgm:pt modelId="{21FC88C8-637E-4868-B1E1-833E1837ED1A}" type="pres">
      <dgm:prSet presAssocID="{E4EF9542-8F65-4267-8D30-77F9ECE9C4CE}" presName="childNode" presStyleLbl="node1" presStyleIdx="2" presStyleCnt="4" custScaleX="12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BC088-B96F-4A23-8234-F809D96640D8}" type="pres">
      <dgm:prSet presAssocID="{925D65A7-E861-471B-9594-86217E5702AD}" presName="aSpace" presStyleCnt="0"/>
      <dgm:spPr/>
    </dgm:pt>
    <dgm:pt modelId="{60B55CDE-B8E5-464C-A220-AF25C8B9D3F5}" type="pres">
      <dgm:prSet presAssocID="{FF1346A7-A571-4FE1-8936-15257A9EAFCE}" presName="compNode" presStyleCnt="0"/>
      <dgm:spPr/>
    </dgm:pt>
    <dgm:pt modelId="{CB9EDAE3-373F-416D-A74C-F0A621EDF804}" type="pres">
      <dgm:prSet presAssocID="{FF1346A7-A571-4FE1-8936-15257A9EAFCE}" presName="aNode" presStyleLbl="bgShp" presStyleIdx="3" presStyleCnt="4"/>
      <dgm:spPr/>
      <dgm:t>
        <a:bodyPr/>
        <a:lstStyle/>
        <a:p>
          <a:endParaRPr lang="en-US"/>
        </a:p>
      </dgm:t>
    </dgm:pt>
    <dgm:pt modelId="{5EC9D5EF-2236-4205-AE58-3EDCCD2A5590}" type="pres">
      <dgm:prSet presAssocID="{FF1346A7-A571-4FE1-8936-15257A9EAFCE}" presName="textNode" presStyleLbl="bgShp" presStyleIdx="3" presStyleCnt="4"/>
      <dgm:spPr/>
      <dgm:t>
        <a:bodyPr/>
        <a:lstStyle/>
        <a:p>
          <a:endParaRPr lang="en-US"/>
        </a:p>
      </dgm:t>
    </dgm:pt>
    <dgm:pt modelId="{F5133342-110A-4289-9093-8E4C938BF507}" type="pres">
      <dgm:prSet presAssocID="{FF1346A7-A571-4FE1-8936-15257A9EAFCE}" presName="compChildNode" presStyleCnt="0"/>
      <dgm:spPr/>
    </dgm:pt>
    <dgm:pt modelId="{B998B345-558D-4D4E-9458-52E5C8E25AC9}" type="pres">
      <dgm:prSet presAssocID="{FF1346A7-A571-4FE1-8936-15257A9EAFCE}" presName="theInnerList" presStyleCnt="0"/>
      <dgm:spPr/>
    </dgm:pt>
    <dgm:pt modelId="{0F359999-DF3A-47D1-B8B8-DE4E1DFBEDB7}" type="pres">
      <dgm:prSet presAssocID="{0348E75D-1881-40C8-A96E-C3458B6DAD84}" presName="childNode" presStyleLbl="node1" presStyleIdx="3" presStyleCnt="4" custScaleX="12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AF8BD-9719-42F4-950C-AC75C0E85E3B}" type="presOf" srcId="{238BD6CC-04AB-45ED-9C3E-7A2B28EE3331}" destId="{A196EB16-7E7C-4AD9-9729-56DD2B163116}" srcOrd="0" destOrd="0" presId="urn:microsoft.com/office/officeart/2005/8/layout/lProcess2"/>
    <dgm:cxn modelId="{DCB26108-7A0F-467F-9392-B39EA3835556}" type="presOf" srcId="{29FC1C66-515A-4BC8-BA22-4AFFEFA490E5}" destId="{06C6B607-DCE8-4E4D-9E7A-CC450C1D4B78}" srcOrd="1" destOrd="0" presId="urn:microsoft.com/office/officeart/2005/8/layout/lProcess2"/>
    <dgm:cxn modelId="{0ABADEC2-AA32-4175-BF3E-C50327C0AB7C}" srcId="{238BD6CC-04AB-45ED-9C3E-7A2B28EE3331}" destId="{29FC1C66-515A-4BC8-BA22-4AFFEFA490E5}" srcOrd="0" destOrd="0" parTransId="{14F8AB48-EBE1-4C00-869F-E289DEA95B02}" sibTransId="{55FFF611-B117-4487-885E-D40BF3DFC283}"/>
    <dgm:cxn modelId="{8BD18678-4A2E-468F-83B0-5B61AFD742C3}" srcId="{29FC1C66-515A-4BC8-BA22-4AFFEFA490E5}" destId="{566203D1-1005-4CA2-8E57-CD3BDA19D7FF}" srcOrd="0" destOrd="0" parTransId="{70C9E7A5-6366-4E4A-9D66-CE9D72AABA62}" sibTransId="{ED93FDBE-5460-44CB-B7C1-34F6D3D7B8DC}"/>
    <dgm:cxn modelId="{38D42978-5BAC-4450-9133-3B495B12BBEF}" type="presOf" srcId="{FF1346A7-A571-4FE1-8936-15257A9EAFCE}" destId="{5EC9D5EF-2236-4205-AE58-3EDCCD2A5590}" srcOrd="1" destOrd="0" presId="urn:microsoft.com/office/officeart/2005/8/layout/lProcess2"/>
    <dgm:cxn modelId="{9FE4AC70-A9AC-4CDC-A687-36D87711C7ED}" type="presOf" srcId="{9E935F68-D4B3-433A-975D-821F3E53688B}" destId="{18609DF2-B7D4-4ECC-BEBD-3936A674066A}" srcOrd="0" destOrd="0" presId="urn:microsoft.com/office/officeart/2005/8/layout/lProcess2"/>
    <dgm:cxn modelId="{C1D5A032-9D2D-4E3E-AC50-CC4285A3C637}" srcId="{238BD6CC-04AB-45ED-9C3E-7A2B28EE3331}" destId="{925D65A7-E861-471B-9594-86217E5702AD}" srcOrd="2" destOrd="0" parTransId="{0E93416A-3DA7-4140-BE5D-178C5713FF77}" sibTransId="{581F9011-6885-446B-AF18-5AFC3681DFF5}"/>
    <dgm:cxn modelId="{EF70628A-802E-4079-AEF9-9A5F037DB606}" type="presOf" srcId="{29FC1C66-515A-4BC8-BA22-4AFFEFA490E5}" destId="{42F05272-D779-4BA0-8EE1-30F7E2A2DC0F}" srcOrd="0" destOrd="0" presId="urn:microsoft.com/office/officeart/2005/8/layout/lProcess2"/>
    <dgm:cxn modelId="{39151934-E1E9-4AA4-9EAD-18F9BE124341}" type="presOf" srcId="{E9DFDE7C-AF6A-47BB-B3BF-D2DB57CA39CF}" destId="{8A4ADC71-2DEC-4A40-991C-04D64E302E55}" srcOrd="1" destOrd="0" presId="urn:microsoft.com/office/officeart/2005/8/layout/lProcess2"/>
    <dgm:cxn modelId="{3A2FACCE-CAF5-48CF-AD16-462931641114}" srcId="{238BD6CC-04AB-45ED-9C3E-7A2B28EE3331}" destId="{FF1346A7-A571-4FE1-8936-15257A9EAFCE}" srcOrd="3" destOrd="0" parTransId="{7280C4B8-5324-4833-9C84-E21371888FCE}" sibTransId="{6A954CE4-1317-4711-A6C4-373738061A9B}"/>
    <dgm:cxn modelId="{C9E5F673-5431-4047-9D2C-03F597AF2A68}" type="presOf" srcId="{0348E75D-1881-40C8-A96E-C3458B6DAD84}" destId="{0F359999-DF3A-47D1-B8B8-DE4E1DFBEDB7}" srcOrd="0" destOrd="0" presId="urn:microsoft.com/office/officeart/2005/8/layout/lProcess2"/>
    <dgm:cxn modelId="{09DAF576-F561-4C2C-B9A8-AB429C1E19FC}" srcId="{FF1346A7-A571-4FE1-8936-15257A9EAFCE}" destId="{0348E75D-1881-40C8-A96E-C3458B6DAD84}" srcOrd="0" destOrd="0" parTransId="{2570532C-067A-42C4-B4E9-E928E6ED2595}" sibTransId="{75125461-8956-4D1C-8403-32949595E7D5}"/>
    <dgm:cxn modelId="{33F0E78E-9356-45D7-9778-4C3734DC64EB}" srcId="{238BD6CC-04AB-45ED-9C3E-7A2B28EE3331}" destId="{E9DFDE7C-AF6A-47BB-B3BF-D2DB57CA39CF}" srcOrd="1" destOrd="0" parTransId="{A804EB68-F919-4EDE-B96D-1D680502AB29}" sibTransId="{92DF5FCB-8EB6-4B6B-8FAE-E1111FAB424A}"/>
    <dgm:cxn modelId="{F52127FD-1D4D-4534-9F59-774BF596B759}" type="presOf" srcId="{FF1346A7-A571-4FE1-8936-15257A9EAFCE}" destId="{CB9EDAE3-373F-416D-A74C-F0A621EDF804}" srcOrd="0" destOrd="0" presId="urn:microsoft.com/office/officeart/2005/8/layout/lProcess2"/>
    <dgm:cxn modelId="{35683C83-B676-453B-8785-4282D10B9687}" srcId="{E9DFDE7C-AF6A-47BB-B3BF-D2DB57CA39CF}" destId="{9E935F68-D4B3-433A-975D-821F3E53688B}" srcOrd="0" destOrd="0" parTransId="{665B800D-1FD2-45CB-BBBC-6008808AF5C3}" sibTransId="{F50C1F70-2778-4F69-B5EC-F256780EDE65}"/>
    <dgm:cxn modelId="{46AF9A90-E6F4-4DEE-AB36-DD625814B17C}" type="presOf" srcId="{566203D1-1005-4CA2-8E57-CD3BDA19D7FF}" destId="{770E4FE8-113E-4950-B3FC-68D57FC1EC83}" srcOrd="0" destOrd="0" presId="urn:microsoft.com/office/officeart/2005/8/layout/lProcess2"/>
    <dgm:cxn modelId="{80485DD3-D5AC-4036-8128-582383FCF7C3}" type="presOf" srcId="{E9DFDE7C-AF6A-47BB-B3BF-D2DB57CA39CF}" destId="{0E57B12F-84D2-486D-83FF-743844D91AD3}" srcOrd="0" destOrd="0" presId="urn:microsoft.com/office/officeart/2005/8/layout/lProcess2"/>
    <dgm:cxn modelId="{BEBC3DC7-10E1-4C92-B2B9-0D979280B518}" type="presOf" srcId="{925D65A7-E861-471B-9594-86217E5702AD}" destId="{E1828673-D45E-4753-BB2A-7738D6809F4A}" srcOrd="1" destOrd="0" presId="urn:microsoft.com/office/officeart/2005/8/layout/lProcess2"/>
    <dgm:cxn modelId="{9EE19A4C-A7CA-4DA3-B545-45B78FD4F1FE}" type="presOf" srcId="{E4EF9542-8F65-4267-8D30-77F9ECE9C4CE}" destId="{21FC88C8-637E-4868-B1E1-833E1837ED1A}" srcOrd="0" destOrd="0" presId="urn:microsoft.com/office/officeart/2005/8/layout/lProcess2"/>
    <dgm:cxn modelId="{7ADEFB84-6EBA-48C8-B983-B6327F84CB2E}" srcId="{925D65A7-E861-471B-9594-86217E5702AD}" destId="{E4EF9542-8F65-4267-8D30-77F9ECE9C4CE}" srcOrd="0" destOrd="0" parTransId="{41504DA2-E687-4A4E-8732-BD0A74D50382}" sibTransId="{C2A0F6EC-20D9-4410-BD10-E63E7E8A9C23}"/>
    <dgm:cxn modelId="{319AEEE7-9BD0-470E-B40C-2A1414382B06}" type="presOf" srcId="{925D65A7-E861-471B-9594-86217E5702AD}" destId="{B3D70279-7CCF-488A-9CD9-B63839E02689}" srcOrd="0" destOrd="0" presId="urn:microsoft.com/office/officeart/2005/8/layout/lProcess2"/>
    <dgm:cxn modelId="{A254706C-A4AC-4197-979F-1F368A604E57}" type="presParOf" srcId="{A196EB16-7E7C-4AD9-9729-56DD2B163116}" destId="{8DC5FF10-736F-4658-A2FC-70B7062D42A4}" srcOrd="0" destOrd="0" presId="urn:microsoft.com/office/officeart/2005/8/layout/lProcess2"/>
    <dgm:cxn modelId="{47F324D1-3107-44C4-B1AA-A8964F35399F}" type="presParOf" srcId="{8DC5FF10-736F-4658-A2FC-70B7062D42A4}" destId="{42F05272-D779-4BA0-8EE1-30F7E2A2DC0F}" srcOrd="0" destOrd="0" presId="urn:microsoft.com/office/officeart/2005/8/layout/lProcess2"/>
    <dgm:cxn modelId="{7EE15973-3EF8-415E-9BFD-3D53709E48E4}" type="presParOf" srcId="{8DC5FF10-736F-4658-A2FC-70B7062D42A4}" destId="{06C6B607-DCE8-4E4D-9E7A-CC450C1D4B78}" srcOrd="1" destOrd="0" presId="urn:microsoft.com/office/officeart/2005/8/layout/lProcess2"/>
    <dgm:cxn modelId="{6A034CB8-FC41-42FF-851E-331A8875308C}" type="presParOf" srcId="{8DC5FF10-736F-4658-A2FC-70B7062D42A4}" destId="{15A5484E-6C9E-4AEE-859C-3272F040618E}" srcOrd="2" destOrd="0" presId="urn:microsoft.com/office/officeart/2005/8/layout/lProcess2"/>
    <dgm:cxn modelId="{1DB13904-5D02-48A1-9F7A-9B2669400D01}" type="presParOf" srcId="{15A5484E-6C9E-4AEE-859C-3272F040618E}" destId="{26986306-1E24-40F0-80D3-61B7C0516A2B}" srcOrd="0" destOrd="0" presId="urn:microsoft.com/office/officeart/2005/8/layout/lProcess2"/>
    <dgm:cxn modelId="{7B021922-EECD-4833-B9D3-B8BE4A9B6692}" type="presParOf" srcId="{26986306-1E24-40F0-80D3-61B7C0516A2B}" destId="{770E4FE8-113E-4950-B3FC-68D57FC1EC83}" srcOrd="0" destOrd="0" presId="urn:microsoft.com/office/officeart/2005/8/layout/lProcess2"/>
    <dgm:cxn modelId="{EA500ADC-F951-4A65-A432-676878F3B8EB}" type="presParOf" srcId="{A196EB16-7E7C-4AD9-9729-56DD2B163116}" destId="{1B8E28A5-DE78-4019-A310-FDB20815EA4A}" srcOrd="1" destOrd="0" presId="urn:microsoft.com/office/officeart/2005/8/layout/lProcess2"/>
    <dgm:cxn modelId="{A6044CCE-EC08-4F82-9D87-30D960EDADDF}" type="presParOf" srcId="{A196EB16-7E7C-4AD9-9729-56DD2B163116}" destId="{F72F4A7A-44FF-4569-A10F-838C2B47A22A}" srcOrd="2" destOrd="0" presId="urn:microsoft.com/office/officeart/2005/8/layout/lProcess2"/>
    <dgm:cxn modelId="{5A44BA2C-E006-41AE-87DF-27EDEAC42B6C}" type="presParOf" srcId="{F72F4A7A-44FF-4569-A10F-838C2B47A22A}" destId="{0E57B12F-84D2-486D-83FF-743844D91AD3}" srcOrd="0" destOrd="0" presId="urn:microsoft.com/office/officeart/2005/8/layout/lProcess2"/>
    <dgm:cxn modelId="{254D0467-C860-404F-A6CC-0B8C5FDBB491}" type="presParOf" srcId="{F72F4A7A-44FF-4569-A10F-838C2B47A22A}" destId="{8A4ADC71-2DEC-4A40-991C-04D64E302E55}" srcOrd="1" destOrd="0" presId="urn:microsoft.com/office/officeart/2005/8/layout/lProcess2"/>
    <dgm:cxn modelId="{1747238B-91CD-4054-A131-CB392DFF539D}" type="presParOf" srcId="{F72F4A7A-44FF-4569-A10F-838C2B47A22A}" destId="{3F582E3A-4ED7-4AFC-ACE8-A2375573ADEE}" srcOrd="2" destOrd="0" presId="urn:microsoft.com/office/officeart/2005/8/layout/lProcess2"/>
    <dgm:cxn modelId="{22DB26C1-7AF0-4E87-9114-1CA0622B4722}" type="presParOf" srcId="{3F582E3A-4ED7-4AFC-ACE8-A2375573ADEE}" destId="{F5CA42EF-00A6-463D-B581-EADB0AAB7EE1}" srcOrd="0" destOrd="0" presId="urn:microsoft.com/office/officeart/2005/8/layout/lProcess2"/>
    <dgm:cxn modelId="{35D70C27-76F9-4C9F-9BF4-198BA23517AD}" type="presParOf" srcId="{F5CA42EF-00A6-463D-B581-EADB0AAB7EE1}" destId="{18609DF2-B7D4-4ECC-BEBD-3936A674066A}" srcOrd="0" destOrd="0" presId="urn:microsoft.com/office/officeart/2005/8/layout/lProcess2"/>
    <dgm:cxn modelId="{8643BD0C-B9DF-4AB4-B9D4-0B584D89055E}" type="presParOf" srcId="{A196EB16-7E7C-4AD9-9729-56DD2B163116}" destId="{A2B44BB3-FB48-4FF8-A585-9CF2D15BDA25}" srcOrd="3" destOrd="0" presId="urn:microsoft.com/office/officeart/2005/8/layout/lProcess2"/>
    <dgm:cxn modelId="{AF154253-72B9-4860-9C28-85B41F09BA7D}" type="presParOf" srcId="{A196EB16-7E7C-4AD9-9729-56DD2B163116}" destId="{5744F5F3-AB0A-4AA4-A3DA-EAED620F829A}" srcOrd="4" destOrd="0" presId="urn:microsoft.com/office/officeart/2005/8/layout/lProcess2"/>
    <dgm:cxn modelId="{F3A1AD80-F6E6-4BD8-AC58-A0C0E99DF0B0}" type="presParOf" srcId="{5744F5F3-AB0A-4AA4-A3DA-EAED620F829A}" destId="{B3D70279-7CCF-488A-9CD9-B63839E02689}" srcOrd="0" destOrd="0" presId="urn:microsoft.com/office/officeart/2005/8/layout/lProcess2"/>
    <dgm:cxn modelId="{6B9EE826-5002-4EFE-9E80-2D84CEE9808B}" type="presParOf" srcId="{5744F5F3-AB0A-4AA4-A3DA-EAED620F829A}" destId="{E1828673-D45E-4753-BB2A-7738D6809F4A}" srcOrd="1" destOrd="0" presId="urn:microsoft.com/office/officeart/2005/8/layout/lProcess2"/>
    <dgm:cxn modelId="{559EEED0-1918-43B4-B01F-11A24A5BFCEB}" type="presParOf" srcId="{5744F5F3-AB0A-4AA4-A3DA-EAED620F829A}" destId="{36EF3291-7F0C-4744-895E-0BE5FCB6012A}" srcOrd="2" destOrd="0" presId="urn:microsoft.com/office/officeart/2005/8/layout/lProcess2"/>
    <dgm:cxn modelId="{5FCF452C-9496-40AA-8EF3-73D1D8B60EBD}" type="presParOf" srcId="{36EF3291-7F0C-4744-895E-0BE5FCB6012A}" destId="{19AAE274-00F0-43F0-AC34-25B17C577683}" srcOrd="0" destOrd="0" presId="urn:microsoft.com/office/officeart/2005/8/layout/lProcess2"/>
    <dgm:cxn modelId="{9F4E1BCC-ADEA-4449-B22F-B35A5A8C4356}" type="presParOf" srcId="{19AAE274-00F0-43F0-AC34-25B17C577683}" destId="{21FC88C8-637E-4868-B1E1-833E1837ED1A}" srcOrd="0" destOrd="0" presId="urn:microsoft.com/office/officeart/2005/8/layout/lProcess2"/>
    <dgm:cxn modelId="{2F9BE5F6-5928-4ABF-8E08-1DA6A5B9B7D1}" type="presParOf" srcId="{A196EB16-7E7C-4AD9-9729-56DD2B163116}" destId="{3A0BC088-B96F-4A23-8234-F809D96640D8}" srcOrd="5" destOrd="0" presId="urn:microsoft.com/office/officeart/2005/8/layout/lProcess2"/>
    <dgm:cxn modelId="{E34D94BF-3859-4A9E-9A02-855EA2CFC83C}" type="presParOf" srcId="{A196EB16-7E7C-4AD9-9729-56DD2B163116}" destId="{60B55CDE-B8E5-464C-A220-AF25C8B9D3F5}" srcOrd="6" destOrd="0" presId="urn:microsoft.com/office/officeart/2005/8/layout/lProcess2"/>
    <dgm:cxn modelId="{812C3623-7EDC-4751-A281-7390C2DD075C}" type="presParOf" srcId="{60B55CDE-B8E5-464C-A220-AF25C8B9D3F5}" destId="{CB9EDAE3-373F-416D-A74C-F0A621EDF804}" srcOrd="0" destOrd="0" presId="urn:microsoft.com/office/officeart/2005/8/layout/lProcess2"/>
    <dgm:cxn modelId="{EAF7B1B6-2AE2-4831-A405-B2DAF8002D32}" type="presParOf" srcId="{60B55CDE-B8E5-464C-A220-AF25C8B9D3F5}" destId="{5EC9D5EF-2236-4205-AE58-3EDCCD2A5590}" srcOrd="1" destOrd="0" presId="urn:microsoft.com/office/officeart/2005/8/layout/lProcess2"/>
    <dgm:cxn modelId="{E706F5FD-CEC7-45B5-BC4F-766B0062523D}" type="presParOf" srcId="{60B55CDE-B8E5-464C-A220-AF25C8B9D3F5}" destId="{F5133342-110A-4289-9093-8E4C938BF507}" srcOrd="2" destOrd="0" presId="urn:microsoft.com/office/officeart/2005/8/layout/lProcess2"/>
    <dgm:cxn modelId="{1D5B31BA-3473-4EBC-ACEF-BA7A1D867B2B}" type="presParOf" srcId="{F5133342-110A-4289-9093-8E4C938BF507}" destId="{B998B345-558D-4D4E-9458-52E5C8E25AC9}" srcOrd="0" destOrd="0" presId="urn:microsoft.com/office/officeart/2005/8/layout/lProcess2"/>
    <dgm:cxn modelId="{F851CB84-BDB2-4301-AD07-5B278B9AFD12}" type="presParOf" srcId="{B998B345-558D-4D4E-9458-52E5C8E25AC9}" destId="{0F359999-DF3A-47D1-B8B8-DE4E1DFBEDB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BD6CC-04AB-45ED-9C3E-7A2B28EE333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C1C66-515A-4BC8-BA22-4AFFEFA490E5}">
      <dgm:prSet phldrT="[Text]"/>
      <dgm:spPr/>
      <dgm:t>
        <a:bodyPr/>
        <a:lstStyle/>
        <a:p>
          <a:r>
            <a:rPr lang="ru-RU" b="1" dirty="0" smtClean="0"/>
            <a:t>Соответствие потребностям</a:t>
          </a:r>
          <a:endParaRPr lang="en-US" b="1" dirty="0"/>
        </a:p>
      </dgm:t>
    </dgm:pt>
    <dgm:pt modelId="{14F8AB48-EBE1-4C00-869F-E289DEA95B02}" type="parTrans" cxnId="{0ABADEC2-AA32-4175-BF3E-C50327C0AB7C}">
      <dgm:prSet/>
      <dgm:spPr/>
      <dgm:t>
        <a:bodyPr/>
        <a:lstStyle/>
        <a:p>
          <a:endParaRPr lang="en-US"/>
        </a:p>
      </dgm:t>
    </dgm:pt>
    <dgm:pt modelId="{55FFF611-B117-4487-885E-D40BF3DFC283}" type="sibTrans" cxnId="{0ABADEC2-AA32-4175-BF3E-C50327C0AB7C}">
      <dgm:prSet/>
      <dgm:spPr/>
      <dgm:t>
        <a:bodyPr/>
        <a:lstStyle/>
        <a:p>
          <a:endParaRPr lang="en-US"/>
        </a:p>
      </dgm:t>
    </dgm:pt>
    <dgm:pt modelId="{BC31FCF3-3997-49BF-B8F5-8D596CD65B7F}">
      <dgm:prSet phldrT="[Text]"/>
      <dgm:spPr/>
      <dgm:t>
        <a:bodyPr/>
        <a:lstStyle/>
        <a:p>
          <a:r>
            <a:rPr lang="ru-RU" dirty="0" smtClean="0"/>
            <a:t>Правильное</a:t>
          </a:r>
          <a:endParaRPr lang="en-US" dirty="0"/>
        </a:p>
      </dgm:t>
    </dgm:pt>
    <dgm:pt modelId="{01F7C8A2-87F8-46CE-82A5-8D8E48303466}" type="parTrans" cxnId="{042C1660-6B07-4626-9DD6-783AC57B97D7}">
      <dgm:prSet/>
      <dgm:spPr/>
      <dgm:t>
        <a:bodyPr/>
        <a:lstStyle/>
        <a:p>
          <a:endParaRPr lang="en-US"/>
        </a:p>
      </dgm:t>
    </dgm:pt>
    <dgm:pt modelId="{8366BDFF-0B98-4EA5-8E99-337163AF9144}" type="sibTrans" cxnId="{042C1660-6B07-4626-9DD6-783AC57B97D7}">
      <dgm:prSet/>
      <dgm:spPr/>
      <dgm:t>
        <a:bodyPr/>
        <a:lstStyle/>
        <a:p>
          <a:endParaRPr lang="en-US"/>
        </a:p>
      </dgm:t>
    </dgm:pt>
    <dgm:pt modelId="{E9DFDE7C-AF6A-47BB-B3BF-D2DB57CA39CF}">
      <dgm:prSet phldrT="[Text]"/>
      <dgm:spPr/>
      <dgm:t>
        <a:bodyPr/>
        <a:lstStyle/>
        <a:p>
          <a:r>
            <a:rPr lang="ru-RU" b="1" dirty="0" smtClean="0"/>
            <a:t>Удобство реализации</a:t>
          </a:r>
          <a:endParaRPr lang="en-US" b="1" dirty="0"/>
        </a:p>
      </dgm:t>
    </dgm:pt>
    <dgm:pt modelId="{A804EB68-F919-4EDE-B96D-1D680502AB29}" type="parTrans" cxnId="{33F0E78E-9356-45D7-9778-4C3734DC64EB}">
      <dgm:prSet/>
      <dgm:spPr/>
      <dgm:t>
        <a:bodyPr/>
        <a:lstStyle/>
        <a:p>
          <a:endParaRPr lang="en-US"/>
        </a:p>
      </dgm:t>
    </dgm:pt>
    <dgm:pt modelId="{92DF5FCB-8EB6-4B6B-8FAE-E1111FAB424A}" type="sibTrans" cxnId="{33F0E78E-9356-45D7-9778-4C3734DC64EB}">
      <dgm:prSet/>
      <dgm:spPr/>
      <dgm:t>
        <a:bodyPr/>
        <a:lstStyle/>
        <a:p>
          <a:endParaRPr lang="en-US"/>
        </a:p>
      </dgm:t>
    </dgm:pt>
    <dgm:pt modelId="{DA6D1E3D-BC4F-437F-8470-073BA0ED2FA8}">
      <dgm:prSet phldrT="[Text]"/>
      <dgm:spPr/>
      <dgm:t>
        <a:bodyPr/>
        <a:lstStyle/>
        <a:p>
          <a:r>
            <a:rPr lang="ru-RU" dirty="0" smtClean="0"/>
            <a:t>Понятное</a:t>
          </a:r>
          <a:endParaRPr lang="en-US" dirty="0"/>
        </a:p>
      </dgm:t>
    </dgm:pt>
    <dgm:pt modelId="{8FF601C5-C36D-4B70-9179-133EEA2856FD}" type="parTrans" cxnId="{C51D767D-2D82-4090-BCD5-65DE84DA0E65}">
      <dgm:prSet/>
      <dgm:spPr/>
      <dgm:t>
        <a:bodyPr/>
        <a:lstStyle/>
        <a:p>
          <a:endParaRPr lang="en-US"/>
        </a:p>
      </dgm:t>
    </dgm:pt>
    <dgm:pt modelId="{7B0DA899-1966-401D-9D3C-99CB785CE272}" type="sibTrans" cxnId="{C51D767D-2D82-4090-BCD5-65DE84DA0E65}">
      <dgm:prSet/>
      <dgm:spPr/>
      <dgm:t>
        <a:bodyPr/>
        <a:lstStyle/>
        <a:p>
          <a:endParaRPr lang="en-US"/>
        </a:p>
      </dgm:t>
    </dgm:pt>
    <dgm:pt modelId="{925D65A7-E861-471B-9594-86217E5702AD}">
      <dgm:prSet phldrT="[Text]"/>
      <dgm:spPr/>
      <dgm:t>
        <a:bodyPr/>
        <a:lstStyle/>
        <a:p>
          <a:r>
            <a:rPr lang="ru-RU" b="1" dirty="0" smtClean="0"/>
            <a:t>Набор требований</a:t>
          </a:r>
          <a:endParaRPr lang="en-US" b="1" dirty="0"/>
        </a:p>
      </dgm:t>
    </dgm:pt>
    <dgm:pt modelId="{0E93416A-3DA7-4140-BE5D-178C5713FF77}" type="parTrans" cxnId="{C1D5A032-9D2D-4E3E-AC50-CC4285A3C637}">
      <dgm:prSet/>
      <dgm:spPr/>
      <dgm:t>
        <a:bodyPr/>
        <a:lstStyle/>
        <a:p>
          <a:endParaRPr lang="en-US"/>
        </a:p>
      </dgm:t>
    </dgm:pt>
    <dgm:pt modelId="{581F9011-6885-446B-AF18-5AFC3681DFF5}" type="sibTrans" cxnId="{C1D5A032-9D2D-4E3E-AC50-CC4285A3C637}">
      <dgm:prSet/>
      <dgm:spPr/>
      <dgm:t>
        <a:bodyPr/>
        <a:lstStyle/>
        <a:p>
          <a:endParaRPr lang="en-US"/>
        </a:p>
      </dgm:t>
    </dgm:pt>
    <dgm:pt modelId="{EC63EDDA-2BF4-45D1-AE6B-CC325E9E99B6}">
      <dgm:prSet phldrT="[Text]"/>
      <dgm:spPr/>
      <dgm:t>
        <a:bodyPr/>
        <a:lstStyle/>
        <a:p>
          <a:r>
            <a:rPr lang="ru-RU" dirty="0" smtClean="0"/>
            <a:t>Покрывающее полностью</a:t>
          </a:r>
          <a:endParaRPr lang="en-US" dirty="0"/>
        </a:p>
      </dgm:t>
    </dgm:pt>
    <dgm:pt modelId="{FEACD10B-01BC-4F52-884E-7690137AC005}" type="parTrans" cxnId="{6DDB9D3C-9720-4E41-882F-F83B5573D2A5}">
      <dgm:prSet/>
      <dgm:spPr/>
      <dgm:t>
        <a:bodyPr/>
        <a:lstStyle/>
        <a:p>
          <a:endParaRPr lang="en-US"/>
        </a:p>
      </dgm:t>
    </dgm:pt>
    <dgm:pt modelId="{A90297AA-78A4-47FB-A9FF-015A2F531C42}" type="sibTrans" cxnId="{6DDB9D3C-9720-4E41-882F-F83B5573D2A5}">
      <dgm:prSet/>
      <dgm:spPr/>
      <dgm:t>
        <a:bodyPr/>
        <a:lstStyle/>
        <a:p>
          <a:endParaRPr lang="en-US"/>
        </a:p>
      </dgm:t>
    </dgm:pt>
    <dgm:pt modelId="{6A789F15-E934-413F-928E-C02EF8B257D6}">
      <dgm:prSet/>
      <dgm:spPr/>
      <dgm:t>
        <a:bodyPr/>
        <a:lstStyle/>
        <a:p>
          <a:r>
            <a:rPr lang="ru-RU" dirty="0" smtClean="0"/>
            <a:t>Непротиворечивое</a:t>
          </a:r>
          <a:endParaRPr lang="ru-RU" dirty="0"/>
        </a:p>
      </dgm:t>
    </dgm:pt>
    <dgm:pt modelId="{F1E6FC6E-9718-4178-9AA8-E5BE4BF0BF9D}" type="parTrans" cxnId="{CB17912F-64BD-4790-A354-84F6D5FB0087}">
      <dgm:prSet/>
      <dgm:spPr/>
      <dgm:t>
        <a:bodyPr/>
        <a:lstStyle/>
        <a:p>
          <a:endParaRPr lang="en-US"/>
        </a:p>
      </dgm:t>
    </dgm:pt>
    <dgm:pt modelId="{566EFCF5-B980-4862-82E7-236D9E110746}" type="sibTrans" cxnId="{CB17912F-64BD-4790-A354-84F6D5FB0087}">
      <dgm:prSet/>
      <dgm:spPr/>
      <dgm:t>
        <a:bodyPr/>
        <a:lstStyle/>
        <a:p>
          <a:endParaRPr lang="en-US"/>
        </a:p>
      </dgm:t>
    </dgm:pt>
    <dgm:pt modelId="{B4589420-0B44-4CD3-983E-FFFF7CBC0D19}">
      <dgm:prSet/>
      <dgm:spPr/>
      <dgm:t>
        <a:bodyPr/>
        <a:lstStyle/>
        <a:p>
          <a:r>
            <a:rPr lang="ru-RU" dirty="0" smtClean="0"/>
            <a:t>Ничего лишнего</a:t>
          </a:r>
        </a:p>
      </dgm:t>
    </dgm:pt>
    <dgm:pt modelId="{96E8D6C5-08FC-47A7-81E7-C9021FA852B6}" type="parTrans" cxnId="{5CFC691E-BA20-4703-A565-AD0A0EFE94FF}">
      <dgm:prSet/>
      <dgm:spPr/>
      <dgm:t>
        <a:bodyPr/>
        <a:lstStyle/>
        <a:p>
          <a:endParaRPr lang="en-US"/>
        </a:p>
      </dgm:t>
    </dgm:pt>
    <dgm:pt modelId="{A4191AD6-709A-4E32-A021-D7A62A3E5187}" type="sibTrans" cxnId="{5CFC691E-BA20-4703-A565-AD0A0EFE94FF}">
      <dgm:prSet/>
      <dgm:spPr/>
      <dgm:t>
        <a:bodyPr/>
        <a:lstStyle/>
        <a:p>
          <a:endParaRPr lang="en-US"/>
        </a:p>
      </dgm:t>
    </dgm:pt>
    <dgm:pt modelId="{C578EF58-AB76-4406-8D40-85B03006BF12}">
      <dgm:prSet/>
      <dgm:spPr/>
      <dgm:t>
        <a:bodyPr/>
        <a:lstStyle/>
        <a:p>
          <a:r>
            <a:rPr lang="ru-RU" dirty="0" smtClean="0"/>
            <a:t>Логичное</a:t>
          </a:r>
        </a:p>
      </dgm:t>
    </dgm:pt>
    <dgm:pt modelId="{26F58D09-9AA6-4380-B54D-BF21EBC4BB5D}" type="parTrans" cxnId="{B233813C-F484-4EFF-B1C1-C030ED6F194A}">
      <dgm:prSet/>
      <dgm:spPr/>
      <dgm:t>
        <a:bodyPr/>
        <a:lstStyle/>
        <a:p>
          <a:endParaRPr lang="en-US"/>
        </a:p>
      </dgm:t>
    </dgm:pt>
    <dgm:pt modelId="{C730076C-B514-4309-AB24-5E1276589556}" type="sibTrans" cxnId="{B233813C-F484-4EFF-B1C1-C030ED6F194A}">
      <dgm:prSet/>
      <dgm:spPr/>
      <dgm:t>
        <a:bodyPr/>
        <a:lstStyle/>
        <a:p>
          <a:endParaRPr lang="en-US"/>
        </a:p>
      </dgm:t>
    </dgm:pt>
    <dgm:pt modelId="{8CAD97AC-1956-489E-9965-A479A9A814AE}">
      <dgm:prSet/>
      <dgm:spPr/>
      <dgm:t>
        <a:bodyPr/>
        <a:lstStyle/>
        <a:p>
          <a:r>
            <a:rPr lang="ru-RU" dirty="0" smtClean="0"/>
            <a:t>Обязательное</a:t>
          </a:r>
        </a:p>
      </dgm:t>
    </dgm:pt>
    <dgm:pt modelId="{9B25CE69-0E51-4071-ABAD-8DBE67E0BD30}" type="parTrans" cxnId="{81D33CA0-A91C-462D-8D12-9245DCF3B82B}">
      <dgm:prSet/>
      <dgm:spPr/>
      <dgm:t>
        <a:bodyPr/>
        <a:lstStyle/>
        <a:p>
          <a:endParaRPr lang="en-US"/>
        </a:p>
      </dgm:t>
    </dgm:pt>
    <dgm:pt modelId="{9EBD82F8-3AEF-467E-9ED8-466CD418F5D2}" type="sibTrans" cxnId="{81D33CA0-A91C-462D-8D12-9245DCF3B82B}">
      <dgm:prSet/>
      <dgm:spPr/>
      <dgm:t>
        <a:bodyPr/>
        <a:lstStyle/>
        <a:p>
          <a:endParaRPr lang="en-US"/>
        </a:p>
      </dgm:t>
    </dgm:pt>
    <dgm:pt modelId="{848710BC-4705-4DF7-9138-78FF89FA38FD}">
      <dgm:prSet/>
      <dgm:spPr/>
      <dgm:t>
        <a:bodyPr/>
        <a:lstStyle/>
        <a:p>
          <a:r>
            <a:rPr lang="ru-RU" dirty="0" smtClean="0"/>
            <a:t>Необходимое</a:t>
          </a:r>
        </a:p>
      </dgm:t>
    </dgm:pt>
    <dgm:pt modelId="{93D790D5-F843-415F-B5F3-1FAA2EC73B29}" type="parTrans" cxnId="{85876D77-3F8A-4B0C-8950-6D69C59DF0D9}">
      <dgm:prSet/>
      <dgm:spPr/>
      <dgm:t>
        <a:bodyPr/>
        <a:lstStyle/>
        <a:p>
          <a:endParaRPr lang="en-US"/>
        </a:p>
      </dgm:t>
    </dgm:pt>
    <dgm:pt modelId="{835DB4AE-CED0-42C1-B6E6-4810A0B40974}" type="sibTrans" cxnId="{85876D77-3F8A-4B0C-8950-6D69C59DF0D9}">
      <dgm:prSet/>
      <dgm:spPr/>
      <dgm:t>
        <a:bodyPr/>
        <a:lstStyle/>
        <a:p>
          <a:endParaRPr lang="en-US"/>
        </a:p>
      </dgm:t>
    </dgm:pt>
    <dgm:pt modelId="{566203D1-1005-4CA2-8E57-CD3BDA19D7FF}">
      <dgm:prSet/>
      <dgm:spPr/>
      <dgm:t>
        <a:bodyPr/>
        <a:lstStyle/>
        <a:p>
          <a:r>
            <a:rPr lang="ru-RU" dirty="0" smtClean="0"/>
            <a:t>Эффективное</a:t>
          </a:r>
        </a:p>
      </dgm:t>
    </dgm:pt>
    <dgm:pt modelId="{70C9E7A5-6366-4E4A-9D66-CE9D72AABA62}" type="parTrans" cxnId="{8BD18678-4A2E-468F-83B0-5B61AFD742C3}">
      <dgm:prSet/>
      <dgm:spPr/>
      <dgm:t>
        <a:bodyPr/>
        <a:lstStyle/>
        <a:p>
          <a:endParaRPr lang="en-US"/>
        </a:p>
      </dgm:t>
    </dgm:pt>
    <dgm:pt modelId="{ED93FDBE-5460-44CB-B7C1-34F6D3D7B8DC}" type="sibTrans" cxnId="{8BD18678-4A2E-468F-83B0-5B61AFD742C3}">
      <dgm:prSet/>
      <dgm:spPr/>
      <dgm:t>
        <a:bodyPr/>
        <a:lstStyle/>
        <a:p>
          <a:endParaRPr lang="en-US"/>
        </a:p>
      </dgm:t>
    </dgm:pt>
    <dgm:pt modelId="{63481052-612A-4ADB-91D5-1A5AD3CD3F5E}">
      <dgm:prSet/>
      <dgm:spPr/>
      <dgm:t>
        <a:bodyPr/>
        <a:lstStyle/>
        <a:p>
          <a:r>
            <a:rPr lang="ru-RU" dirty="0" smtClean="0"/>
            <a:t>Полное</a:t>
          </a:r>
        </a:p>
      </dgm:t>
    </dgm:pt>
    <dgm:pt modelId="{5F451CCB-AACA-4E7C-89D1-44101703C1CD}" type="parTrans" cxnId="{AAAF21B3-869D-471D-B774-56505B3F5E9C}">
      <dgm:prSet/>
      <dgm:spPr/>
      <dgm:t>
        <a:bodyPr/>
        <a:lstStyle/>
        <a:p>
          <a:endParaRPr lang="en-US"/>
        </a:p>
      </dgm:t>
    </dgm:pt>
    <dgm:pt modelId="{4D7DD1B6-6154-4579-8DD6-830A886B1081}" type="sibTrans" cxnId="{AAAF21B3-869D-471D-B774-56505B3F5E9C}">
      <dgm:prSet/>
      <dgm:spPr/>
      <dgm:t>
        <a:bodyPr/>
        <a:lstStyle/>
        <a:p>
          <a:endParaRPr lang="en-US"/>
        </a:p>
      </dgm:t>
    </dgm:pt>
    <dgm:pt modelId="{84BE111E-0060-4C40-9CF0-F0D8C9D82BCE}">
      <dgm:prSet/>
      <dgm:spPr/>
      <dgm:t>
        <a:bodyPr/>
        <a:lstStyle/>
        <a:p>
          <a:r>
            <a:rPr lang="ru-RU" dirty="0" smtClean="0"/>
            <a:t>Однозначное</a:t>
          </a:r>
          <a:endParaRPr lang="ru-RU" dirty="0"/>
        </a:p>
      </dgm:t>
    </dgm:pt>
    <dgm:pt modelId="{DF42DA33-1B0A-467F-B253-B6FFD1C116AC}" type="parTrans" cxnId="{E9662732-4080-41CB-B944-EB53CA6D7A82}">
      <dgm:prSet/>
      <dgm:spPr/>
      <dgm:t>
        <a:bodyPr/>
        <a:lstStyle/>
        <a:p>
          <a:endParaRPr lang="en-US"/>
        </a:p>
      </dgm:t>
    </dgm:pt>
    <dgm:pt modelId="{4E2BB609-FB7C-4B45-AF71-814B5A54C609}" type="sibTrans" cxnId="{E9662732-4080-41CB-B944-EB53CA6D7A82}">
      <dgm:prSet/>
      <dgm:spPr/>
      <dgm:t>
        <a:bodyPr/>
        <a:lstStyle/>
        <a:p>
          <a:endParaRPr lang="en-US"/>
        </a:p>
      </dgm:t>
    </dgm:pt>
    <dgm:pt modelId="{B2C1AB79-F9DD-4E9F-80F7-ACF6428888F7}">
      <dgm:prSet/>
      <dgm:spPr/>
      <dgm:t>
        <a:bodyPr/>
        <a:lstStyle/>
        <a:p>
          <a:r>
            <a:rPr lang="ru-RU" dirty="0" smtClean="0"/>
            <a:t>Детальное</a:t>
          </a:r>
        </a:p>
      </dgm:t>
    </dgm:pt>
    <dgm:pt modelId="{139D9A7A-8F9A-46AF-ABBB-A19AB53A16BE}" type="parTrans" cxnId="{6FC923E6-4876-4B3D-B957-D96A2CE27AFF}">
      <dgm:prSet/>
      <dgm:spPr/>
      <dgm:t>
        <a:bodyPr/>
        <a:lstStyle/>
        <a:p>
          <a:endParaRPr lang="en-US"/>
        </a:p>
      </dgm:t>
    </dgm:pt>
    <dgm:pt modelId="{0FBA7727-FD00-45E3-88CB-D38A5CD1ECE9}" type="sibTrans" cxnId="{6FC923E6-4876-4B3D-B957-D96A2CE27AFF}">
      <dgm:prSet/>
      <dgm:spPr/>
      <dgm:t>
        <a:bodyPr/>
        <a:lstStyle/>
        <a:p>
          <a:endParaRPr lang="en-US"/>
        </a:p>
      </dgm:t>
    </dgm:pt>
    <dgm:pt modelId="{337085FC-A96A-4D60-B324-81C61B004675}">
      <dgm:prSet/>
      <dgm:spPr/>
      <dgm:t>
        <a:bodyPr/>
        <a:lstStyle/>
        <a:p>
          <a:r>
            <a:rPr lang="ru-RU" dirty="0" smtClean="0"/>
            <a:t>Атомарное</a:t>
          </a:r>
          <a:endParaRPr lang="ru-RU" dirty="0"/>
        </a:p>
      </dgm:t>
    </dgm:pt>
    <dgm:pt modelId="{C570346D-E488-484E-84CA-EBC4AAF5DDA6}" type="parTrans" cxnId="{CF02106B-7026-4807-8664-E2F1310381CF}">
      <dgm:prSet/>
      <dgm:spPr/>
      <dgm:t>
        <a:bodyPr/>
        <a:lstStyle/>
        <a:p>
          <a:endParaRPr lang="en-US"/>
        </a:p>
      </dgm:t>
    </dgm:pt>
    <dgm:pt modelId="{161BDB9B-EC70-4BC9-B0FF-5F5669EEFE1B}" type="sibTrans" cxnId="{CF02106B-7026-4807-8664-E2F1310381CF}">
      <dgm:prSet/>
      <dgm:spPr/>
      <dgm:t>
        <a:bodyPr/>
        <a:lstStyle/>
        <a:p>
          <a:endParaRPr lang="en-US"/>
        </a:p>
      </dgm:t>
    </dgm:pt>
    <dgm:pt modelId="{549DF911-3349-4DB3-8B3E-A601A445A3EB}">
      <dgm:prSet/>
      <dgm:spPr/>
      <dgm:t>
        <a:bodyPr/>
        <a:lstStyle/>
        <a:p>
          <a:r>
            <a:rPr lang="ru-RU" dirty="0" smtClean="0"/>
            <a:t>Нейтральное</a:t>
          </a:r>
          <a:endParaRPr lang="ru-RU" dirty="0"/>
        </a:p>
      </dgm:t>
    </dgm:pt>
    <dgm:pt modelId="{F30F60AD-2182-4B32-B9DC-CBA4FFA4D047}" type="parTrans" cxnId="{F14CC6F1-2F1B-43F7-99E7-C35D67CCC537}">
      <dgm:prSet/>
      <dgm:spPr/>
      <dgm:t>
        <a:bodyPr/>
        <a:lstStyle/>
        <a:p>
          <a:endParaRPr lang="en-US"/>
        </a:p>
      </dgm:t>
    </dgm:pt>
    <dgm:pt modelId="{341D7AC8-CF22-4FA5-BB63-404EFBA743D0}" type="sibTrans" cxnId="{F14CC6F1-2F1B-43F7-99E7-C35D67CCC537}">
      <dgm:prSet/>
      <dgm:spPr/>
      <dgm:t>
        <a:bodyPr/>
        <a:lstStyle/>
        <a:p>
          <a:endParaRPr lang="en-US"/>
        </a:p>
      </dgm:t>
    </dgm:pt>
    <dgm:pt modelId="{4E212F23-26BD-4E13-9308-350328EDF9AB}">
      <dgm:prSet/>
      <dgm:spPr/>
      <dgm:t>
        <a:bodyPr/>
        <a:lstStyle/>
        <a:p>
          <a:r>
            <a:rPr lang="ru-RU" dirty="0" smtClean="0"/>
            <a:t>Реализуемое</a:t>
          </a:r>
        </a:p>
      </dgm:t>
    </dgm:pt>
    <dgm:pt modelId="{3323D8ED-2912-4B62-B9CC-FCFB10EAA523}" type="parTrans" cxnId="{B0C881D7-DFD5-4403-8C60-66390E2B74E5}">
      <dgm:prSet/>
      <dgm:spPr/>
      <dgm:t>
        <a:bodyPr/>
        <a:lstStyle/>
        <a:p>
          <a:endParaRPr lang="en-US"/>
        </a:p>
      </dgm:t>
    </dgm:pt>
    <dgm:pt modelId="{B314EF1B-309A-4EC9-AE80-53C1CA6C874A}" type="sibTrans" cxnId="{B0C881D7-DFD5-4403-8C60-66390E2B74E5}">
      <dgm:prSet/>
      <dgm:spPr/>
      <dgm:t>
        <a:bodyPr/>
        <a:lstStyle/>
        <a:p>
          <a:endParaRPr lang="en-US"/>
        </a:p>
      </dgm:t>
    </dgm:pt>
    <dgm:pt modelId="{9E935F68-D4B3-433A-975D-821F3E53688B}">
      <dgm:prSet/>
      <dgm:spPr/>
      <dgm:t>
        <a:bodyPr/>
        <a:lstStyle/>
        <a:p>
          <a:r>
            <a:rPr lang="ru-RU" dirty="0" smtClean="0"/>
            <a:t>Проверяемое</a:t>
          </a:r>
          <a:endParaRPr lang="ru-RU" dirty="0"/>
        </a:p>
      </dgm:t>
    </dgm:pt>
    <dgm:pt modelId="{665B800D-1FD2-45CB-BBBC-6008808AF5C3}" type="parTrans" cxnId="{35683C83-B676-453B-8785-4282D10B9687}">
      <dgm:prSet/>
      <dgm:spPr/>
      <dgm:t>
        <a:bodyPr/>
        <a:lstStyle/>
        <a:p>
          <a:endParaRPr lang="en-US"/>
        </a:p>
      </dgm:t>
    </dgm:pt>
    <dgm:pt modelId="{F50C1F70-2778-4F69-B5EC-F256780EDE65}" type="sibTrans" cxnId="{35683C83-B676-453B-8785-4282D10B9687}">
      <dgm:prSet/>
      <dgm:spPr/>
      <dgm:t>
        <a:bodyPr/>
        <a:lstStyle/>
        <a:p>
          <a:endParaRPr lang="en-US"/>
        </a:p>
      </dgm:t>
    </dgm:pt>
    <dgm:pt modelId="{84BD3909-E197-4E13-A11D-4FFC33E6D566}">
      <dgm:prSet/>
      <dgm:spPr/>
      <dgm:t>
        <a:bodyPr/>
        <a:lstStyle/>
        <a:p>
          <a:r>
            <a:rPr lang="ru-RU" dirty="0" smtClean="0"/>
            <a:t>Согласованное</a:t>
          </a:r>
          <a:endParaRPr lang="ru-RU" dirty="0"/>
        </a:p>
      </dgm:t>
    </dgm:pt>
    <dgm:pt modelId="{525A3872-E197-42A3-BB7B-3FCAC3F669EE}" type="parTrans" cxnId="{72E15DEE-6899-4880-B56B-C1AB72D00BFD}">
      <dgm:prSet/>
      <dgm:spPr/>
      <dgm:t>
        <a:bodyPr/>
        <a:lstStyle/>
        <a:p>
          <a:endParaRPr lang="en-US"/>
        </a:p>
      </dgm:t>
    </dgm:pt>
    <dgm:pt modelId="{0718B427-B958-4754-BE9C-77BF85C9630A}" type="sibTrans" cxnId="{72E15DEE-6899-4880-B56B-C1AB72D00BFD}">
      <dgm:prSet/>
      <dgm:spPr/>
      <dgm:t>
        <a:bodyPr/>
        <a:lstStyle/>
        <a:p>
          <a:endParaRPr lang="en-US"/>
        </a:p>
      </dgm:t>
    </dgm:pt>
    <dgm:pt modelId="{B1626993-F489-4FC1-96AE-CCC93018C907}">
      <dgm:prSet/>
      <dgm:spPr/>
      <dgm:t>
        <a:bodyPr/>
        <a:lstStyle/>
        <a:p>
          <a:r>
            <a:rPr lang="ru-RU" dirty="0" smtClean="0"/>
            <a:t>Трассируемое</a:t>
          </a:r>
          <a:endParaRPr lang="ru-RU" dirty="0"/>
        </a:p>
      </dgm:t>
    </dgm:pt>
    <dgm:pt modelId="{232BA373-07C9-4ABF-B59B-FDBB4BFF33DC}" type="parTrans" cxnId="{ECBAC7CA-9649-4E37-A272-D821AB8C1D8A}">
      <dgm:prSet/>
      <dgm:spPr/>
      <dgm:t>
        <a:bodyPr/>
        <a:lstStyle/>
        <a:p>
          <a:endParaRPr lang="en-US"/>
        </a:p>
      </dgm:t>
    </dgm:pt>
    <dgm:pt modelId="{01E3CFE0-7B22-4319-9C6D-F73BC9143F35}" type="sibTrans" cxnId="{ECBAC7CA-9649-4E37-A272-D821AB8C1D8A}">
      <dgm:prSet/>
      <dgm:spPr/>
      <dgm:t>
        <a:bodyPr/>
        <a:lstStyle/>
        <a:p>
          <a:endParaRPr lang="en-US"/>
        </a:p>
      </dgm:t>
    </dgm:pt>
    <dgm:pt modelId="{6B129909-9172-42F5-A866-49ED320EC9A3}">
      <dgm:prSet/>
      <dgm:spPr/>
      <dgm:t>
        <a:bodyPr/>
        <a:lstStyle/>
        <a:p>
          <a:r>
            <a:rPr lang="ru-RU" dirty="0" smtClean="0"/>
            <a:t>Доступное</a:t>
          </a:r>
          <a:endParaRPr lang="ru-RU" dirty="0"/>
        </a:p>
      </dgm:t>
    </dgm:pt>
    <dgm:pt modelId="{C7EE7F5D-5670-4A2E-B449-578DCCDFF6E7}" type="parTrans" cxnId="{2F1AAE0F-00C2-4B2A-A254-D51C33511C81}">
      <dgm:prSet/>
      <dgm:spPr/>
      <dgm:t>
        <a:bodyPr/>
        <a:lstStyle/>
        <a:p>
          <a:endParaRPr lang="en-US"/>
        </a:p>
      </dgm:t>
    </dgm:pt>
    <dgm:pt modelId="{49DBB592-8B90-431E-926C-19D3B9504E59}" type="sibTrans" cxnId="{2F1AAE0F-00C2-4B2A-A254-D51C33511C81}">
      <dgm:prSet/>
      <dgm:spPr/>
      <dgm:t>
        <a:bodyPr/>
        <a:lstStyle/>
        <a:p>
          <a:endParaRPr lang="en-US"/>
        </a:p>
      </dgm:t>
    </dgm:pt>
    <dgm:pt modelId="{57D38842-4F57-4076-A0B8-D5A3BCD99BF2}">
      <dgm:prSet/>
      <dgm:spPr/>
      <dgm:t>
        <a:bodyPr/>
        <a:lstStyle/>
        <a:p>
          <a:r>
            <a:rPr lang="ru-RU" dirty="0" err="1" smtClean="0"/>
            <a:t>Приоритезированное</a:t>
          </a:r>
          <a:endParaRPr lang="ru-RU" dirty="0"/>
        </a:p>
      </dgm:t>
    </dgm:pt>
    <dgm:pt modelId="{35FE3F20-7F63-4565-BCC7-B59821F8FC3F}" type="parTrans" cxnId="{CC9109C5-AD34-4C91-9EB0-1BAABA7DF7FE}">
      <dgm:prSet/>
      <dgm:spPr/>
      <dgm:t>
        <a:bodyPr/>
        <a:lstStyle/>
        <a:p>
          <a:endParaRPr lang="en-US"/>
        </a:p>
      </dgm:t>
    </dgm:pt>
    <dgm:pt modelId="{D607F4E9-740A-4AD0-9106-AC05E042500E}" type="sibTrans" cxnId="{CC9109C5-AD34-4C91-9EB0-1BAABA7DF7FE}">
      <dgm:prSet/>
      <dgm:spPr/>
      <dgm:t>
        <a:bodyPr/>
        <a:lstStyle/>
        <a:p>
          <a:endParaRPr lang="en-US"/>
        </a:p>
      </dgm:t>
    </dgm:pt>
    <dgm:pt modelId="{E4EF9542-8F65-4267-8D30-77F9ECE9C4CE}">
      <dgm:prSet/>
      <dgm:spPr/>
      <dgm:t>
        <a:bodyPr/>
        <a:lstStyle/>
        <a:p>
          <a:r>
            <a:rPr lang="ru-RU" dirty="0" smtClean="0"/>
            <a:t>Сопоставимое</a:t>
          </a:r>
          <a:endParaRPr lang="ru-RU" dirty="0"/>
        </a:p>
      </dgm:t>
    </dgm:pt>
    <dgm:pt modelId="{41504DA2-E687-4A4E-8732-BD0A74D50382}" type="parTrans" cxnId="{7ADEFB84-6EBA-48C8-B983-B6327F84CB2E}">
      <dgm:prSet/>
      <dgm:spPr/>
      <dgm:t>
        <a:bodyPr/>
        <a:lstStyle/>
        <a:p>
          <a:endParaRPr lang="en-US"/>
        </a:p>
      </dgm:t>
    </dgm:pt>
    <dgm:pt modelId="{C2A0F6EC-20D9-4410-BD10-E63E7E8A9C23}" type="sibTrans" cxnId="{7ADEFB84-6EBA-48C8-B983-B6327F84CB2E}">
      <dgm:prSet/>
      <dgm:spPr/>
      <dgm:t>
        <a:bodyPr/>
        <a:lstStyle/>
        <a:p>
          <a:endParaRPr lang="en-US"/>
        </a:p>
      </dgm:t>
    </dgm:pt>
    <dgm:pt modelId="{FF1346A7-A571-4FE1-8936-15257A9EAFCE}">
      <dgm:prSet/>
      <dgm:spPr/>
      <dgm:t>
        <a:bodyPr/>
        <a:lstStyle/>
        <a:p>
          <a:r>
            <a:rPr lang="ru-RU" b="1" dirty="0" smtClean="0"/>
            <a:t>Система управления</a:t>
          </a:r>
          <a:endParaRPr lang="ru-RU" b="1" dirty="0"/>
        </a:p>
      </dgm:t>
    </dgm:pt>
    <dgm:pt modelId="{7280C4B8-5324-4833-9C84-E21371888FCE}" type="parTrans" cxnId="{3A2FACCE-CAF5-48CF-AD16-462931641114}">
      <dgm:prSet/>
      <dgm:spPr/>
      <dgm:t>
        <a:bodyPr/>
        <a:lstStyle/>
        <a:p>
          <a:endParaRPr lang="en-US"/>
        </a:p>
      </dgm:t>
    </dgm:pt>
    <dgm:pt modelId="{6A954CE4-1317-4711-A6C4-373738061A9B}" type="sibTrans" cxnId="{3A2FACCE-CAF5-48CF-AD16-462931641114}">
      <dgm:prSet/>
      <dgm:spPr/>
      <dgm:t>
        <a:bodyPr/>
        <a:lstStyle/>
        <a:p>
          <a:endParaRPr lang="en-US"/>
        </a:p>
      </dgm:t>
    </dgm:pt>
    <dgm:pt modelId="{B3043891-4E35-4472-8B1D-BE96DCF197BE}">
      <dgm:prSet/>
      <dgm:spPr/>
      <dgm:t>
        <a:bodyPr/>
        <a:lstStyle/>
        <a:p>
          <a:r>
            <a:rPr lang="ru-RU" dirty="0" smtClean="0"/>
            <a:t>Управляемое</a:t>
          </a:r>
          <a:endParaRPr lang="ru-RU" dirty="0"/>
        </a:p>
      </dgm:t>
    </dgm:pt>
    <dgm:pt modelId="{DAC6FDCE-54BB-4B54-B3F5-89DE1BB57D95}" type="parTrans" cxnId="{6FA51118-CBE1-4CD3-BD2D-6D8F0E288565}">
      <dgm:prSet/>
      <dgm:spPr/>
      <dgm:t>
        <a:bodyPr/>
        <a:lstStyle/>
        <a:p>
          <a:endParaRPr lang="en-US"/>
        </a:p>
      </dgm:t>
    </dgm:pt>
    <dgm:pt modelId="{117F3CD0-2809-4572-9207-FA1B6C199D11}" type="sibTrans" cxnId="{6FA51118-CBE1-4CD3-BD2D-6D8F0E288565}">
      <dgm:prSet/>
      <dgm:spPr/>
      <dgm:t>
        <a:bodyPr/>
        <a:lstStyle/>
        <a:p>
          <a:endParaRPr lang="en-US"/>
        </a:p>
      </dgm:t>
    </dgm:pt>
    <dgm:pt modelId="{4085DE95-866C-4889-96D5-51CBB9F1463C}">
      <dgm:prSet/>
      <dgm:spPr/>
      <dgm:t>
        <a:bodyPr/>
        <a:lstStyle/>
        <a:p>
          <a:pPr algn="ctr"/>
          <a:r>
            <a:rPr lang="ru-RU" dirty="0" smtClean="0"/>
            <a:t>Актуальное</a:t>
          </a:r>
        </a:p>
      </dgm:t>
    </dgm:pt>
    <dgm:pt modelId="{8276F100-B2FD-4835-AA7D-659297C29FB3}" type="parTrans" cxnId="{1EA1EE9A-490D-436A-B686-96E01A12E536}">
      <dgm:prSet/>
      <dgm:spPr/>
      <dgm:t>
        <a:bodyPr/>
        <a:lstStyle/>
        <a:p>
          <a:endParaRPr lang="en-US"/>
        </a:p>
      </dgm:t>
    </dgm:pt>
    <dgm:pt modelId="{1EB3F953-9BFC-4787-A46D-6FE763693094}" type="sibTrans" cxnId="{1EA1EE9A-490D-436A-B686-96E01A12E536}">
      <dgm:prSet/>
      <dgm:spPr/>
      <dgm:t>
        <a:bodyPr/>
        <a:lstStyle/>
        <a:p>
          <a:endParaRPr lang="en-US"/>
        </a:p>
      </dgm:t>
    </dgm:pt>
    <dgm:pt modelId="{D4E8996B-89A8-4B62-A3DA-747FB1291EC3}">
      <dgm:prSet/>
      <dgm:spPr/>
      <dgm:t>
        <a:bodyPr/>
        <a:lstStyle/>
        <a:p>
          <a:r>
            <a:rPr lang="ru-RU" smtClean="0"/>
            <a:t>Обновляемое</a:t>
          </a:r>
          <a:endParaRPr lang="ru-RU" dirty="0" smtClean="0"/>
        </a:p>
      </dgm:t>
    </dgm:pt>
    <dgm:pt modelId="{0686BB53-B424-4FA8-B67D-897B1B10F70E}" type="parTrans" cxnId="{776EE20B-AA3E-48FA-B43E-B118E0D4FE37}">
      <dgm:prSet/>
      <dgm:spPr/>
      <dgm:t>
        <a:bodyPr/>
        <a:lstStyle/>
        <a:p>
          <a:endParaRPr lang="en-US"/>
        </a:p>
      </dgm:t>
    </dgm:pt>
    <dgm:pt modelId="{8C9068D6-91E7-4384-9815-B52637D5CDEA}" type="sibTrans" cxnId="{776EE20B-AA3E-48FA-B43E-B118E0D4FE37}">
      <dgm:prSet/>
      <dgm:spPr/>
      <dgm:t>
        <a:bodyPr/>
        <a:lstStyle/>
        <a:p>
          <a:endParaRPr lang="en-US"/>
        </a:p>
      </dgm:t>
    </dgm:pt>
    <dgm:pt modelId="{90ED9133-9CAF-4B64-8251-8677987294B4}">
      <dgm:prSet/>
      <dgm:spPr/>
      <dgm:t>
        <a:bodyPr/>
        <a:lstStyle/>
        <a:p>
          <a:r>
            <a:rPr lang="ru-RU" dirty="0" smtClean="0"/>
            <a:t>Стабильное</a:t>
          </a:r>
        </a:p>
      </dgm:t>
    </dgm:pt>
    <dgm:pt modelId="{5B849B37-4BAC-4E5C-ACBE-C0504E2D15AA}" type="parTrans" cxnId="{70097FA8-FAC5-448D-9894-13CC42616BE4}">
      <dgm:prSet/>
      <dgm:spPr/>
      <dgm:t>
        <a:bodyPr/>
        <a:lstStyle/>
        <a:p>
          <a:endParaRPr lang="en-US"/>
        </a:p>
      </dgm:t>
    </dgm:pt>
    <dgm:pt modelId="{D2A21F0A-A1B3-45CF-8F85-C3A50711FBA9}" type="sibTrans" cxnId="{70097FA8-FAC5-448D-9894-13CC42616BE4}">
      <dgm:prSet/>
      <dgm:spPr/>
      <dgm:t>
        <a:bodyPr/>
        <a:lstStyle/>
        <a:p>
          <a:endParaRPr lang="en-US"/>
        </a:p>
      </dgm:t>
    </dgm:pt>
    <dgm:pt modelId="{A54C16A3-E985-4572-83CF-D1AD3208D8F1}">
      <dgm:prSet/>
      <dgm:spPr/>
      <dgm:t>
        <a:bodyPr/>
        <a:lstStyle/>
        <a:p>
          <a:r>
            <a:rPr lang="ru-RU" dirty="0" smtClean="0"/>
            <a:t>Своевременное</a:t>
          </a:r>
        </a:p>
      </dgm:t>
    </dgm:pt>
    <dgm:pt modelId="{C60A6306-F034-4163-94D0-A7014B0E86D4}" type="parTrans" cxnId="{5644AE80-8E8A-4FAA-ABEB-6B4D2FEAACA7}">
      <dgm:prSet/>
      <dgm:spPr/>
      <dgm:t>
        <a:bodyPr/>
        <a:lstStyle/>
        <a:p>
          <a:endParaRPr lang="en-US"/>
        </a:p>
      </dgm:t>
    </dgm:pt>
    <dgm:pt modelId="{ADD844BA-C355-420C-A52F-8F03851CB08A}" type="sibTrans" cxnId="{5644AE80-8E8A-4FAA-ABEB-6B4D2FEAACA7}">
      <dgm:prSet/>
      <dgm:spPr/>
      <dgm:t>
        <a:bodyPr/>
        <a:lstStyle/>
        <a:p>
          <a:endParaRPr lang="en-US"/>
        </a:p>
      </dgm:t>
    </dgm:pt>
    <dgm:pt modelId="{0348E75D-1881-40C8-A96E-C3458B6DAD84}">
      <dgm:prSet/>
      <dgm:spPr/>
      <dgm:t>
        <a:bodyPr/>
        <a:lstStyle/>
        <a:p>
          <a:r>
            <a:rPr lang="ru-RU" dirty="0" smtClean="0"/>
            <a:t>Недорогое</a:t>
          </a:r>
        </a:p>
      </dgm:t>
    </dgm:pt>
    <dgm:pt modelId="{2570532C-067A-42C4-B4E9-E928E6ED2595}" type="parTrans" cxnId="{09DAF576-F561-4C2C-B9A8-AB429C1E19FC}">
      <dgm:prSet/>
      <dgm:spPr/>
      <dgm:t>
        <a:bodyPr/>
        <a:lstStyle/>
        <a:p>
          <a:endParaRPr lang="en-US"/>
        </a:p>
      </dgm:t>
    </dgm:pt>
    <dgm:pt modelId="{75125461-8956-4D1C-8403-32949595E7D5}" type="sibTrans" cxnId="{09DAF576-F561-4C2C-B9A8-AB429C1E19FC}">
      <dgm:prSet/>
      <dgm:spPr/>
      <dgm:t>
        <a:bodyPr/>
        <a:lstStyle/>
        <a:p>
          <a:endParaRPr lang="en-US"/>
        </a:p>
      </dgm:t>
    </dgm:pt>
    <dgm:pt modelId="{BA5D34AD-50B0-48F0-9B02-18CFFD8A01D0}">
      <dgm:prSet/>
      <dgm:spPr/>
      <dgm:t>
        <a:bodyPr/>
        <a:lstStyle/>
        <a:p>
          <a:r>
            <a:rPr lang="ru-RU" dirty="0" smtClean="0"/>
            <a:t>Независимое</a:t>
          </a:r>
          <a:endParaRPr lang="ru-RU" dirty="0"/>
        </a:p>
      </dgm:t>
    </dgm:pt>
    <dgm:pt modelId="{523EFC4B-E729-4C75-96AA-7C9B7FC096CF}" type="parTrans" cxnId="{19FE73FB-5AFB-4667-97E6-34D8D7A56CA2}">
      <dgm:prSet/>
      <dgm:spPr/>
      <dgm:t>
        <a:bodyPr/>
        <a:lstStyle/>
        <a:p>
          <a:endParaRPr lang="en-US"/>
        </a:p>
      </dgm:t>
    </dgm:pt>
    <dgm:pt modelId="{F969966A-62EB-41E7-A7E3-5F7A8A7C0304}" type="sibTrans" cxnId="{19FE73FB-5AFB-4667-97E6-34D8D7A56CA2}">
      <dgm:prSet/>
      <dgm:spPr/>
      <dgm:t>
        <a:bodyPr/>
        <a:lstStyle/>
        <a:p>
          <a:endParaRPr lang="en-US"/>
        </a:p>
      </dgm:t>
    </dgm:pt>
    <dgm:pt modelId="{316308B6-FB7F-4FE9-9E62-0234C9E8E524}">
      <dgm:prSet/>
      <dgm:spPr/>
      <dgm:t>
        <a:bodyPr/>
        <a:lstStyle/>
        <a:p>
          <a:r>
            <a:rPr lang="ru-RU" dirty="0" smtClean="0"/>
            <a:t>Обсуждаемое</a:t>
          </a:r>
        </a:p>
      </dgm:t>
    </dgm:pt>
    <dgm:pt modelId="{4662D631-706E-4E0F-959C-23341789F19C}" type="parTrans" cxnId="{55409174-69FF-4E81-9FA1-9FA55D109BFC}">
      <dgm:prSet/>
      <dgm:spPr/>
      <dgm:t>
        <a:bodyPr/>
        <a:lstStyle/>
        <a:p>
          <a:endParaRPr lang="en-US"/>
        </a:p>
      </dgm:t>
    </dgm:pt>
    <dgm:pt modelId="{34E5347E-6A9C-4E57-A483-1B6026B374B5}" type="sibTrans" cxnId="{55409174-69FF-4E81-9FA1-9FA55D109BFC}">
      <dgm:prSet/>
      <dgm:spPr/>
      <dgm:t>
        <a:bodyPr/>
        <a:lstStyle/>
        <a:p>
          <a:endParaRPr lang="en-US"/>
        </a:p>
      </dgm:t>
    </dgm:pt>
    <dgm:pt modelId="{D697C472-3853-4875-874C-7A8D56B824AB}">
      <dgm:prSet/>
      <dgm:spPr/>
      <dgm:t>
        <a:bodyPr/>
        <a:lstStyle/>
        <a:p>
          <a:r>
            <a:rPr lang="ru-RU" dirty="0" smtClean="0"/>
            <a:t>Оцениваемое</a:t>
          </a:r>
        </a:p>
      </dgm:t>
    </dgm:pt>
    <dgm:pt modelId="{F7AD0351-698F-4BC7-B7BF-B7470349034D}" type="parTrans" cxnId="{2B77DB1C-FEA4-40EB-9EFD-170F0C9B57B4}">
      <dgm:prSet/>
      <dgm:spPr/>
      <dgm:t>
        <a:bodyPr/>
        <a:lstStyle/>
        <a:p>
          <a:endParaRPr lang="en-US"/>
        </a:p>
      </dgm:t>
    </dgm:pt>
    <dgm:pt modelId="{8EB77728-8AA5-4A4E-BE72-3571B6371144}" type="sibTrans" cxnId="{2B77DB1C-FEA4-40EB-9EFD-170F0C9B57B4}">
      <dgm:prSet/>
      <dgm:spPr/>
      <dgm:t>
        <a:bodyPr/>
        <a:lstStyle/>
        <a:p>
          <a:endParaRPr lang="en-US"/>
        </a:p>
      </dgm:t>
    </dgm:pt>
    <dgm:pt modelId="{A196EB16-7E7C-4AD9-9729-56DD2B163116}" type="pres">
      <dgm:prSet presAssocID="{238BD6CC-04AB-45ED-9C3E-7A2B28EE33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5FF10-736F-4658-A2FC-70B7062D42A4}" type="pres">
      <dgm:prSet presAssocID="{29FC1C66-515A-4BC8-BA22-4AFFEFA490E5}" presName="compNode" presStyleCnt="0"/>
      <dgm:spPr/>
    </dgm:pt>
    <dgm:pt modelId="{42F05272-D779-4BA0-8EE1-30F7E2A2DC0F}" type="pres">
      <dgm:prSet presAssocID="{29FC1C66-515A-4BC8-BA22-4AFFEFA490E5}" presName="aNode" presStyleLbl="bgShp" presStyleIdx="0" presStyleCnt="4"/>
      <dgm:spPr/>
      <dgm:t>
        <a:bodyPr/>
        <a:lstStyle/>
        <a:p>
          <a:endParaRPr lang="en-US"/>
        </a:p>
      </dgm:t>
    </dgm:pt>
    <dgm:pt modelId="{06C6B607-DCE8-4E4D-9E7A-CC450C1D4B78}" type="pres">
      <dgm:prSet presAssocID="{29FC1C66-515A-4BC8-BA22-4AFFEFA490E5}" presName="textNode" presStyleLbl="bgShp" presStyleIdx="0" presStyleCnt="4"/>
      <dgm:spPr/>
      <dgm:t>
        <a:bodyPr/>
        <a:lstStyle/>
        <a:p>
          <a:endParaRPr lang="en-US"/>
        </a:p>
      </dgm:t>
    </dgm:pt>
    <dgm:pt modelId="{15A5484E-6C9E-4AEE-859C-3272F040618E}" type="pres">
      <dgm:prSet presAssocID="{29FC1C66-515A-4BC8-BA22-4AFFEFA490E5}" presName="compChildNode" presStyleCnt="0"/>
      <dgm:spPr/>
    </dgm:pt>
    <dgm:pt modelId="{26986306-1E24-40F0-80D3-61B7C0516A2B}" type="pres">
      <dgm:prSet presAssocID="{29FC1C66-515A-4BC8-BA22-4AFFEFA490E5}" presName="theInnerList" presStyleCnt="0"/>
      <dgm:spPr/>
    </dgm:pt>
    <dgm:pt modelId="{860D2102-4026-4B55-900B-F017B29B14D0}" type="pres">
      <dgm:prSet presAssocID="{BC31FCF3-3997-49BF-B8F5-8D596CD65B7F}" presName="childNode" presStyleLbl="node1" presStyleIdx="0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80710-1C2D-4303-BA4A-1DC643455539}" type="pres">
      <dgm:prSet presAssocID="{BC31FCF3-3997-49BF-B8F5-8D596CD65B7F}" presName="aSpace2" presStyleCnt="0"/>
      <dgm:spPr/>
    </dgm:pt>
    <dgm:pt modelId="{5882A73E-E8DA-46E6-BD18-44B54FCC9F8A}" type="pres">
      <dgm:prSet presAssocID="{6A789F15-E934-413F-928E-C02EF8B257D6}" presName="childNode" presStyleLbl="node1" presStyleIdx="1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83966-1872-4CF2-BAFD-395A683A7923}" type="pres">
      <dgm:prSet presAssocID="{6A789F15-E934-413F-928E-C02EF8B257D6}" presName="aSpace2" presStyleCnt="0"/>
      <dgm:spPr/>
    </dgm:pt>
    <dgm:pt modelId="{2D41C13F-88E5-4082-9483-633A4D3DFEE0}" type="pres">
      <dgm:prSet presAssocID="{B4589420-0B44-4CD3-983E-FFFF7CBC0D19}" presName="childNode" presStyleLbl="node1" presStyleIdx="2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6C04-D63B-46D5-B6A2-D2B7B6A68861}" type="pres">
      <dgm:prSet presAssocID="{B4589420-0B44-4CD3-983E-FFFF7CBC0D19}" presName="aSpace2" presStyleCnt="0"/>
      <dgm:spPr/>
    </dgm:pt>
    <dgm:pt modelId="{BEB4C9B9-4410-4E6E-8653-158DE0DDBB4D}" type="pres">
      <dgm:prSet presAssocID="{C578EF58-AB76-4406-8D40-85B03006BF12}" presName="childNode" presStyleLbl="node1" presStyleIdx="3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25F81-D2DF-4EE8-B423-571FD33252CE}" type="pres">
      <dgm:prSet presAssocID="{C578EF58-AB76-4406-8D40-85B03006BF12}" presName="aSpace2" presStyleCnt="0"/>
      <dgm:spPr/>
    </dgm:pt>
    <dgm:pt modelId="{51698DEE-29CA-447A-A6B5-B1FCD17398D9}" type="pres">
      <dgm:prSet presAssocID="{8CAD97AC-1956-489E-9965-A479A9A814AE}" presName="childNode" presStyleLbl="node1" presStyleIdx="4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6A5C3-E2B7-4F5D-A727-4004D281E440}" type="pres">
      <dgm:prSet presAssocID="{8CAD97AC-1956-489E-9965-A479A9A814AE}" presName="aSpace2" presStyleCnt="0"/>
      <dgm:spPr/>
    </dgm:pt>
    <dgm:pt modelId="{65E152C4-BEC5-414B-B0C4-D2E46C96E633}" type="pres">
      <dgm:prSet presAssocID="{848710BC-4705-4DF7-9138-78FF89FA38FD}" presName="childNode" presStyleLbl="node1" presStyleIdx="5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91939-6B3B-4BD4-B7C5-BC397DD8ADF7}" type="pres">
      <dgm:prSet presAssocID="{848710BC-4705-4DF7-9138-78FF89FA38FD}" presName="aSpace2" presStyleCnt="0"/>
      <dgm:spPr/>
    </dgm:pt>
    <dgm:pt modelId="{770E4FE8-113E-4950-B3FC-68D57FC1EC83}" type="pres">
      <dgm:prSet presAssocID="{566203D1-1005-4CA2-8E57-CD3BDA19D7FF}" presName="childNode" presStyleLbl="node1" presStyleIdx="6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E28A5-DE78-4019-A310-FDB20815EA4A}" type="pres">
      <dgm:prSet presAssocID="{29FC1C66-515A-4BC8-BA22-4AFFEFA490E5}" presName="aSpace" presStyleCnt="0"/>
      <dgm:spPr/>
    </dgm:pt>
    <dgm:pt modelId="{F72F4A7A-44FF-4569-A10F-838C2B47A22A}" type="pres">
      <dgm:prSet presAssocID="{E9DFDE7C-AF6A-47BB-B3BF-D2DB57CA39CF}" presName="compNode" presStyleCnt="0"/>
      <dgm:spPr/>
    </dgm:pt>
    <dgm:pt modelId="{0E57B12F-84D2-486D-83FF-743844D91AD3}" type="pres">
      <dgm:prSet presAssocID="{E9DFDE7C-AF6A-47BB-B3BF-D2DB57CA39CF}" presName="aNode" presStyleLbl="bgShp" presStyleIdx="1" presStyleCnt="4"/>
      <dgm:spPr/>
      <dgm:t>
        <a:bodyPr/>
        <a:lstStyle/>
        <a:p>
          <a:endParaRPr lang="en-US"/>
        </a:p>
      </dgm:t>
    </dgm:pt>
    <dgm:pt modelId="{8A4ADC71-2DEC-4A40-991C-04D64E302E55}" type="pres">
      <dgm:prSet presAssocID="{E9DFDE7C-AF6A-47BB-B3BF-D2DB57CA39CF}" presName="textNode" presStyleLbl="bgShp" presStyleIdx="1" presStyleCnt="4"/>
      <dgm:spPr/>
      <dgm:t>
        <a:bodyPr/>
        <a:lstStyle/>
        <a:p>
          <a:endParaRPr lang="en-US"/>
        </a:p>
      </dgm:t>
    </dgm:pt>
    <dgm:pt modelId="{3F582E3A-4ED7-4AFC-ACE8-A2375573ADEE}" type="pres">
      <dgm:prSet presAssocID="{E9DFDE7C-AF6A-47BB-B3BF-D2DB57CA39CF}" presName="compChildNode" presStyleCnt="0"/>
      <dgm:spPr/>
    </dgm:pt>
    <dgm:pt modelId="{F5CA42EF-00A6-463D-B581-EADB0AAB7EE1}" type="pres">
      <dgm:prSet presAssocID="{E9DFDE7C-AF6A-47BB-B3BF-D2DB57CA39CF}" presName="theInnerList" presStyleCnt="0"/>
      <dgm:spPr/>
    </dgm:pt>
    <dgm:pt modelId="{BA46700D-761B-4FEA-A2FD-18E832A23E0E}" type="pres">
      <dgm:prSet presAssocID="{DA6D1E3D-BC4F-437F-8470-073BA0ED2FA8}" presName="childNode" presStyleLbl="node1" presStyleIdx="7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F56E7-EA04-460C-A472-416D4411C17E}" type="pres">
      <dgm:prSet presAssocID="{DA6D1E3D-BC4F-437F-8470-073BA0ED2FA8}" presName="aSpace2" presStyleCnt="0"/>
      <dgm:spPr/>
    </dgm:pt>
    <dgm:pt modelId="{FE13974A-D046-4D9D-82C0-3BFD112AA50A}" type="pres">
      <dgm:prSet presAssocID="{63481052-612A-4ADB-91D5-1A5AD3CD3F5E}" presName="childNode" presStyleLbl="node1" presStyleIdx="8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8148E-46DD-4DD8-BF34-B6EB3BDFCDA4}" type="pres">
      <dgm:prSet presAssocID="{63481052-612A-4ADB-91D5-1A5AD3CD3F5E}" presName="aSpace2" presStyleCnt="0"/>
      <dgm:spPr/>
    </dgm:pt>
    <dgm:pt modelId="{1BF9C4F2-FCC1-40B1-A00D-72CF3136FA1B}" type="pres">
      <dgm:prSet presAssocID="{84BE111E-0060-4C40-9CF0-F0D8C9D82BCE}" presName="childNode" presStyleLbl="node1" presStyleIdx="9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A8F37-7770-45BF-9EC8-641A55D8653E}" type="pres">
      <dgm:prSet presAssocID="{84BE111E-0060-4C40-9CF0-F0D8C9D82BCE}" presName="aSpace2" presStyleCnt="0"/>
      <dgm:spPr/>
    </dgm:pt>
    <dgm:pt modelId="{2348169A-B8DE-4F02-80A3-E43BA63234C0}" type="pres">
      <dgm:prSet presAssocID="{B2C1AB79-F9DD-4E9F-80F7-ACF6428888F7}" presName="childNode" presStyleLbl="node1" presStyleIdx="10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D5F38-706B-4880-8858-E20EC2EB406D}" type="pres">
      <dgm:prSet presAssocID="{B2C1AB79-F9DD-4E9F-80F7-ACF6428888F7}" presName="aSpace2" presStyleCnt="0"/>
      <dgm:spPr/>
    </dgm:pt>
    <dgm:pt modelId="{24AE6869-4CE7-4927-87DA-67FAA9F92E39}" type="pres">
      <dgm:prSet presAssocID="{337085FC-A96A-4D60-B324-81C61B004675}" presName="childNode" presStyleLbl="node1" presStyleIdx="11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36439-F7C6-41D8-B6F1-01D8E3DF23E9}" type="pres">
      <dgm:prSet presAssocID="{337085FC-A96A-4D60-B324-81C61B004675}" presName="aSpace2" presStyleCnt="0"/>
      <dgm:spPr/>
    </dgm:pt>
    <dgm:pt modelId="{C76C50FC-8247-4579-8358-EFA7A70D1A78}" type="pres">
      <dgm:prSet presAssocID="{549DF911-3349-4DB3-8B3E-A601A445A3EB}" presName="childNode" presStyleLbl="node1" presStyleIdx="12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2618-7E27-4199-8B57-65EEC03CAD4B}" type="pres">
      <dgm:prSet presAssocID="{549DF911-3349-4DB3-8B3E-A601A445A3EB}" presName="aSpace2" presStyleCnt="0"/>
      <dgm:spPr/>
    </dgm:pt>
    <dgm:pt modelId="{94F7CA7F-521A-400B-B074-6B2E9F45841F}" type="pres">
      <dgm:prSet presAssocID="{4E212F23-26BD-4E13-9308-350328EDF9AB}" presName="childNode" presStyleLbl="node1" presStyleIdx="13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5214C-0915-4AD0-81A9-3DA890E6D92D}" type="pres">
      <dgm:prSet presAssocID="{4E212F23-26BD-4E13-9308-350328EDF9AB}" presName="aSpace2" presStyleCnt="0"/>
      <dgm:spPr/>
    </dgm:pt>
    <dgm:pt modelId="{18609DF2-B7D4-4ECC-BEBD-3936A674066A}" type="pres">
      <dgm:prSet presAssocID="{9E935F68-D4B3-433A-975D-821F3E53688B}" presName="childNode" presStyleLbl="node1" presStyleIdx="14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44BB3-FB48-4FF8-A585-9CF2D15BDA25}" type="pres">
      <dgm:prSet presAssocID="{E9DFDE7C-AF6A-47BB-B3BF-D2DB57CA39CF}" presName="aSpace" presStyleCnt="0"/>
      <dgm:spPr/>
    </dgm:pt>
    <dgm:pt modelId="{5744F5F3-AB0A-4AA4-A3DA-EAED620F829A}" type="pres">
      <dgm:prSet presAssocID="{925D65A7-E861-471B-9594-86217E5702AD}" presName="compNode" presStyleCnt="0"/>
      <dgm:spPr/>
    </dgm:pt>
    <dgm:pt modelId="{B3D70279-7CCF-488A-9CD9-B63839E02689}" type="pres">
      <dgm:prSet presAssocID="{925D65A7-E861-471B-9594-86217E5702AD}" presName="aNode" presStyleLbl="bgShp" presStyleIdx="2" presStyleCnt="4"/>
      <dgm:spPr/>
      <dgm:t>
        <a:bodyPr/>
        <a:lstStyle/>
        <a:p>
          <a:endParaRPr lang="en-US"/>
        </a:p>
      </dgm:t>
    </dgm:pt>
    <dgm:pt modelId="{E1828673-D45E-4753-BB2A-7738D6809F4A}" type="pres">
      <dgm:prSet presAssocID="{925D65A7-E861-471B-9594-86217E5702AD}" presName="textNode" presStyleLbl="bgShp" presStyleIdx="2" presStyleCnt="4"/>
      <dgm:spPr/>
      <dgm:t>
        <a:bodyPr/>
        <a:lstStyle/>
        <a:p>
          <a:endParaRPr lang="en-US"/>
        </a:p>
      </dgm:t>
    </dgm:pt>
    <dgm:pt modelId="{36EF3291-7F0C-4744-895E-0BE5FCB6012A}" type="pres">
      <dgm:prSet presAssocID="{925D65A7-E861-471B-9594-86217E5702AD}" presName="compChildNode" presStyleCnt="0"/>
      <dgm:spPr/>
    </dgm:pt>
    <dgm:pt modelId="{19AAE274-00F0-43F0-AC34-25B17C577683}" type="pres">
      <dgm:prSet presAssocID="{925D65A7-E861-471B-9594-86217E5702AD}" presName="theInnerList" presStyleCnt="0"/>
      <dgm:spPr/>
    </dgm:pt>
    <dgm:pt modelId="{47A7ECAD-3A47-4619-A277-95EA792996E8}" type="pres">
      <dgm:prSet presAssocID="{EC63EDDA-2BF4-45D1-AE6B-CC325E9E99B6}" presName="childNode" presStyleLbl="node1" presStyleIdx="15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6478-EC58-4E9D-95DE-8E8CCE020269}" type="pres">
      <dgm:prSet presAssocID="{EC63EDDA-2BF4-45D1-AE6B-CC325E9E99B6}" presName="aSpace2" presStyleCnt="0"/>
      <dgm:spPr/>
    </dgm:pt>
    <dgm:pt modelId="{6C1AA5E8-3A27-439D-B08C-8E7329AAC431}" type="pres">
      <dgm:prSet presAssocID="{84BD3909-E197-4E13-A11D-4FFC33E6D566}" presName="childNode" presStyleLbl="node1" presStyleIdx="16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49C9B-CEDC-40B5-A7D2-BD9036440E1A}" type="pres">
      <dgm:prSet presAssocID="{84BD3909-E197-4E13-A11D-4FFC33E6D566}" presName="aSpace2" presStyleCnt="0"/>
      <dgm:spPr/>
    </dgm:pt>
    <dgm:pt modelId="{6B1E572F-EEA7-45B7-9E88-975478EB808D}" type="pres">
      <dgm:prSet presAssocID="{B1626993-F489-4FC1-96AE-CCC93018C907}" presName="childNode" presStyleLbl="node1" presStyleIdx="17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D79E8-BC76-425D-8089-266F7EB2A602}" type="pres">
      <dgm:prSet presAssocID="{B1626993-F489-4FC1-96AE-CCC93018C907}" presName="aSpace2" presStyleCnt="0"/>
      <dgm:spPr/>
    </dgm:pt>
    <dgm:pt modelId="{0C312DCF-D319-4656-8F13-BDA655E21DBD}" type="pres">
      <dgm:prSet presAssocID="{6B129909-9172-42F5-A866-49ED320EC9A3}" presName="childNode" presStyleLbl="node1" presStyleIdx="18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A0097-B24D-409A-ABA4-60EA6B47FC0C}" type="pres">
      <dgm:prSet presAssocID="{6B129909-9172-42F5-A866-49ED320EC9A3}" presName="aSpace2" presStyleCnt="0"/>
      <dgm:spPr/>
    </dgm:pt>
    <dgm:pt modelId="{75CC4B70-D9EC-4388-8500-A89A18925528}" type="pres">
      <dgm:prSet presAssocID="{57D38842-4F57-4076-A0B8-D5A3BCD99BF2}" presName="childNode" presStyleLbl="node1" presStyleIdx="19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BEEDD-887A-4240-BA28-81F1A4102F72}" type="pres">
      <dgm:prSet presAssocID="{57D38842-4F57-4076-A0B8-D5A3BCD99BF2}" presName="aSpace2" presStyleCnt="0"/>
      <dgm:spPr/>
    </dgm:pt>
    <dgm:pt modelId="{21FC88C8-637E-4868-B1E1-833E1837ED1A}" type="pres">
      <dgm:prSet presAssocID="{E4EF9542-8F65-4267-8D30-77F9ECE9C4CE}" presName="childNode" presStyleLbl="node1" presStyleIdx="20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78815-32BD-4086-B1AE-422C9AF54780}" type="pres">
      <dgm:prSet presAssocID="{E4EF9542-8F65-4267-8D30-77F9ECE9C4CE}" presName="aSpace2" presStyleCnt="0"/>
      <dgm:spPr/>
    </dgm:pt>
    <dgm:pt modelId="{33704F61-C36A-4436-814E-7D96A4F9E72E}" type="pres">
      <dgm:prSet presAssocID="{BA5D34AD-50B0-48F0-9B02-18CFFD8A01D0}" presName="childNode" presStyleLbl="node1" presStyleIdx="21" presStyleCnt="30" custScaleX="113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BC088-B96F-4A23-8234-F809D96640D8}" type="pres">
      <dgm:prSet presAssocID="{925D65A7-E861-471B-9594-86217E5702AD}" presName="aSpace" presStyleCnt="0"/>
      <dgm:spPr/>
    </dgm:pt>
    <dgm:pt modelId="{60B55CDE-B8E5-464C-A220-AF25C8B9D3F5}" type="pres">
      <dgm:prSet presAssocID="{FF1346A7-A571-4FE1-8936-15257A9EAFCE}" presName="compNode" presStyleCnt="0"/>
      <dgm:spPr/>
    </dgm:pt>
    <dgm:pt modelId="{CB9EDAE3-373F-416D-A74C-F0A621EDF804}" type="pres">
      <dgm:prSet presAssocID="{FF1346A7-A571-4FE1-8936-15257A9EAFCE}" presName="aNode" presStyleLbl="bgShp" presStyleIdx="3" presStyleCnt="4"/>
      <dgm:spPr/>
      <dgm:t>
        <a:bodyPr/>
        <a:lstStyle/>
        <a:p>
          <a:endParaRPr lang="en-US"/>
        </a:p>
      </dgm:t>
    </dgm:pt>
    <dgm:pt modelId="{5EC9D5EF-2236-4205-AE58-3EDCCD2A5590}" type="pres">
      <dgm:prSet presAssocID="{FF1346A7-A571-4FE1-8936-15257A9EAFCE}" presName="textNode" presStyleLbl="bgShp" presStyleIdx="3" presStyleCnt="4"/>
      <dgm:spPr/>
      <dgm:t>
        <a:bodyPr/>
        <a:lstStyle/>
        <a:p>
          <a:endParaRPr lang="en-US"/>
        </a:p>
      </dgm:t>
    </dgm:pt>
    <dgm:pt modelId="{F5133342-110A-4289-9093-8E4C938BF507}" type="pres">
      <dgm:prSet presAssocID="{FF1346A7-A571-4FE1-8936-15257A9EAFCE}" presName="compChildNode" presStyleCnt="0"/>
      <dgm:spPr/>
    </dgm:pt>
    <dgm:pt modelId="{B998B345-558D-4D4E-9458-52E5C8E25AC9}" type="pres">
      <dgm:prSet presAssocID="{FF1346A7-A571-4FE1-8936-15257A9EAFCE}" presName="theInnerList" presStyleCnt="0"/>
      <dgm:spPr/>
    </dgm:pt>
    <dgm:pt modelId="{4028AFCB-4B80-4D78-93C2-99955A49E8CE}" type="pres">
      <dgm:prSet presAssocID="{B3043891-4E35-4472-8B1D-BE96DCF197BE}" presName="childNode" presStyleLbl="node1" presStyleIdx="22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96FDE-07E0-4D4E-8D83-4301C83F292C}" type="pres">
      <dgm:prSet presAssocID="{B3043891-4E35-4472-8B1D-BE96DCF197BE}" presName="aSpace2" presStyleCnt="0"/>
      <dgm:spPr/>
    </dgm:pt>
    <dgm:pt modelId="{48B01233-61D6-4E70-AC22-2FCD686EEDDD}" type="pres">
      <dgm:prSet presAssocID="{4085DE95-866C-4889-96D5-51CBB9F1463C}" presName="childNode" presStyleLbl="node1" presStyleIdx="23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9C069-FF25-4DFC-96D5-1FB28FB9EF52}" type="pres">
      <dgm:prSet presAssocID="{4085DE95-866C-4889-96D5-51CBB9F1463C}" presName="aSpace2" presStyleCnt="0"/>
      <dgm:spPr/>
    </dgm:pt>
    <dgm:pt modelId="{AB1BC494-B998-4E47-BF22-414B09F7ABA6}" type="pres">
      <dgm:prSet presAssocID="{D4E8996B-89A8-4B62-A3DA-747FB1291EC3}" presName="childNode" presStyleLbl="node1" presStyleIdx="24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41B26-5799-4218-883D-9AC0D004BC14}" type="pres">
      <dgm:prSet presAssocID="{D4E8996B-89A8-4B62-A3DA-747FB1291EC3}" presName="aSpace2" presStyleCnt="0"/>
      <dgm:spPr/>
    </dgm:pt>
    <dgm:pt modelId="{CB07B990-4DDD-41F9-997C-0FE112804CEB}" type="pres">
      <dgm:prSet presAssocID="{90ED9133-9CAF-4B64-8251-8677987294B4}" presName="childNode" presStyleLbl="node1" presStyleIdx="25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4A6DD-2C14-4CE7-B092-F86DD267E04D}" type="pres">
      <dgm:prSet presAssocID="{90ED9133-9CAF-4B64-8251-8677987294B4}" presName="aSpace2" presStyleCnt="0"/>
      <dgm:spPr/>
    </dgm:pt>
    <dgm:pt modelId="{718CCEBC-63C2-4BA3-938E-04C27F209B0B}" type="pres">
      <dgm:prSet presAssocID="{A54C16A3-E985-4572-83CF-D1AD3208D8F1}" presName="childNode" presStyleLbl="node1" presStyleIdx="26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2CCAB-E89F-4545-8086-6C835160ABCE}" type="pres">
      <dgm:prSet presAssocID="{A54C16A3-E985-4572-83CF-D1AD3208D8F1}" presName="aSpace2" presStyleCnt="0"/>
      <dgm:spPr/>
    </dgm:pt>
    <dgm:pt modelId="{148FD0BB-3C04-4458-83FC-552B48A5DCA7}" type="pres">
      <dgm:prSet presAssocID="{316308B6-FB7F-4FE9-9E62-0234C9E8E524}" presName="childNode" presStyleLbl="node1" presStyleIdx="27" presStyleCnt="30" custScaleX="112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8C4F2-E949-4E28-AA88-AB377F98BB85}" type="pres">
      <dgm:prSet presAssocID="{316308B6-FB7F-4FE9-9E62-0234C9E8E524}" presName="aSpace2" presStyleCnt="0"/>
      <dgm:spPr/>
    </dgm:pt>
    <dgm:pt modelId="{C5CA7656-812E-4885-BE10-65BEB60A5076}" type="pres">
      <dgm:prSet presAssocID="{D697C472-3853-4875-874C-7A8D56B824AB}" presName="childNode" presStyleLbl="node1" presStyleIdx="28" presStyleCnt="30" custScaleX="112516" custScaleY="110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9AB51-6D4A-41BE-B6E4-B0E1D823BCB6}" type="pres">
      <dgm:prSet presAssocID="{D697C472-3853-4875-874C-7A8D56B824AB}" presName="aSpace2" presStyleCnt="0"/>
      <dgm:spPr/>
    </dgm:pt>
    <dgm:pt modelId="{0F359999-DF3A-47D1-B8B8-DE4E1DFBEDB7}" type="pres">
      <dgm:prSet presAssocID="{0348E75D-1881-40C8-A96E-C3458B6DAD84}" presName="childNode" presStyleLbl="node1" presStyleIdx="29" presStyleCnt="30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6C2B0-D5E8-4E8B-8C30-C6BE345FA556}" type="presOf" srcId="{B3043891-4E35-4472-8B1D-BE96DCF197BE}" destId="{4028AFCB-4B80-4D78-93C2-99955A49E8CE}" srcOrd="0" destOrd="0" presId="urn:microsoft.com/office/officeart/2005/8/layout/lProcess2"/>
    <dgm:cxn modelId="{4CE8F98E-8DAC-4389-9E44-C306BCAE7BBF}" type="presOf" srcId="{4E212F23-26BD-4E13-9308-350328EDF9AB}" destId="{94F7CA7F-521A-400B-B074-6B2E9F45841F}" srcOrd="0" destOrd="0" presId="urn:microsoft.com/office/officeart/2005/8/layout/lProcess2"/>
    <dgm:cxn modelId="{787E719C-19BA-4F47-B64D-87CC0B22D6D3}" type="presOf" srcId="{316308B6-FB7F-4FE9-9E62-0234C9E8E524}" destId="{148FD0BB-3C04-4458-83FC-552B48A5DCA7}" srcOrd="0" destOrd="0" presId="urn:microsoft.com/office/officeart/2005/8/layout/lProcess2"/>
    <dgm:cxn modelId="{633C4ADA-3A14-4536-92D7-C56B615F32D4}" type="presOf" srcId="{B1626993-F489-4FC1-96AE-CCC93018C907}" destId="{6B1E572F-EEA7-45B7-9E88-975478EB808D}" srcOrd="0" destOrd="0" presId="urn:microsoft.com/office/officeart/2005/8/layout/lProcess2"/>
    <dgm:cxn modelId="{F2520E8B-2CDC-4C8A-B25A-160A6EC20910}" type="presOf" srcId="{549DF911-3349-4DB3-8B3E-A601A445A3EB}" destId="{C76C50FC-8247-4579-8358-EFA7A70D1A78}" srcOrd="0" destOrd="0" presId="urn:microsoft.com/office/officeart/2005/8/layout/lProcess2"/>
    <dgm:cxn modelId="{0DDE2AA5-ADDE-44B6-B41E-52BC2FBE109F}" type="presOf" srcId="{D697C472-3853-4875-874C-7A8D56B824AB}" destId="{C5CA7656-812E-4885-BE10-65BEB60A5076}" srcOrd="0" destOrd="0" presId="urn:microsoft.com/office/officeart/2005/8/layout/lProcess2"/>
    <dgm:cxn modelId="{E2FE1C15-7FB2-4937-A729-5C528962766E}" type="presOf" srcId="{6B129909-9172-42F5-A866-49ED320EC9A3}" destId="{0C312DCF-D319-4656-8F13-BDA655E21DBD}" srcOrd="0" destOrd="0" presId="urn:microsoft.com/office/officeart/2005/8/layout/lProcess2"/>
    <dgm:cxn modelId="{D1FF6B1B-38D1-474D-B0DA-30368F976882}" type="presOf" srcId="{8CAD97AC-1956-489E-9965-A479A9A814AE}" destId="{51698DEE-29CA-447A-A6B5-B1FCD17398D9}" srcOrd="0" destOrd="0" presId="urn:microsoft.com/office/officeart/2005/8/layout/lProcess2"/>
    <dgm:cxn modelId="{A885634C-B28B-4C4A-9930-1FFDEC18331C}" type="presOf" srcId="{A54C16A3-E985-4572-83CF-D1AD3208D8F1}" destId="{718CCEBC-63C2-4BA3-938E-04C27F209B0B}" srcOrd="0" destOrd="0" presId="urn:microsoft.com/office/officeart/2005/8/layout/lProcess2"/>
    <dgm:cxn modelId="{48F40D95-CB14-4366-99B6-997E6C3749B1}" type="presOf" srcId="{90ED9133-9CAF-4B64-8251-8677987294B4}" destId="{CB07B990-4DDD-41F9-997C-0FE112804CEB}" srcOrd="0" destOrd="0" presId="urn:microsoft.com/office/officeart/2005/8/layout/lProcess2"/>
    <dgm:cxn modelId="{042C1660-6B07-4626-9DD6-783AC57B97D7}" srcId="{29FC1C66-515A-4BC8-BA22-4AFFEFA490E5}" destId="{BC31FCF3-3997-49BF-B8F5-8D596CD65B7F}" srcOrd="0" destOrd="0" parTransId="{01F7C8A2-87F8-46CE-82A5-8D8E48303466}" sibTransId="{8366BDFF-0B98-4EA5-8E99-337163AF9144}"/>
    <dgm:cxn modelId="{6833EC4B-77BC-41E8-BA3F-FF34D3927AFF}" type="presOf" srcId="{84BE111E-0060-4C40-9CF0-F0D8C9D82BCE}" destId="{1BF9C4F2-FCC1-40B1-A00D-72CF3136FA1B}" srcOrd="0" destOrd="0" presId="urn:microsoft.com/office/officeart/2005/8/layout/lProcess2"/>
    <dgm:cxn modelId="{39151934-E1E9-4AA4-9EAD-18F9BE124341}" type="presOf" srcId="{E9DFDE7C-AF6A-47BB-B3BF-D2DB57CA39CF}" destId="{8A4ADC71-2DEC-4A40-991C-04D64E302E55}" srcOrd="1" destOrd="0" presId="urn:microsoft.com/office/officeart/2005/8/layout/lProcess2"/>
    <dgm:cxn modelId="{CF02106B-7026-4807-8664-E2F1310381CF}" srcId="{E9DFDE7C-AF6A-47BB-B3BF-D2DB57CA39CF}" destId="{337085FC-A96A-4D60-B324-81C61B004675}" srcOrd="4" destOrd="0" parTransId="{C570346D-E488-484E-84CA-EBC4AAF5DDA6}" sibTransId="{161BDB9B-EC70-4BC9-B0FF-5F5669EEFE1B}"/>
    <dgm:cxn modelId="{DCB26108-7A0F-467F-9392-B39EA3835556}" type="presOf" srcId="{29FC1C66-515A-4BC8-BA22-4AFFEFA490E5}" destId="{06C6B607-DCE8-4E4D-9E7A-CC450C1D4B78}" srcOrd="1" destOrd="0" presId="urn:microsoft.com/office/officeart/2005/8/layout/lProcess2"/>
    <dgm:cxn modelId="{8BD18678-4A2E-468F-83B0-5B61AFD742C3}" srcId="{29FC1C66-515A-4BC8-BA22-4AFFEFA490E5}" destId="{566203D1-1005-4CA2-8E57-CD3BDA19D7FF}" srcOrd="6" destOrd="0" parTransId="{70C9E7A5-6366-4E4A-9D66-CE9D72AABA62}" sibTransId="{ED93FDBE-5460-44CB-B7C1-34F6D3D7B8DC}"/>
    <dgm:cxn modelId="{85876D77-3F8A-4B0C-8950-6D69C59DF0D9}" srcId="{29FC1C66-515A-4BC8-BA22-4AFFEFA490E5}" destId="{848710BC-4705-4DF7-9138-78FF89FA38FD}" srcOrd="5" destOrd="0" parTransId="{93D790D5-F843-415F-B5F3-1FAA2EC73B29}" sibTransId="{835DB4AE-CED0-42C1-B6E6-4810A0B40974}"/>
    <dgm:cxn modelId="{AAAF21B3-869D-471D-B774-56505B3F5E9C}" srcId="{E9DFDE7C-AF6A-47BB-B3BF-D2DB57CA39CF}" destId="{63481052-612A-4ADB-91D5-1A5AD3CD3F5E}" srcOrd="1" destOrd="0" parTransId="{5F451CCB-AACA-4E7C-89D1-44101703C1CD}" sibTransId="{4D7DD1B6-6154-4579-8DD6-830A886B1081}"/>
    <dgm:cxn modelId="{D40F21A9-DCD7-4381-99F1-ACA4431A07CC}" type="presOf" srcId="{6A789F15-E934-413F-928E-C02EF8B257D6}" destId="{5882A73E-E8DA-46E6-BD18-44B54FCC9F8A}" srcOrd="0" destOrd="0" presId="urn:microsoft.com/office/officeart/2005/8/layout/lProcess2"/>
    <dgm:cxn modelId="{2B77DB1C-FEA4-40EB-9EFD-170F0C9B57B4}" srcId="{FF1346A7-A571-4FE1-8936-15257A9EAFCE}" destId="{D697C472-3853-4875-874C-7A8D56B824AB}" srcOrd="6" destOrd="0" parTransId="{F7AD0351-698F-4BC7-B7BF-B7470349034D}" sibTransId="{8EB77728-8AA5-4A4E-BE72-3571B6371144}"/>
    <dgm:cxn modelId="{26178FDC-123C-42E7-88A4-AF1719EA1406}" type="presOf" srcId="{B2C1AB79-F9DD-4E9F-80F7-ACF6428888F7}" destId="{2348169A-B8DE-4F02-80A3-E43BA63234C0}" srcOrd="0" destOrd="0" presId="urn:microsoft.com/office/officeart/2005/8/layout/lProcess2"/>
    <dgm:cxn modelId="{F14CC6F1-2F1B-43F7-99E7-C35D67CCC537}" srcId="{E9DFDE7C-AF6A-47BB-B3BF-D2DB57CA39CF}" destId="{549DF911-3349-4DB3-8B3E-A601A445A3EB}" srcOrd="5" destOrd="0" parTransId="{F30F60AD-2182-4B32-B9DC-CBA4FFA4D047}" sibTransId="{341D7AC8-CF22-4FA5-BB63-404EFBA743D0}"/>
    <dgm:cxn modelId="{6FA51118-CBE1-4CD3-BD2D-6D8F0E288565}" srcId="{FF1346A7-A571-4FE1-8936-15257A9EAFCE}" destId="{B3043891-4E35-4472-8B1D-BE96DCF197BE}" srcOrd="0" destOrd="0" parTransId="{DAC6FDCE-54BB-4B54-B3F5-89DE1BB57D95}" sibTransId="{117F3CD0-2809-4572-9207-FA1B6C199D11}"/>
    <dgm:cxn modelId="{5CFC691E-BA20-4703-A565-AD0A0EFE94FF}" srcId="{29FC1C66-515A-4BC8-BA22-4AFFEFA490E5}" destId="{B4589420-0B44-4CD3-983E-FFFF7CBC0D19}" srcOrd="2" destOrd="0" parTransId="{96E8D6C5-08FC-47A7-81E7-C9021FA852B6}" sibTransId="{A4191AD6-709A-4E32-A021-D7A62A3E5187}"/>
    <dgm:cxn modelId="{A9D75966-51F8-4F68-B5C6-CF1980413734}" type="presOf" srcId="{B4589420-0B44-4CD3-983E-FFFF7CBC0D19}" destId="{2D41C13F-88E5-4082-9483-633A4D3DFEE0}" srcOrd="0" destOrd="0" presId="urn:microsoft.com/office/officeart/2005/8/layout/lProcess2"/>
    <dgm:cxn modelId="{19FE73FB-5AFB-4667-97E6-34D8D7A56CA2}" srcId="{925D65A7-E861-471B-9594-86217E5702AD}" destId="{BA5D34AD-50B0-48F0-9B02-18CFFD8A01D0}" srcOrd="6" destOrd="0" parTransId="{523EFC4B-E729-4C75-96AA-7C9B7FC096CF}" sibTransId="{F969966A-62EB-41E7-A7E3-5F7A8A7C0304}"/>
    <dgm:cxn modelId="{CC9109C5-AD34-4C91-9EB0-1BAABA7DF7FE}" srcId="{925D65A7-E861-471B-9594-86217E5702AD}" destId="{57D38842-4F57-4076-A0B8-D5A3BCD99BF2}" srcOrd="4" destOrd="0" parTransId="{35FE3F20-7F63-4565-BCC7-B59821F8FC3F}" sibTransId="{D607F4E9-740A-4AD0-9106-AC05E042500E}"/>
    <dgm:cxn modelId="{F52127FD-1D4D-4534-9F59-774BF596B759}" type="presOf" srcId="{FF1346A7-A571-4FE1-8936-15257A9EAFCE}" destId="{CB9EDAE3-373F-416D-A74C-F0A621EDF804}" srcOrd="0" destOrd="0" presId="urn:microsoft.com/office/officeart/2005/8/layout/lProcess2"/>
    <dgm:cxn modelId="{35683C83-B676-453B-8785-4282D10B9687}" srcId="{E9DFDE7C-AF6A-47BB-B3BF-D2DB57CA39CF}" destId="{9E935F68-D4B3-433A-975D-821F3E53688B}" srcOrd="7" destOrd="0" parTransId="{665B800D-1FD2-45CB-BBBC-6008808AF5C3}" sibTransId="{F50C1F70-2778-4F69-B5EC-F256780EDE65}"/>
    <dgm:cxn modelId="{38D42978-5BAC-4450-9133-3B495B12BBEF}" type="presOf" srcId="{FF1346A7-A571-4FE1-8936-15257A9EAFCE}" destId="{5EC9D5EF-2236-4205-AE58-3EDCCD2A5590}" srcOrd="1" destOrd="0" presId="urn:microsoft.com/office/officeart/2005/8/layout/lProcess2"/>
    <dgm:cxn modelId="{211C93CC-D004-458A-8B0F-D32A94C9F167}" type="presOf" srcId="{EC63EDDA-2BF4-45D1-AE6B-CC325E9E99B6}" destId="{47A7ECAD-3A47-4619-A277-95EA792996E8}" srcOrd="0" destOrd="0" presId="urn:microsoft.com/office/officeart/2005/8/layout/lProcess2"/>
    <dgm:cxn modelId="{7ADEFB84-6EBA-48C8-B983-B6327F84CB2E}" srcId="{925D65A7-E861-471B-9594-86217E5702AD}" destId="{E4EF9542-8F65-4267-8D30-77F9ECE9C4CE}" srcOrd="5" destOrd="0" parTransId="{41504DA2-E687-4A4E-8732-BD0A74D50382}" sibTransId="{C2A0F6EC-20D9-4410-BD10-E63E7E8A9C23}"/>
    <dgm:cxn modelId="{55409174-69FF-4E81-9FA1-9FA55D109BFC}" srcId="{FF1346A7-A571-4FE1-8936-15257A9EAFCE}" destId="{316308B6-FB7F-4FE9-9E62-0234C9E8E524}" srcOrd="5" destOrd="0" parTransId="{4662D631-706E-4E0F-959C-23341789F19C}" sibTransId="{34E5347E-6A9C-4E57-A483-1B6026B374B5}"/>
    <dgm:cxn modelId="{C1D5A032-9D2D-4E3E-AC50-CC4285A3C637}" srcId="{238BD6CC-04AB-45ED-9C3E-7A2B28EE3331}" destId="{925D65A7-E861-471B-9594-86217E5702AD}" srcOrd="2" destOrd="0" parTransId="{0E93416A-3DA7-4140-BE5D-178C5713FF77}" sibTransId="{581F9011-6885-446B-AF18-5AFC3681DFF5}"/>
    <dgm:cxn modelId="{EF70628A-802E-4079-AEF9-9A5F037DB606}" type="presOf" srcId="{29FC1C66-515A-4BC8-BA22-4AFFEFA490E5}" destId="{42F05272-D779-4BA0-8EE1-30F7E2A2DC0F}" srcOrd="0" destOrd="0" presId="urn:microsoft.com/office/officeart/2005/8/layout/lProcess2"/>
    <dgm:cxn modelId="{5644AE80-8E8A-4FAA-ABEB-6B4D2FEAACA7}" srcId="{FF1346A7-A571-4FE1-8936-15257A9EAFCE}" destId="{A54C16A3-E985-4572-83CF-D1AD3208D8F1}" srcOrd="4" destOrd="0" parTransId="{C60A6306-F034-4163-94D0-A7014B0E86D4}" sibTransId="{ADD844BA-C355-420C-A52F-8F03851CB08A}"/>
    <dgm:cxn modelId="{B0AC8CE1-1EB5-4B68-BF28-D17C3064FCE9}" type="presOf" srcId="{BA5D34AD-50B0-48F0-9B02-18CFFD8A01D0}" destId="{33704F61-C36A-4436-814E-7D96A4F9E72E}" srcOrd="0" destOrd="0" presId="urn:microsoft.com/office/officeart/2005/8/layout/lProcess2"/>
    <dgm:cxn modelId="{D3A0A4A2-ABC3-42A6-B5E1-6784A137833F}" type="presOf" srcId="{84BD3909-E197-4E13-A11D-4FFC33E6D566}" destId="{6C1AA5E8-3A27-439D-B08C-8E7329AAC431}" srcOrd="0" destOrd="0" presId="urn:microsoft.com/office/officeart/2005/8/layout/lProcess2"/>
    <dgm:cxn modelId="{FAE54783-D8D9-4215-B93A-5C9232F6819B}" type="presOf" srcId="{848710BC-4705-4DF7-9138-78FF89FA38FD}" destId="{65E152C4-BEC5-414B-B0C4-D2E46C96E633}" srcOrd="0" destOrd="0" presId="urn:microsoft.com/office/officeart/2005/8/layout/lProcess2"/>
    <dgm:cxn modelId="{B233813C-F484-4EFF-B1C1-C030ED6F194A}" srcId="{29FC1C66-515A-4BC8-BA22-4AFFEFA490E5}" destId="{C578EF58-AB76-4406-8D40-85B03006BF12}" srcOrd="3" destOrd="0" parTransId="{26F58D09-9AA6-4380-B54D-BF21EBC4BB5D}" sibTransId="{C730076C-B514-4309-AB24-5E1276589556}"/>
    <dgm:cxn modelId="{0ABADEC2-AA32-4175-BF3E-C50327C0AB7C}" srcId="{238BD6CC-04AB-45ED-9C3E-7A2B28EE3331}" destId="{29FC1C66-515A-4BC8-BA22-4AFFEFA490E5}" srcOrd="0" destOrd="0" parTransId="{14F8AB48-EBE1-4C00-869F-E289DEA95B02}" sibTransId="{55FFF611-B117-4487-885E-D40BF3DFC283}"/>
    <dgm:cxn modelId="{B0C881D7-DFD5-4403-8C60-66390E2B74E5}" srcId="{E9DFDE7C-AF6A-47BB-B3BF-D2DB57CA39CF}" destId="{4E212F23-26BD-4E13-9308-350328EDF9AB}" srcOrd="6" destOrd="0" parTransId="{3323D8ED-2912-4B62-B9CC-FCFB10EAA523}" sibTransId="{B314EF1B-309A-4EC9-AE80-53C1CA6C874A}"/>
    <dgm:cxn modelId="{70097FA8-FAC5-448D-9894-13CC42616BE4}" srcId="{FF1346A7-A571-4FE1-8936-15257A9EAFCE}" destId="{90ED9133-9CAF-4B64-8251-8677987294B4}" srcOrd="3" destOrd="0" parTransId="{5B849B37-4BAC-4E5C-ACBE-C0504E2D15AA}" sibTransId="{D2A21F0A-A1B3-45CF-8F85-C3A50711FBA9}"/>
    <dgm:cxn modelId="{6DDB9D3C-9720-4E41-882F-F83B5573D2A5}" srcId="{925D65A7-E861-471B-9594-86217E5702AD}" destId="{EC63EDDA-2BF4-45D1-AE6B-CC325E9E99B6}" srcOrd="0" destOrd="0" parTransId="{FEACD10B-01BC-4F52-884E-7690137AC005}" sibTransId="{A90297AA-78A4-47FB-A9FF-015A2F531C42}"/>
    <dgm:cxn modelId="{B3D6FA38-3BF6-4B2F-A68B-C4FD3CA00212}" type="presOf" srcId="{63481052-612A-4ADB-91D5-1A5AD3CD3F5E}" destId="{FE13974A-D046-4D9D-82C0-3BFD112AA50A}" srcOrd="0" destOrd="0" presId="urn:microsoft.com/office/officeart/2005/8/layout/lProcess2"/>
    <dgm:cxn modelId="{9FE4AC70-A9AC-4CDC-A687-36D87711C7ED}" type="presOf" srcId="{9E935F68-D4B3-433A-975D-821F3E53688B}" destId="{18609DF2-B7D4-4ECC-BEBD-3936A674066A}" srcOrd="0" destOrd="0" presId="urn:microsoft.com/office/officeart/2005/8/layout/lProcess2"/>
    <dgm:cxn modelId="{33F0E78E-9356-45D7-9778-4C3734DC64EB}" srcId="{238BD6CC-04AB-45ED-9C3E-7A2B28EE3331}" destId="{E9DFDE7C-AF6A-47BB-B3BF-D2DB57CA39CF}" srcOrd="1" destOrd="0" parTransId="{A804EB68-F919-4EDE-B96D-1D680502AB29}" sibTransId="{92DF5FCB-8EB6-4B6B-8FAE-E1111FAB424A}"/>
    <dgm:cxn modelId="{E9662732-4080-41CB-B944-EB53CA6D7A82}" srcId="{E9DFDE7C-AF6A-47BB-B3BF-D2DB57CA39CF}" destId="{84BE111E-0060-4C40-9CF0-F0D8C9D82BCE}" srcOrd="2" destOrd="0" parTransId="{DF42DA33-1B0A-467F-B253-B6FFD1C116AC}" sibTransId="{4E2BB609-FB7C-4B45-AF71-814B5A54C609}"/>
    <dgm:cxn modelId="{860D0E94-3BAD-45B9-840C-4C8B1917EC04}" type="presOf" srcId="{BC31FCF3-3997-49BF-B8F5-8D596CD65B7F}" destId="{860D2102-4026-4B55-900B-F017B29B14D0}" srcOrd="0" destOrd="0" presId="urn:microsoft.com/office/officeart/2005/8/layout/lProcess2"/>
    <dgm:cxn modelId="{ECBAC7CA-9649-4E37-A272-D821AB8C1D8A}" srcId="{925D65A7-E861-471B-9594-86217E5702AD}" destId="{B1626993-F489-4FC1-96AE-CCC93018C907}" srcOrd="2" destOrd="0" parTransId="{232BA373-07C9-4ABF-B59B-FDBB4BFF33DC}" sibTransId="{01E3CFE0-7B22-4319-9C6D-F73BC9143F35}"/>
    <dgm:cxn modelId="{81D33CA0-A91C-462D-8D12-9245DCF3B82B}" srcId="{29FC1C66-515A-4BC8-BA22-4AFFEFA490E5}" destId="{8CAD97AC-1956-489E-9965-A479A9A814AE}" srcOrd="4" destOrd="0" parTransId="{9B25CE69-0E51-4071-ABAD-8DBE67E0BD30}" sibTransId="{9EBD82F8-3AEF-467E-9ED8-466CD418F5D2}"/>
    <dgm:cxn modelId="{C51D767D-2D82-4090-BCD5-65DE84DA0E65}" srcId="{E9DFDE7C-AF6A-47BB-B3BF-D2DB57CA39CF}" destId="{DA6D1E3D-BC4F-437F-8470-073BA0ED2FA8}" srcOrd="0" destOrd="0" parTransId="{8FF601C5-C36D-4B70-9179-133EEA2856FD}" sibTransId="{7B0DA899-1966-401D-9D3C-99CB785CE272}"/>
    <dgm:cxn modelId="{DA0F7B00-DBE9-433E-B97B-49E036E45AE6}" type="presOf" srcId="{4085DE95-866C-4889-96D5-51CBB9F1463C}" destId="{48B01233-61D6-4E70-AC22-2FCD686EEDDD}" srcOrd="0" destOrd="0" presId="urn:microsoft.com/office/officeart/2005/8/layout/lProcess2"/>
    <dgm:cxn modelId="{8CBBE7D9-F9BA-43F8-B47C-EB8932A08A1D}" type="presOf" srcId="{337085FC-A96A-4D60-B324-81C61B004675}" destId="{24AE6869-4CE7-4927-87DA-67FAA9F92E39}" srcOrd="0" destOrd="0" presId="urn:microsoft.com/office/officeart/2005/8/layout/lProcess2"/>
    <dgm:cxn modelId="{6FC923E6-4876-4B3D-B957-D96A2CE27AFF}" srcId="{E9DFDE7C-AF6A-47BB-B3BF-D2DB57CA39CF}" destId="{B2C1AB79-F9DD-4E9F-80F7-ACF6428888F7}" srcOrd="3" destOrd="0" parTransId="{139D9A7A-8F9A-46AF-ABBB-A19AB53A16BE}" sibTransId="{0FBA7727-FD00-45E3-88CB-D38A5CD1ECE9}"/>
    <dgm:cxn modelId="{46AF9A90-E6F4-4DEE-AB36-DD625814B17C}" type="presOf" srcId="{566203D1-1005-4CA2-8E57-CD3BDA19D7FF}" destId="{770E4FE8-113E-4950-B3FC-68D57FC1EC83}" srcOrd="0" destOrd="0" presId="urn:microsoft.com/office/officeart/2005/8/layout/lProcess2"/>
    <dgm:cxn modelId="{1EA1EE9A-490D-436A-B686-96E01A12E536}" srcId="{FF1346A7-A571-4FE1-8936-15257A9EAFCE}" destId="{4085DE95-866C-4889-96D5-51CBB9F1463C}" srcOrd="1" destOrd="0" parTransId="{8276F100-B2FD-4835-AA7D-659297C29FB3}" sibTransId="{1EB3F953-9BFC-4787-A46D-6FE763693094}"/>
    <dgm:cxn modelId="{6016C2D3-626F-4D01-B2E3-B75457E242B3}" type="presOf" srcId="{57D38842-4F57-4076-A0B8-D5A3BCD99BF2}" destId="{75CC4B70-D9EC-4388-8500-A89A18925528}" srcOrd="0" destOrd="0" presId="urn:microsoft.com/office/officeart/2005/8/layout/lProcess2"/>
    <dgm:cxn modelId="{3A2FACCE-CAF5-48CF-AD16-462931641114}" srcId="{238BD6CC-04AB-45ED-9C3E-7A2B28EE3331}" destId="{FF1346A7-A571-4FE1-8936-15257A9EAFCE}" srcOrd="3" destOrd="0" parTransId="{7280C4B8-5324-4833-9C84-E21371888FCE}" sibTransId="{6A954CE4-1317-4711-A6C4-373738061A9B}"/>
    <dgm:cxn modelId="{09DAF576-F561-4C2C-B9A8-AB429C1E19FC}" srcId="{FF1346A7-A571-4FE1-8936-15257A9EAFCE}" destId="{0348E75D-1881-40C8-A96E-C3458B6DAD84}" srcOrd="7" destOrd="0" parTransId="{2570532C-067A-42C4-B4E9-E928E6ED2595}" sibTransId="{75125461-8956-4D1C-8403-32949595E7D5}"/>
    <dgm:cxn modelId="{319AEEE7-9BD0-470E-B40C-2A1414382B06}" type="presOf" srcId="{925D65A7-E861-471B-9594-86217E5702AD}" destId="{B3D70279-7CCF-488A-9CD9-B63839E02689}" srcOrd="0" destOrd="0" presId="urn:microsoft.com/office/officeart/2005/8/layout/lProcess2"/>
    <dgm:cxn modelId="{776EE20B-AA3E-48FA-B43E-B118E0D4FE37}" srcId="{FF1346A7-A571-4FE1-8936-15257A9EAFCE}" destId="{D4E8996B-89A8-4B62-A3DA-747FB1291EC3}" srcOrd="2" destOrd="0" parTransId="{0686BB53-B424-4FA8-B67D-897B1B10F70E}" sibTransId="{8C9068D6-91E7-4384-9815-B52637D5CDEA}"/>
    <dgm:cxn modelId="{B2A90213-8806-4AA9-B506-ECCCD9573996}" type="presOf" srcId="{DA6D1E3D-BC4F-437F-8470-073BA0ED2FA8}" destId="{BA46700D-761B-4FEA-A2FD-18E832A23E0E}" srcOrd="0" destOrd="0" presId="urn:microsoft.com/office/officeart/2005/8/layout/lProcess2"/>
    <dgm:cxn modelId="{80485DD3-D5AC-4036-8128-582383FCF7C3}" type="presOf" srcId="{E9DFDE7C-AF6A-47BB-B3BF-D2DB57CA39CF}" destId="{0E57B12F-84D2-486D-83FF-743844D91AD3}" srcOrd="0" destOrd="0" presId="urn:microsoft.com/office/officeart/2005/8/layout/lProcess2"/>
    <dgm:cxn modelId="{649AF8BD-9719-42F4-950C-AC75C0E85E3B}" type="presOf" srcId="{238BD6CC-04AB-45ED-9C3E-7A2B28EE3331}" destId="{A196EB16-7E7C-4AD9-9729-56DD2B163116}" srcOrd="0" destOrd="0" presId="urn:microsoft.com/office/officeart/2005/8/layout/lProcess2"/>
    <dgm:cxn modelId="{C9E5F673-5431-4047-9D2C-03F597AF2A68}" type="presOf" srcId="{0348E75D-1881-40C8-A96E-C3458B6DAD84}" destId="{0F359999-DF3A-47D1-B8B8-DE4E1DFBEDB7}" srcOrd="0" destOrd="0" presId="urn:microsoft.com/office/officeart/2005/8/layout/lProcess2"/>
    <dgm:cxn modelId="{637FF0F3-6A78-447E-9C8B-1B452B83FF58}" type="presOf" srcId="{C578EF58-AB76-4406-8D40-85B03006BF12}" destId="{BEB4C9B9-4410-4E6E-8653-158DE0DDBB4D}" srcOrd="0" destOrd="0" presId="urn:microsoft.com/office/officeart/2005/8/layout/lProcess2"/>
    <dgm:cxn modelId="{FFECC9B6-8EEB-44B2-811C-F1DE2072900E}" type="presOf" srcId="{D4E8996B-89A8-4B62-A3DA-747FB1291EC3}" destId="{AB1BC494-B998-4E47-BF22-414B09F7ABA6}" srcOrd="0" destOrd="0" presId="urn:microsoft.com/office/officeart/2005/8/layout/lProcess2"/>
    <dgm:cxn modelId="{CB17912F-64BD-4790-A354-84F6D5FB0087}" srcId="{29FC1C66-515A-4BC8-BA22-4AFFEFA490E5}" destId="{6A789F15-E934-413F-928E-C02EF8B257D6}" srcOrd="1" destOrd="0" parTransId="{F1E6FC6E-9718-4178-9AA8-E5BE4BF0BF9D}" sibTransId="{566EFCF5-B980-4862-82E7-236D9E110746}"/>
    <dgm:cxn modelId="{2F1AAE0F-00C2-4B2A-A254-D51C33511C81}" srcId="{925D65A7-E861-471B-9594-86217E5702AD}" destId="{6B129909-9172-42F5-A866-49ED320EC9A3}" srcOrd="3" destOrd="0" parTransId="{C7EE7F5D-5670-4A2E-B449-578DCCDFF6E7}" sibTransId="{49DBB592-8B90-431E-926C-19D3B9504E59}"/>
    <dgm:cxn modelId="{BEBC3DC7-10E1-4C92-B2B9-0D979280B518}" type="presOf" srcId="{925D65A7-E861-471B-9594-86217E5702AD}" destId="{E1828673-D45E-4753-BB2A-7738D6809F4A}" srcOrd="1" destOrd="0" presId="urn:microsoft.com/office/officeart/2005/8/layout/lProcess2"/>
    <dgm:cxn modelId="{72E15DEE-6899-4880-B56B-C1AB72D00BFD}" srcId="{925D65A7-E861-471B-9594-86217E5702AD}" destId="{84BD3909-E197-4E13-A11D-4FFC33E6D566}" srcOrd="1" destOrd="0" parTransId="{525A3872-E197-42A3-BB7B-3FCAC3F669EE}" sibTransId="{0718B427-B958-4754-BE9C-77BF85C9630A}"/>
    <dgm:cxn modelId="{9EE19A4C-A7CA-4DA3-B545-45B78FD4F1FE}" type="presOf" srcId="{E4EF9542-8F65-4267-8D30-77F9ECE9C4CE}" destId="{21FC88C8-637E-4868-B1E1-833E1837ED1A}" srcOrd="0" destOrd="0" presId="urn:microsoft.com/office/officeart/2005/8/layout/lProcess2"/>
    <dgm:cxn modelId="{A254706C-A4AC-4197-979F-1F368A604E57}" type="presParOf" srcId="{A196EB16-7E7C-4AD9-9729-56DD2B163116}" destId="{8DC5FF10-736F-4658-A2FC-70B7062D42A4}" srcOrd="0" destOrd="0" presId="urn:microsoft.com/office/officeart/2005/8/layout/lProcess2"/>
    <dgm:cxn modelId="{47F324D1-3107-44C4-B1AA-A8964F35399F}" type="presParOf" srcId="{8DC5FF10-736F-4658-A2FC-70B7062D42A4}" destId="{42F05272-D779-4BA0-8EE1-30F7E2A2DC0F}" srcOrd="0" destOrd="0" presId="urn:microsoft.com/office/officeart/2005/8/layout/lProcess2"/>
    <dgm:cxn modelId="{7EE15973-3EF8-415E-9BFD-3D53709E48E4}" type="presParOf" srcId="{8DC5FF10-736F-4658-A2FC-70B7062D42A4}" destId="{06C6B607-DCE8-4E4D-9E7A-CC450C1D4B78}" srcOrd="1" destOrd="0" presId="urn:microsoft.com/office/officeart/2005/8/layout/lProcess2"/>
    <dgm:cxn modelId="{6A034CB8-FC41-42FF-851E-331A8875308C}" type="presParOf" srcId="{8DC5FF10-736F-4658-A2FC-70B7062D42A4}" destId="{15A5484E-6C9E-4AEE-859C-3272F040618E}" srcOrd="2" destOrd="0" presId="urn:microsoft.com/office/officeart/2005/8/layout/lProcess2"/>
    <dgm:cxn modelId="{1DB13904-5D02-48A1-9F7A-9B2669400D01}" type="presParOf" srcId="{15A5484E-6C9E-4AEE-859C-3272F040618E}" destId="{26986306-1E24-40F0-80D3-61B7C0516A2B}" srcOrd="0" destOrd="0" presId="urn:microsoft.com/office/officeart/2005/8/layout/lProcess2"/>
    <dgm:cxn modelId="{3C004A8B-50B9-487C-BBFA-DDEF08FD525D}" type="presParOf" srcId="{26986306-1E24-40F0-80D3-61B7C0516A2B}" destId="{860D2102-4026-4B55-900B-F017B29B14D0}" srcOrd="0" destOrd="0" presId="urn:microsoft.com/office/officeart/2005/8/layout/lProcess2"/>
    <dgm:cxn modelId="{3B55BE37-F743-4028-825A-4DB8D16277D7}" type="presParOf" srcId="{26986306-1E24-40F0-80D3-61B7C0516A2B}" destId="{98B80710-1C2D-4303-BA4A-1DC643455539}" srcOrd="1" destOrd="0" presId="urn:microsoft.com/office/officeart/2005/8/layout/lProcess2"/>
    <dgm:cxn modelId="{2D21FD51-535B-4593-BBA1-281F02B885DE}" type="presParOf" srcId="{26986306-1E24-40F0-80D3-61B7C0516A2B}" destId="{5882A73E-E8DA-46E6-BD18-44B54FCC9F8A}" srcOrd="2" destOrd="0" presId="urn:microsoft.com/office/officeart/2005/8/layout/lProcess2"/>
    <dgm:cxn modelId="{1FAA9B56-CEFE-4125-B668-29FC7607BF9E}" type="presParOf" srcId="{26986306-1E24-40F0-80D3-61B7C0516A2B}" destId="{DDB83966-1872-4CF2-BAFD-395A683A7923}" srcOrd="3" destOrd="0" presId="urn:microsoft.com/office/officeart/2005/8/layout/lProcess2"/>
    <dgm:cxn modelId="{547BEBF1-3DDE-498A-90EC-B1472B50ABD3}" type="presParOf" srcId="{26986306-1E24-40F0-80D3-61B7C0516A2B}" destId="{2D41C13F-88E5-4082-9483-633A4D3DFEE0}" srcOrd="4" destOrd="0" presId="urn:microsoft.com/office/officeart/2005/8/layout/lProcess2"/>
    <dgm:cxn modelId="{31185BFD-8B0A-4586-8E53-2B0D960241BC}" type="presParOf" srcId="{26986306-1E24-40F0-80D3-61B7C0516A2B}" destId="{B0476C04-D63B-46D5-B6A2-D2B7B6A68861}" srcOrd="5" destOrd="0" presId="urn:microsoft.com/office/officeart/2005/8/layout/lProcess2"/>
    <dgm:cxn modelId="{9A12FED0-935B-4DEE-9CA7-7A73D60C7EAF}" type="presParOf" srcId="{26986306-1E24-40F0-80D3-61B7C0516A2B}" destId="{BEB4C9B9-4410-4E6E-8653-158DE0DDBB4D}" srcOrd="6" destOrd="0" presId="urn:microsoft.com/office/officeart/2005/8/layout/lProcess2"/>
    <dgm:cxn modelId="{433EDB46-FAFC-4156-94D9-9CFEE15CED7D}" type="presParOf" srcId="{26986306-1E24-40F0-80D3-61B7C0516A2B}" destId="{37725F81-D2DF-4EE8-B423-571FD33252CE}" srcOrd="7" destOrd="0" presId="urn:microsoft.com/office/officeart/2005/8/layout/lProcess2"/>
    <dgm:cxn modelId="{CF217120-19F8-4814-AFB2-4275F1BDE2F9}" type="presParOf" srcId="{26986306-1E24-40F0-80D3-61B7C0516A2B}" destId="{51698DEE-29CA-447A-A6B5-B1FCD17398D9}" srcOrd="8" destOrd="0" presId="urn:microsoft.com/office/officeart/2005/8/layout/lProcess2"/>
    <dgm:cxn modelId="{045DD92D-DD01-41C1-AD18-BF6C8EDEB849}" type="presParOf" srcId="{26986306-1E24-40F0-80D3-61B7C0516A2B}" destId="{C9F6A5C3-E2B7-4F5D-A727-4004D281E440}" srcOrd="9" destOrd="0" presId="urn:microsoft.com/office/officeart/2005/8/layout/lProcess2"/>
    <dgm:cxn modelId="{634EE1EF-2E7E-44E2-B7E2-71574815CD07}" type="presParOf" srcId="{26986306-1E24-40F0-80D3-61B7C0516A2B}" destId="{65E152C4-BEC5-414B-B0C4-D2E46C96E633}" srcOrd="10" destOrd="0" presId="urn:microsoft.com/office/officeart/2005/8/layout/lProcess2"/>
    <dgm:cxn modelId="{A76EEBDA-7AF8-4ACE-8B9D-2159AF43CA12}" type="presParOf" srcId="{26986306-1E24-40F0-80D3-61B7C0516A2B}" destId="{86D91939-6B3B-4BD4-B7C5-BC397DD8ADF7}" srcOrd="11" destOrd="0" presId="urn:microsoft.com/office/officeart/2005/8/layout/lProcess2"/>
    <dgm:cxn modelId="{7B021922-EECD-4833-B9D3-B8BE4A9B6692}" type="presParOf" srcId="{26986306-1E24-40F0-80D3-61B7C0516A2B}" destId="{770E4FE8-113E-4950-B3FC-68D57FC1EC83}" srcOrd="12" destOrd="0" presId="urn:microsoft.com/office/officeart/2005/8/layout/lProcess2"/>
    <dgm:cxn modelId="{EA500ADC-F951-4A65-A432-676878F3B8EB}" type="presParOf" srcId="{A196EB16-7E7C-4AD9-9729-56DD2B163116}" destId="{1B8E28A5-DE78-4019-A310-FDB20815EA4A}" srcOrd="1" destOrd="0" presId="urn:microsoft.com/office/officeart/2005/8/layout/lProcess2"/>
    <dgm:cxn modelId="{A6044CCE-EC08-4F82-9D87-30D960EDADDF}" type="presParOf" srcId="{A196EB16-7E7C-4AD9-9729-56DD2B163116}" destId="{F72F4A7A-44FF-4569-A10F-838C2B47A22A}" srcOrd="2" destOrd="0" presId="urn:microsoft.com/office/officeart/2005/8/layout/lProcess2"/>
    <dgm:cxn modelId="{5A44BA2C-E006-41AE-87DF-27EDEAC42B6C}" type="presParOf" srcId="{F72F4A7A-44FF-4569-A10F-838C2B47A22A}" destId="{0E57B12F-84D2-486D-83FF-743844D91AD3}" srcOrd="0" destOrd="0" presId="urn:microsoft.com/office/officeart/2005/8/layout/lProcess2"/>
    <dgm:cxn modelId="{254D0467-C860-404F-A6CC-0B8C5FDBB491}" type="presParOf" srcId="{F72F4A7A-44FF-4569-A10F-838C2B47A22A}" destId="{8A4ADC71-2DEC-4A40-991C-04D64E302E55}" srcOrd="1" destOrd="0" presId="urn:microsoft.com/office/officeart/2005/8/layout/lProcess2"/>
    <dgm:cxn modelId="{1747238B-91CD-4054-A131-CB392DFF539D}" type="presParOf" srcId="{F72F4A7A-44FF-4569-A10F-838C2B47A22A}" destId="{3F582E3A-4ED7-4AFC-ACE8-A2375573ADEE}" srcOrd="2" destOrd="0" presId="urn:microsoft.com/office/officeart/2005/8/layout/lProcess2"/>
    <dgm:cxn modelId="{22DB26C1-7AF0-4E87-9114-1CA0622B4722}" type="presParOf" srcId="{3F582E3A-4ED7-4AFC-ACE8-A2375573ADEE}" destId="{F5CA42EF-00A6-463D-B581-EADB0AAB7EE1}" srcOrd="0" destOrd="0" presId="urn:microsoft.com/office/officeart/2005/8/layout/lProcess2"/>
    <dgm:cxn modelId="{D7C5B6D8-B2D7-48CA-8761-289307F771EE}" type="presParOf" srcId="{F5CA42EF-00A6-463D-B581-EADB0AAB7EE1}" destId="{BA46700D-761B-4FEA-A2FD-18E832A23E0E}" srcOrd="0" destOrd="0" presId="urn:microsoft.com/office/officeart/2005/8/layout/lProcess2"/>
    <dgm:cxn modelId="{158C72DA-E769-4AB1-B77D-9A96C67FDC84}" type="presParOf" srcId="{F5CA42EF-00A6-463D-B581-EADB0AAB7EE1}" destId="{4BAF56E7-EA04-460C-A472-416D4411C17E}" srcOrd="1" destOrd="0" presId="urn:microsoft.com/office/officeart/2005/8/layout/lProcess2"/>
    <dgm:cxn modelId="{2BD3F999-9227-4801-B8D6-8ED76BB880DE}" type="presParOf" srcId="{F5CA42EF-00A6-463D-B581-EADB0AAB7EE1}" destId="{FE13974A-D046-4D9D-82C0-3BFD112AA50A}" srcOrd="2" destOrd="0" presId="urn:microsoft.com/office/officeart/2005/8/layout/lProcess2"/>
    <dgm:cxn modelId="{02F2DF9C-1AEF-4BE5-B639-BDC9A3104B95}" type="presParOf" srcId="{F5CA42EF-00A6-463D-B581-EADB0AAB7EE1}" destId="{7C58148E-46DD-4DD8-BF34-B6EB3BDFCDA4}" srcOrd="3" destOrd="0" presId="urn:microsoft.com/office/officeart/2005/8/layout/lProcess2"/>
    <dgm:cxn modelId="{116D6815-0291-40A4-BF2F-C2C3F7BD99D1}" type="presParOf" srcId="{F5CA42EF-00A6-463D-B581-EADB0AAB7EE1}" destId="{1BF9C4F2-FCC1-40B1-A00D-72CF3136FA1B}" srcOrd="4" destOrd="0" presId="urn:microsoft.com/office/officeart/2005/8/layout/lProcess2"/>
    <dgm:cxn modelId="{DC852DA7-6CA4-4B24-A815-19DE33B8A054}" type="presParOf" srcId="{F5CA42EF-00A6-463D-B581-EADB0AAB7EE1}" destId="{117A8F37-7770-45BF-9EC8-641A55D8653E}" srcOrd="5" destOrd="0" presId="urn:microsoft.com/office/officeart/2005/8/layout/lProcess2"/>
    <dgm:cxn modelId="{C14F2511-0737-44E7-A6CB-12DB6F9D3851}" type="presParOf" srcId="{F5CA42EF-00A6-463D-B581-EADB0AAB7EE1}" destId="{2348169A-B8DE-4F02-80A3-E43BA63234C0}" srcOrd="6" destOrd="0" presId="urn:microsoft.com/office/officeart/2005/8/layout/lProcess2"/>
    <dgm:cxn modelId="{15A0C18B-D026-4AF6-AAC9-4C48CA43D13B}" type="presParOf" srcId="{F5CA42EF-00A6-463D-B581-EADB0AAB7EE1}" destId="{759D5F38-706B-4880-8858-E20EC2EB406D}" srcOrd="7" destOrd="0" presId="urn:microsoft.com/office/officeart/2005/8/layout/lProcess2"/>
    <dgm:cxn modelId="{04583884-9F90-4A2D-8226-B1D89C12E54D}" type="presParOf" srcId="{F5CA42EF-00A6-463D-B581-EADB0AAB7EE1}" destId="{24AE6869-4CE7-4927-87DA-67FAA9F92E39}" srcOrd="8" destOrd="0" presId="urn:microsoft.com/office/officeart/2005/8/layout/lProcess2"/>
    <dgm:cxn modelId="{2E588045-D35E-4CD7-B740-203BC44735D7}" type="presParOf" srcId="{F5CA42EF-00A6-463D-B581-EADB0AAB7EE1}" destId="{CF736439-F7C6-41D8-B6F1-01D8E3DF23E9}" srcOrd="9" destOrd="0" presId="urn:microsoft.com/office/officeart/2005/8/layout/lProcess2"/>
    <dgm:cxn modelId="{6F468033-5B36-4CC2-AAC5-C9E608A8CB35}" type="presParOf" srcId="{F5CA42EF-00A6-463D-B581-EADB0AAB7EE1}" destId="{C76C50FC-8247-4579-8358-EFA7A70D1A78}" srcOrd="10" destOrd="0" presId="urn:microsoft.com/office/officeart/2005/8/layout/lProcess2"/>
    <dgm:cxn modelId="{AF504D46-573B-4A23-B439-BF2E62EF01B0}" type="presParOf" srcId="{F5CA42EF-00A6-463D-B581-EADB0AAB7EE1}" destId="{728B2618-7E27-4199-8B57-65EEC03CAD4B}" srcOrd="11" destOrd="0" presId="urn:microsoft.com/office/officeart/2005/8/layout/lProcess2"/>
    <dgm:cxn modelId="{8B2C684F-010F-4A7B-93C5-7447C880254A}" type="presParOf" srcId="{F5CA42EF-00A6-463D-B581-EADB0AAB7EE1}" destId="{94F7CA7F-521A-400B-B074-6B2E9F45841F}" srcOrd="12" destOrd="0" presId="urn:microsoft.com/office/officeart/2005/8/layout/lProcess2"/>
    <dgm:cxn modelId="{07F23B69-380E-405E-84BD-D15AD6AA4873}" type="presParOf" srcId="{F5CA42EF-00A6-463D-B581-EADB0AAB7EE1}" destId="{3AD5214C-0915-4AD0-81A9-3DA890E6D92D}" srcOrd="13" destOrd="0" presId="urn:microsoft.com/office/officeart/2005/8/layout/lProcess2"/>
    <dgm:cxn modelId="{35D70C27-76F9-4C9F-9BF4-198BA23517AD}" type="presParOf" srcId="{F5CA42EF-00A6-463D-B581-EADB0AAB7EE1}" destId="{18609DF2-B7D4-4ECC-BEBD-3936A674066A}" srcOrd="14" destOrd="0" presId="urn:microsoft.com/office/officeart/2005/8/layout/lProcess2"/>
    <dgm:cxn modelId="{8643BD0C-B9DF-4AB4-B9D4-0B584D89055E}" type="presParOf" srcId="{A196EB16-7E7C-4AD9-9729-56DD2B163116}" destId="{A2B44BB3-FB48-4FF8-A585-9CF2D15BDA25}" srcOrd="3" destOrd="0" presId="urn:microsoft.com/office/officeart/2005/8/layout/lProcess2"/>
    <dgm:cxn modelId="{AF154253-72B9-4860-9C28-85B41F09BA7D}" type="presParOf" srcId="{A196EB16-7E7C-4AD9-9729-56DD2B163116}" destId="{5744F5F3-AB0A-4AA4-A3DA-EAED620F829A}" srcOrd="4" destOrd="0" presId="urn:microsoft.com/office/officeart/2005/8/layout/lProcess2"/>
    <dgm:cxn modelId="{F3A1AD80-F6E6-4BD8-AC58-A0C0E99DF0B0}" type="presParOf" srcId="{5744F5F3-AB0A-4AA4-A3DA-EAED620F829A}" destId="{B3D70279-7CCF-488A-9CD9-B63839E02689}" srcOrd="0" destOrd="0" presId="urn:microsoft.com/office/officeart/2005/8/layout/lProcess2"/>
    <dgm:cxn modelId="{6B9EE826-5002-4EFE-9E80-2D84CEE9808B}" type="presParOf" srcId="{5744F5F3-AB0A-4AA4-A3DA-EAED620F829A}" destId="{E1828673-D45E-4753-BB2A-7738D6809F4A}" srcOrd="1" destOrd="0" presId="urn:microsoft.com/office/officeart/2005/8/layout/lProcess2"/>
    <dgm:cxn modelId="{559EEED0-1918-43B4-B01F-11A24A5BFCEB}" type="presParOf" srcId="{5744F5F3-AB0A-4AA4-A3DA-EAED620F829A}" destId="{36EF3291-7F0C-4744-895E-0BE5FCB6012A}" srcOrd="2" destOrd="0" presId="urn:microsoft.com/office/officeart/2005/8/layout/lProcess2"/>
    <dgm:cxn modelId="{5FCF452C-9496-40AA-8EF3-73D1D8B60EBD}" type="presParOf" srcId="{36EF3291-7F0C-4744-895E-0BE5FCB6012A}" destId="{19AAE274-00F0-43F0-AC34-25B17C577683}" srcOrd="0" destOrd="0" presId="urn:microsoft.com/office/officeart/2005/8/layout/lProcess2"/>
    <dgm:cxn modelId="{1C1A805D-19D2-49E7-B0B9-8D78C07C7BE6}" type="presParOf" srcId="{19AAE274-00F0-43F0-AC34-25B17C577683}" destId="{47A7ECAD-3A47-4619-A277-95EA792996E8}" srcOrd="0" destOrd="0" presId="urn:microsoft.com/office/officeart/2005/8/layout/lProcess2"/>
    <dgm:cxn modelId="{58BE64F6-B0AA-44DF-B70F-3E201480CFEC}" type="presParOf" srcId="{19AAE274-00F0-43F0-AC34-25B17C577683}" destId="{91136478-EC58-4E9D-95DE-8E8CCE020269}" srcOrd="1" destOrd="0" presId="urn:microsoft.com/office/officeart/2005/8/layout/lProcess2"/>
    <dgm:cxn modelId="{E5449B49-EFF0-4C8E-9621-5564ADD04B9E}" type="presParOf" srcId="{19AAE274-00F0-43F0-AC34-25B17C577683}" destId="{6C1AA5E8-3A27-439D-B08C-8E7329AAC431}" srcOrd="2" destOrd="0" presId="urn:microsoft.com/office/officeart/2005/8/layout/lProcess2"/>
    <dgm:cxn modelId="{3484E6AD-66E3-4478-ACEF-5C0CB178E639}" type="presParOf" srcId="{19AAE274-00F0-43F0-AC34-25B17C577683}" destId="{9DE49C9B-CEDC-40B5-A7D2-BD9036440E1A}" srcOrd="3" destOrd="0" presId="urn:microsoft.com/office/officeart/2005/8/layout/lProcess2"/>
    <dgm:cxn modelId="{EF3817F4-1D57-4A36-A48A-2F40BC4FF30B}" type="presParOf" srcId="{19AAE274-00F0-43F0-AC34-25B17C577683}" destId="{6B1E572F-EEA7-45B7-9E88-975478EB808D}" srcOrd="4" destOrd="0" presId="urn:microsoft.com/office/officeart/2005/8/layout/lProcess2"/>
    <dgm:cxn modelId="{EB7BCCF8-0114-4FF4-A562-E2A9D256BBD6}" type="presParOf" srcId="{19AAE274-00F0-43F0-AC34-25B17C577683}" destId="{F0ED79E8-BC76-425D-8089-266F7EB2A602}" srcOrd="5" destOrd="0" presId="urn:microsoft.com/office/officeart/2005/8/layout/lProcess2"/>
    <dgm:cxn modelId="{A76B0BC4-0ABF-4A42-BEB7-86FB98A2601C}" type="presParOf" srcId="{19AAE274-00F0-43F0-AC34-25B17C577683}" destId="{0C312DCF-D319-4656-8F13-BDA655E21DBD}" srcOrd="6" destOrd="0" presId="urn:microsoft.com/office/officeart/2005/8/layout/lProcess2"/>
    <dgm:cxn modelId="{51B3F767-1D85-45A2-B889-4D7C7180E8BA}" type="presParOf" srcId="{19AAE274-00F0-43F0-AC34-25B17C577683}" destId="{D19A0097-B24D-409A-ABA4-60EA6B47FC0C}" srcOrd="7" destOrd="0" presId="urn:microsoft.com/office/officeart/2005/8/layout/lProcess2"/>
    <dgm:cxn modelId="{A4BA84CF-ABD1-4AFF-820D-D25B815F967D}" type="presParOf" srcId="{19AAE274-00F0-43F0-AC34-25B17C577683}" destId="{75CC4B70-D9EC-4388-8500-A89A18925528}" srcOrd="8" destOrd="0" presId="urn:microsoft.com/office/officeart/2005/8/layout/lProcess2"/>
    <dgm:cxn modelId="{9A942E91-0A2C-4700-8F63-17216E767E0F}" type="presParOf" srcId="{19AAE274-00F0-43F0-AC34-25B17C577683}" destId="{661BEEDD-887A-4240-BA28-81F1A4102F72}" srcOrd="9" destOrd="0" presId="urn:microsoft.com/office/officeart/2005/8/layout/lProcess2"/>
    <dgm:cxn modelId="{9F4E1BCC-ADEA-4449-B22F-B35A5A8C4356}" type="presParOf" srcId="{19AAE274-00F0-43F0-AC34-25B17C577683}" destId="{21FC88C8-637E-4868-B1E1-833E1837ED1A}" srcOrd="10" destOrd="0" presId="urn:microsoft.com/office/officeart/2005/8/layout/lProcess2"/>
    <dgm:cxn modelId="{B0163417-829C-4AC0-BE95-FAEF10D51650}" type="presParOf" srcId="{19AAE274-00F0-43F0-AC34-25B17C577683}" destId="{D4178815-32BD-4086-B1AE-422C9AF54780}" srcOrd="11" destOrd="0" presId="urn:microsoft.com/office/officeart/2005/8/layout/lProcess2"/>
    <dgm:cxn modelId="{10BA4DEB-21DA-4ABF-878B-CD5CAEE7C503}" type="presParOf" srcId="{19AAE274-00F0-43F0-AC34-25B17C577683}" destId="{33704F61-C36A-4436-814E-7D96A4F9E72E}" srcOrd="12" destOrd="0" presId="urn:microsoft.com/office/officeart/2005/8/layout/lProcess2"/>
    <dgm:cxn modelId="{2F9BE5F6-5928-4ABF-8E08-1DA6A5B9B7D1}" type="presParOf" srcId="{A196EB16-7E7C-4AD9-9729-56DD2B163116}" destId="{3A0BC088-B96F-4A23-8234-F809D96640D8}" srcOrd="5" destOrd="0" presId="urn:microsoft.com/office/officeart/2005/8/layout/lProcess2"/>
    <dgm:cxn modelId="{E34D94BF-3859-4A9E-9A02-855EA2CFC83C}" type="presParOf" srcId="{A196EB16-7E7C-4AD9-9729-56DD2B163116}" destId="{60B55CDE-B8E5-464C-A220-AF25C8B9D3F5}" srcOrd="6" destOrd="0" presId="urn:microsoft.com/office/officeart/2005/8/layout/lProcess2"/>
    <dgm:cxn modelId="{812C3623-7EDC-4751-A281-7390C2DD075C}" type="presParOf" srcId="{60B55CDE-B8E5-464C-A220-AF25C8B9D3F5}" destId="{CB9EDAE3-373F-416D-A74C-F0A621EDF804}" srcOrd="0" destOrd="0" presId="urn:microsoft.com/office/officeart/2005/8/layout/lProcess2"/>
    <dgm:cxn modelId="{EAF7B1B6-2AE2-4831-A405-B2DAF8002D32}" type="presParOf" srcId="{60B55CDE-B8E5-464C-A220-AF25C8B9D3F5}" destId="{5EC9D5EF-2236-4205-AE58-3EDCCD2A5590}" srcOrd="1" destOrd="0" presId="urn:microsoft.com/office/officeart/2005/8/layout/lProcess2"/>
    <dgm:cxn modelId="{E706F5FD-CEC7-45B5-BC4F-766B0062523D}" type="presParOf" srcId="{60B55CDE-B8E5-464C-A220-AF25C8B9D3F5}" destId="{F5133342-110A-4289-9093-8E4C938BF507}" srcOrd="2" destOrd="0" presId="urn:microsoft.com/office/officeart/2005/8/layout/lProcess2"/>
    <dgm:cxn modelId="{1D5B31BA-3473-4EBC-ACEF-BA7A1D867B2B}" type="presParOf" srcId="{F5133342-110A-4289-9093-8E4C938BF507}" destId="{B998B345-558D-4D4E-9458-52E5C8E25AC9}" srcOrd="0" destOrd="0" presId="urn:microsoft.com/office/officeart/2005/8/layout/lProcess2"/>
    <dgm:cxn modelId="{736C1F7F-06E7-4C10-8E84-1F5C147AEA15}" type="presParOf" srcId="{B998B345-558D-4D4E-9458-52E5C8E25AC9}" destId="{4028AFCB-4B80-4D78-93C2-99955A49E8CE}" srcOrd="0" destOrd="0" presId="urn:microsoft.com/office/officeart/2005/8/layout/lProcess2"/>
    <dgm:cxn modelId="{68E22B5E-7207-432A-8CA9-C8AA193957AA}" type="presParOf" srcId="{B998B345-558D-4D4E-9458-52E5C8E25AC9}" destId="{40996FDE-07E0-4D4E-8D83-4301C83F292C}" srcOrd="1" destOrd="0" presId="urn:microsoft.com/office/officeart/2005/8/layout/lProcess2"/>
    <dgm:cxn modelId="{A636F68C-D1BC-465A-96B3-39F4248B0041}" type="presParOf" srcId="{B998B345-558D-4D4E-9458-52E5C8E25AC9}" destId="{48B01233-61D6-4E70-AC22-2FCD686EEDDD}" srcOrd="2" destOrd="0" presId="urn:microsoft.com/office/officeart/2005/8/layout/lProcess2"/>
    <dgm:cxn modelId="{DB6B990E-50C1-49BD-865E-46B219512BD6}" type="presParOf" srcId="{B998B345-558D-4D4E-9458-52E5C8E25AC9}" destId="{D9B9C069-FF25-4DFC-96D5-1FB28FB9EF52}" srcOrd="3" destOrd="0" presId="urn:microsoft.com/office/officeart/2005/8/layout/lProcess2"/>
    <dgm:cxn modelId="{21804602-FF33-4D86-A7B3-A619B6A3EBCC}" type="presParOf" srcId="{B998B345-558D-4D4E-9458-52E5C8E25AC9}" destId="{AB1BC494-B998-4E47-BF22-414B09F7ABA6}" srcOrd="4" destOrd="0" presId="urn:microsoft.com/office/officeart/2005/8/layout/lProcess2"/>
    <dgm:cxn modelId="{3ED74CAB-FFB1-48F3-98D3-B3EA749C3139}" type="presParOf" srcId="{B998B345-558D-4D4E-9458-52E5C8E25AC9}" destId="{FBC41B26-5799-4218-883D-9AC0D004BC14}" srcOrd="5" destOrd="0" presId="urn:microsoft.com/office/officeart/2005/8/layout/lProcess2"/>
    <dgm:cxn modelId="{F684203E-37CE-42EC-B80E-134675B7448D}" type="presParOf" srcId="{B998B345-558D-4D4E-9458-52E5C8E25AC9}" destId="{CB07B990-4DDD-41F9-997C-0FE112804CEB}" srcOrd="6" destOrd="0" presId="urn:microsoft.com/office/officeart/2005/8/layout/lProcess2"/>
    <dgm:cxn modelId="{316E6D2E-0EBF-4F20-9C03-CD73E3B5EF40}" type="presParOf" srcId="{B998B345-558D-4D4E-9458-52E5C8E25AC9}" destId="{6C94A6DD-2C14-4CE7-B092-F86DD267E04D}" srcOrd="7" destOrd="0" presId="urn:microsoft.com/office/officeart/2005/8/layout/lProcess2"/>
    <dgm:cxn modelId="{6410BA72-5AA8-41B8-B62F-A59453E9ED92}" type="presParOf" srcId="{B998B345-558D-4D4E-9458-52E5C8E25AC9}" destId="{718CCEBC-63C2-4BA3-938E-04C27F209B0B}" srcOrd="8" destOrd="0" presId="urn:microsoft.com/office/officeart/2005/8/layout/lProcess2"/>
    <dgm:cxn modelId="{DA26E02D-8FA3-46C1-9710-A6CFCDEEDB7B}" type="presParOf" srcId="{B998B345-558D-4D4E-9458-52E5C8E25AC9}" destId="{DB42CCAB-E89F-4545-8086-6C835160ABCE}" srcOrd="9" destOrd="0" presId="urn:microsoft.com/office/officeart/2005/8/layout/lProcess2"/>
    <dgm:cxn modelId="{2BBBB271-4723-41F3-824E-870DCA0012C3}" type="presParOf" srcId="{B998B345-558D-4D4E-9458-52E5C8E25AC9}" destId="{148FD0BB-3C04-4458-83FC-552B48A5DCA7}" srcOrd="10" destOrd="0" presId="urn:microsoft.com/office/officeart/2005/8/layout/lProcess2"/>
    <dgm:cxn modelId="{05E3C78D-95D5-4962-AA63-9B74DADD3325}" type="presParOf" srcId="{B998B345-558D-4D4E-9458-52E5C8E25AC9}" destId="{2298C4F2-E949-4E28-AA88-AB377F98BB85}" srcOrd="11" destOrd="0" presId="urn:microsoft.com/office/officeart/2005/8/layout/lProcess2"/>
    <dgm:cxn modelId="{F8A15134-D9AE-47DB-86A8-D842DE8E2A35}" type="presParOf" srcId="{B998B345-558D-4D4E-9458-52E5C8E25AC9}" destId="{C5CA7656-812E-4885-BE10-65BEB60A5076}" srcOrd="12" destOrd="0" presId="urn:microsoft.com/office/officeart/2005/8/layout/lProcess2"/>
    <dgm:cxn modelId="{10F7F5C6-CBCF-4711-8B53-E6C74CFC49B8}" type="presParOf" srcId="{B998B345-558D-4D4E-9458-52E5C8E25AC9}" destId="{E5F9AB51-6D4A-41BE-B6E4-B0E1D823BCB6}" srcOrd="13" destOrd="0" presId="urn:microsoft.com/office/officeart/2005/8/layout/lProcess2"/>
    <dgm:cxn modelId="{F851CB84-BDB2-4301-AD07-5B278B9AFD12}" type="presParOf" srcId="{B998B345-558D-4D4E-9458-52E5C8E25AC9}" destId="{0F359999-DF3A-47D1-B8B8-DE4E1DFBEDB7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8BD6CC-04AB-45ED-9C3E-7A2B28EE333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C1C66-515A-4BC8-BA22-4AFFEFA490E5}">
      <dgm:prSet phldrT="[Text]"/>
      <dgm:spPr/>
      <dgm:t>
        <a:bodyPr/>
        <a:lstStyle/>
        <a:p>
          <a:r>
            <a:rPr lang="ru-RU" b="1" dirty="0" smtClean="0"/>
            <a:t>Соответствие потребностям</a:t>
          </a:r>
          <a:endParaRPr lang="en-US" b="1" dirty="0"/>
        </a:p>
      </dgm:t>
    </dgm:pt>
    <dgm:pt modelId="{14F8AB48-EBE1-4C00-869F-E289DEA95B02}" type="parTrans" cxnId="{0ABADEC2-AA32-4175-BF3E-C50327C0AB7C}">
      <dgm:prSet/>
      <dgm:spPr/>
      <dgm:t>
        <a:bodyPr/>
        <a:lstStyle/>
        <a:p>
          <a:endParaRPr lang="en-US"/>
        </a:p>
      </dgm:t>
    </dgm:pt>
    <dgm:pt modelId="{55FFF611-B117-4487-885E-D40BF3DFC283}" type="sibTrans" cxnId="{0ABADEC2-AA32-4175-BF3E-C50327C0AB7C}">
      <dgm:prSet/>
      <dgm:spPr/>
      <dgm:t>
        <a:bodyPr/>
        <a:lstStyle/>
        <a:p>
          <a:endParaRPr lang="en-US"/>
        </a:p>
      </dgm:t>
    </dgm:pt>
    <dgm:pt modelId="{BC31FCF3-3997-49BF-B8F5-8D596CD65B7F}">
      <dgm:prSet phldrT="[Text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Правильное</a:t>
          </a:r>
          <a:endParaRPr lang="en-US" dirty="0"/>
        </a:p>
      </dgm:t>
    </dgm:pt>
    <dgm:pt modelId="{01F7C8A2-87F8-46CE-82A5-8D8E48303466}" type="parTrans" cxnId="{042C1660-6B07-4626-9DD6-783AC57B97D7}">
      <dgm:prSet/>
      <dgm:spPr/>
      <dgm:t>
        <a:bodyPr/>
        <a:lstStyle/>
        <a:p>
          <a:endParaRPr lang="en-US"/>
        </a:p>
      </dgm:t>
    </dgm:pt>
    <dgm:pt modelId="{8366BDFF-0B98-4EA5-8E99-337163AF9144}" type="sibTrans" cxnId="{042C1660-6B07-4626-9DD6-783AC57B97D7}">
      <dgm:prSet/>
      <dgm:spPr/>
      <dgm:t>
        <a:bodyPr/>
        <a:lstStyle/>
        <a:p>
          <a:endParaRPr lang="en-US"/>
        </a:p>
      </dgm:t>
    </dgm:pt>
    <dgm:pt modelId="{E9DFDE7C-AF6A-47BB-B3BF-D2DB57CA39CF}">
      <dgm:prSet phldrT="[Text]"/>
      <dgm:spPr/>
      <dgm:t>
        <a:bodyPr/>
        <a:lstStyle/>
        <a:p>
          <a:r>
            <a:rPr lang="ru-RU" b="1" dirty="0" smtClean="0"/>
            <a:t>Удобство реализации</a:t>
          </a:r>
          <a:endParaRPr lang="en-US" b="1" dirty="0"/>
        </a:p>
      </dgm:t>
    </dgm:pt>
    <dgm:pt modelId="{A804EB68-F919-4EDE-B96D-1D680502AB29}" type="parTrans" cxnId="{33F0E78E-9356-45D7-9778-4C3734DC64EB}">
      <dgm:prSet/>
      <dgm:spPr/>
      <dgm:t>
        <a:bodyPr/>
        <a:lstStyle/>
        <a:p>
          <a:endParaRPr lang="en-US"/>
        </a:p>
      </dgm:t>
    </dgm:pt>
    <dgm:pt modelId="{92DF5FCB-8EB6-4B6B-8FAE-E1111FAB424A}" type="sibTrans" cxnId="{33F0E78E-9356-45D7-9778-4C3734DC64EB}">
      <dgm:prSet/>
      <dgm:spPr/>
      <dgm:t>
        <a:bodyPr/>
        <a:lstStyle/>
        <a:p>
          <a:endParaRPr lang="en-US"/>
        </a:p>
      </dgm:t>
    </dgm:pt>
    <dgm:pt modelId="{DA6D1E3D-BC4F-437F-8470-073BA0ED2FA8}">
      <dgm:prSet phldrT="[Text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Понятное</a:t>
          </a:r>
          <a:endParaRPr lang="en-US" dirty="0"/>
        </a:p>
      </dgm:t>
    </dgm:pt>
    <dgm:pt modelId="{8FF601C5-C36D-4B70-9179-133EEA2856FD}" type="parTrans" cxnId="{C51D767D-2D82-4090-BCD5-65DE84DA0E65}">
      <dgm:prSet/>
      <dgm:spPr/>
      <dgm:t>
        <a:bodyPr/>
        <a:lstStyle/>
        <a:p>
          <a:endParaRPr lang="en-US"/>
        </a:p>
      </dgm:t>
    </dgm:pt>
    <dgm:pt modelId="{7B0DA899-1966-401D-9D3C-99CB785CE272}" type="sibTrans" cxnId="{C51D767D-2D82-4090-BCD5-65DE84DA0E65}">
      <dgm:prSet/>
      <dgm:spPr/>
      <dgm:t>
        <a:bodyPr/>
        <a:lstStyle/>
        <a:p>
          <a:endParaRPr lang="en-US"/>
        </a:p>
      </dgm:t>
    </dgm:pt>
    <dgm:pt modelId="{925D65A7-E861-471B-9594-86217E5702AD}">
      <dgm:prSet phldrT="[Text]"/>
      <dgm:spPr/>
      <dgm:t>
        <a:bodyPr/>
        <a:lstStyle/>
        <a:p>
          <a:r>
            <a:rPr lang="ru-RU" b="1" dirty="0" smtClean="0"/>
            <a:t>Набор требований</a:t>
          </a:r>
          <a:endParaRPr lang="en-US" b="1" dirty="0"/>
        </a:p>
      </dgm:t>
    </dgm:pt>
    <dgm:pt modelId="{0E93416A-3DA7-4140-BE5D-178C5713FF77}" type="parTrans" cxnId="{C1D5A032-9D2D-4E3E-AC50-CC4285A3C637}">
      <dgm:prSet/>
      <dgm:spPr/>
      <dgm:t>
        <a:bodyPr/>
        <a:lstStyle/>
        <a:p>
          <a:endParaRPr lang="en-US"/>
        </a:p>
      </dgm:t>
    </dgm:pt>
    <dgm:pt modelId="{581F9011-6885-446B-AF18-5AFC3681DFF5}" type="sibTrans" cxnId="{C1D5A032-9D2D-4E3E-AC50-CC4285A3C637}">
      <dgm:prSet/>
      <dgm:spPr/>
      <dgm:t>
        <a:bodyPr/>
        <a:lstStyle/>
        <a:p>
          <a:endParaRPr lang="en-US"/>
        </a:p>
      </dgm:t>
    </dgm:pt>
    <dgm:pt modelId="{EC63EDDA-2BF4-45D1-AE6B-CC325E9E99B6}">
      <dgm:prSet phldrT="[Text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Покрывающее полностью</a:t>
          </a:r>
          <a:endParaRPr lang="en-US" dirty="0">
            <a:solidFill>
              <a:sysClr val="windowText" lastClr="000000"/>
            </a:solidFill>
          </a:endParaRPr>
        </a:p>
      </dgm:t>
    </dgm:pt>
    <dgm:pt modelId="{FEACD10B-01BC-4F52-884E-7690137AC005}" type="parTrans" cxnId="{6DDB9D3C-9720-4E41-882F-F83B5573D2A5}">
      <dgm:prSet/>
      <dgm:spPr/>
      <dgm:t>
        <a:bodyPr/>
        <a:lstStyle/>
        <a:p>
          <a:endParaRPr lang="en-US"/>
        </a:p>
      </dgm:t>
    </dgm:pt>
    <dgm:pt modelId="{A90297AA-78A4-47FB-A9FF-015A2F531C42}" type="sibTrans" cxnId="{6DDB9D3C-9720-4E41-882F-F83B5573D2A5}">
      <dgm:prSet/>
      <dgm:spPr/>
      <dgm:t>
        <a:bodyPr/>
        <a:lstStyle/>
        <a:p>
          <a:endParaRPr lang="en-US"/>
        </a:p>
      </dgm:t>
    </dgm:pt>
    <dgm:pt modelId="{6A789F15-E934-413F-928E-C02EF8B257D6}">
      <dgm:prSet/>
      <dgm:spPr>
        <a:solidFill>
          <a:srgbClr val="00B050"/>
        </a:solidFill>
      </dgm:spPr>
      <dgm:t>
        <a:bodyPr/>
        <a:lstStyle/>
        <a:p>
          <a:r>
            <a:rPr lang="ru-RU" smtClean="0"/>
            <a:t>Непротиворечивое</a:t>
          </a:r>
          <a:endParaRPr lang="ru-RU" dirty="0"/>
        </a:p>
      </dgm:t>
    </dgm:pt>
    <dgm:pt modelId="{F1E6FC6E-9718-4178-9AA8-E5BE4BF0BF9D}" type="parTrans" cxnId="{CB17912F-64BD-4790-A354-84F6D5FB0087}">
      <dgm:prSet/>
      <dgm:spPr/>
      <dgm:t>
        <a:bodyPr/>
        <a:lstStyle/>
        <a:p>
          <a:endParaRPr lang="en-US"/>
        </a:p>
      </dgm:t>
    </dgm:pt>
    <dgm:pt modelId="{566EFCF5-B980-4862-82E7-236D9E110746}" type="sibTrans" cxnId="{CB17912F-64BD-4790-A354-84F6D5FB0087}">
      <dgm:prSet/>
      <dgm:spPr/>
      <dgm:t>
        <a:bodyPr/>
        <a:lstStyle/>
        <a:p>
          <a:endParaRPr lang="en-US"/>
        </a:p>
      </dgm:t>
    </dgm:pt>
    <dgm:pt modelId="{B4589420-0B44-4CD3-983E-FFFF7CBC0D19}">
      <dgm:prSet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Ничего лишнего</a:t>
          </a:r>
        </a:p>
      </dgm:t>
    </dgm:pt>
    <dgm:pt modelId="{96E8D6C5-08FC-47A7-81E7-C9021FA852B6}" type="parTrans" cxnId="{5CFC691E-BA20-4703-A565-AD0A0EFE94FF}">
      <dgm:prSet/>
      <dgm:spPr/>
      <dgm:t>
        <a:bodyPr/>
        <a:lstStyle/>
        <a:p>
          <a:endParaRPr lang="en-US"/>
        </a:p>
      </dgm:t>
    </dgm:pt>
    <dgm:pt modelId="{A4191AD6-709A-4E32-A021-D7A62A3E5187}" type="sibTrans" cxnId="{5CFC691E-BA20-4703-A565-AD0A0EFE94FF}">
      <dgm:prSet/>
      <dgm:spPr/>
      <dgm:t>
        <a:bodyPr/>
        <a:lstStyle/>
        <a:p>
          <a:endParaRPr lang="en-US"/>
        </a:p>
      </dgm:t>
    </dgm:pt>
    <dgm:pt modelId="{C578EF58-AB76-4406-8D40-85B03006BF12}">
      <dgm:prSet/>
      <dgm:spPr>
        <a:solidFill>
          <a:srgbClr val="FFFF00"/>
        </a:solidFill>
      </dgm:spPr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Логичное</a:t>
          </a:r>
          <a:endParaRPr lang="ru-RU" dirty="0" smtClean="0">
            <a:solidFill>
              <a:sysClr val="windowText" lastClr="000000"/>
            </a:solidFill>
          </a:endParaRPr>
        </a:p>
      </dgm:t>
    </dgm:pt>
    <dgm:pt modelId="{26F58D09-9AA6-4380-B54D-BF21EBC4BB5D}" type="parTrans" cxnId="{B233813C-F484-4EFF-B1C1-C030ED6F194A}">
      <dgm:prSet/>
      <dgm:spPr/>
      <dgm:t>
        <a:bodyPr/>
        <a:lstStyle/>
        <a:p>
          <a:endParaRPr lang="en-US"/>
        </a:p>
      </dgm:t>
    </dgm:pt>
    <dgm:pt modelId="{C730076C-B514-4309-AB24-5E1276589556}" type="sibTrans" cxnId="{B233813C-F484-4EFF-B1C1-C030ED6F194A}">
      <dgm:prSet/>
      <dgm:spPr/>
      <dgm:t>
        <a:bodyPr/>
        <a:lstStyle/>
        <a:p>
          <a:endParaRPr lang="en-US"/>
        </a:p>
      </dgm:t>
    </dgm:pt>
    <dgm:pt modelId="{8CAD97AC-1956-489E-9965-A479A9A814AE}">
      <dgm:prSet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Обязательное</a:t>
          </a:r>
        </a:p>
      </dgm:t>
    </dgm:pt>
    <dgm:pt modelId="{9B25CE69-0E51-4071-ABAD-8DBE67E0BD30}" type="parTrans" cxnId="{81D33CA0-A91C-462D-8D12-9245DCF3B82B}">
      <dgm:prSet/>
      <dgm:spPr/>
      <dgm:t>
        <a:bodyPr/>
        <a:lstStyle/>
        <a:p>
          <a:endParaRPr lang="en-US"/>
        </a:p>
      </dgm:t>
    </dgm:pt>
    <dgm:pt modelId="{9EBD82F8-3AEF-467E-9ED8-466CD418F5D2}" type="sibTrans" cxnId="{81D33CA0-A91C-462D-8D12-9245DCF3B82B}">
      <dgm:prSet/>
      <dgm:spPr/>
      <dgm:t>
        <a:bodyPr/>
        <a:lstStyle/>
        <a:p>
          <a:endParaRPr lang="en-US"/>
        </a:p>
      </dgm:t>
    </dgm:pt>
    <dgm:pt modelId="{848710BC-4705-4DF7-9138-78FF89FA38FD}">
      <dgm:prSet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Необходимое</a:t>
          </a:r>
        </a:p>
      </dgm:t>
    </dgm:pt>
    <dgm:pt modelId="{93D790D5-F843-415F-B5F3-1FAA2EC73B29}" type="parTrans" cxnId="{85876D77-3F8A-4B0C-8950-6D69C59DF0D9}">
      <dgm:prSet/>
      <dgm:spPr/>
      <dgm:t>
        <a:bodyPr/>
        <a:lstStyle/>
        <a:p>
          <a:endParaRPr lang="en-US"/>
        </a:p>
      </dgm:t>
    </dgm:pt>
    <dgm:pt modelId="{835DB4AE-CED0-42C1-B6E6-4810A0B40974}" type="sibTrans" cxnId="{85876D77-3F8A-4B0C-8950-6D69C59DF0D9}">
      <dgm:prSet/>
      <dgm:spPr/>
      <dgm:t>
        <a:bodyPr/>
        <a:lstStyle/>
        <a:p>
          <a:endParaRPr lang="en-US"/>
        </a:p>
      </dgm:t>
    </dgm:pt>
    <dgm:pt modelId="{566203D1-1005-4CA2-8E57-CD3BDA19D7FF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Эффективное</a:t>
          </a:r>
        </a:p>
      </dgm:t>
    </dgm:pt>
    <dgm:pt modelId="{70C9E7A5-6366-4E4A-9D66-CE9D72AABA62}" type="parTrans" cxnId="{8BD18678-4A2E-468F-83B0-5B61AFD742C3}">
      <dgm:prSet/>
      <dgm:spPr/>
      <dgm:t>
        <a:bodyPr/>
        <a:lstStyle/>
        <a:p>
          <a:endParaRPr lang="en-US"/>
        </a:p>
      </dgm:t>
    </dgm:pt>
    <dgm:pt modelId="{ED93FDBE-5460-44CB-B7C1-34F6D3D7B8DC}" type="sibTrans" cxnId="{8BD18678-4A2E-468F-83B0-5B61AFD742C3}">
      <dgm:prSet/>
      <dgm:spPr/>
      <dgm:t>
        <a:bodyPr/>
        <a:lstStyle/>
        <a:p>
          <a:endParaRPr lang="en-US"/>
        </a:p>
      </dgm:t>
    </dgm:pt>
    <dgm:pt modelId="{63481052-612A-4ADB-91D5-1A5AD3CD3F5E}">
      <dgm:prSet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Полное</a:t>
          </a:r>
        </a:p>
      </dgm:t>
    </dgm:pt>
    <dgm:pt modelId="{5F451CCB-AACA-4E7C-89D1-44101703C1CD}" type="parTrans" cxnId="{AAAF21B3-869D-471D-B774-56505B3F5E9C}">
      <dgm:prSet/>
      <dgm:spPr/>
      <dgm:t>
        <a:bodyPr/>
        <a:lstStyle/>
        <a:p>
          <a:endParaRPr lang="en-US"/>
        </a:p>
      </dgm:t>
    </dgm:pt>
    <dgm:pt modelId="{4D7DD1B6-6154-4579-8DD6-830A886B1081}" type="sibTrans" cxnId="{AAAF21B3-869D-471D-B774-56505B3F5E9C}">
      <dgm:prSet/>
      <dgm:spPr/>
      <dgm:t>
        <a:bodyPr/>
        <a:lstStyle/>
        <a:p>
          <a:endParaRPr lang="en-US"/>
        </a:p>
      </dgm:t>
    </dgm:pt>
    <dgm:pt modelId="{84BE111E-0060-4C40-9CF0-F0D8C9D82BCE}">
      <dgm:prSet/>
      <dgm:spPr>
        <a:solidFill>
          <a:srgbClr val="FFFF00"/>
        </a:solidFill>
      </dgm:spPr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Однозначное</a:t>
          </a:r>
          <a:endParaRPr lang="ru-RU" dirty="0">
            <a:solidFill>
              <a:sysClr val="windowText" lastClr="000000"/>
            </a:solidFill>
          </a:endParaRPr>
        </a:p>
      </dgm:t>
    </dgm:pt>
    <dgm:pt modelId="{DF42DA33-1B0A-467F-B253-B6FFD1C116AC}" type="parTrans" cxnId="{E9662732-4080-41CB-B944-EB53CA6D7A82}">
      <dgm:prSet/>
      <dgm:spPr/>
      <dgm:t>
        <a:bodyPr/>
        <a:lstStyle/>
        <a:p>
          <a:endParaRPr lang="en-US"/>
        </a:p>
      </dgm:t>
    </dgm:pt>
    <dgm:pt modelId="{4E2BB609-FB7C-4B45-AF71-814B5A54C609}" type="sibTrans" cxnId="{E9662732-4080-41CB-B944-EB53CA6D7A82}">
      <dgm:prSet/>
      <dgm:spPr/>
      <dgm:t>
        <a:bodyPr/>
        <a:lstStyle/>
        <a:p>
          <a:endParaRPr lang="en-US"/>
        </a:p>
      </dgm:t>
    </dgm:pt>
    <dgm:pt modelId="{B2C1AB79-F9DD-4E9F-80F7-ACF6428888F7}">
      <dgm:prSet/>
      <dgm:spPr>
        <a:solidFill>
          <a:srgbClr val="00B050"/>
        </a:solidFill>
      </dgm:spPr>
      <dgm:t>
        <a:bodyPr/>
        <a:lstStyle/>
        <a:p>
          <a:r>
            <a:rPr lang="ru-RU" smtClean="0"/>
            <a:t>Детальное</a:t>
          </a:r>
          <a:endParaRPr lang="ru-RU" dirty="0" smtClean="0"/>
        </a:p>
      </dgm:t>
    </dgm:pt>
    <dgm:pt modelId="{139D9A7A-8F9A-46AF-ABBB-A19AB53A16BE}" type="parTrans" cxnId="{6FC923E6-4876-4B3D-B957-D96A2CE27AFF}">
      <dgm:prSet/>
      <dgm:spPr/>
      <dgm:t>
        <a:bodyPr/>
        <a:lstStyle/>
        <a:p>
          <a:endParaRPr lang="en-US"/>
        </a:p>
      </dgm:t>
    </dgm:pt>
    <dgm:pt modelId="{0FBA7727-FD00-45E3-88CB-D38A5CD1ECE9}" type="sibTrans" cxnId="{6FC923E6-4876-4B3D-B957-D96A2CE27AFF}">
      <dgm:prSet/>
      <dgm:spPr/>
      <dgm:t>
        <a:bodyPr/>
        <a:lstStyle/>
        <a:p>
          <a:endParaRPr lang="en-US"/>
        </a:p>
      </dgm:t>
    </dgm:pt>
    <dgm:pt modelId="{337085FC-A96A-4D60-B324-81C61B004675}">
      <dgm:prSet/>
      <dgm:spPr>
        <a:solidFill>
          <a:srgbClr val="FFFF00"/>
        </a:solidFill>
      </dgm:spPr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Атомарное</a:t>
          </a:r>
          <a:endParaRPr lang="ru-RU" dirty="0">
            <a:solidFill>
              <a:sysClr val="windowText" lastClr="000000"/>
            </a:solidFill>
          </a:endParaRPr>
        </a:p>
      </dgm:t>
    </dgm:pt>
    <dgm:pt modelId="{C570346D-E488-484E-84CA-EBC4AAF5DDA6}" type="parTrans" cxnId="{CF02106B-7026-4807-8664-E2F1310381CF}">
      <dgm:prSet/>
      <dgm:spPr/>
      <dgm:t>
        <a:bodyPr/>
        <a:lstStyle/>
        <a:p>
          <a:endParaRPr lang="en-US"/>
        </a:p>
      </dgm:t>
    </dgm:pt>
    <dgm:pt modelId="{161BDB9B-EC70-4BC9-B0FF-5F5669EEFE1B}" type="sibTrans" cxnId="{CF02106B-7026-4807-8664-E2F1310381CF}">
      <dgm:prSet/>
      <dgm:spPr/>
      <dgm:t>
        <a:bodyPr/>
        <a:lstStyle/>
        <a:p>
          <a:endParaRPr lang="en-US"/>
        </a:p>
      </dgm:t>
    </dgm:pt>
    <dgm:pt modelId="{549DF911-3349-4DB3-8B3E-A601A445A3EB}">
      <dgm:prSet/>
      <dgm:spPr>
        <a:solidFill>
          <a:srgbClr val="00B050"/>
        </a:solidFill>
      </dgm:spPr>
      <dgm:t>
        <a:bodyPr/>
        <a:lstStyle/>
        <a:p>
          <a:r>
            <a:rPr lang="ru-RU" smtClean="0"/>
            <a:t>Нейтральное</a:t>
          </a:r>
          <a:endParaRPr lang="ru-RU" dirty="0"/>
        </a:p>
      </dgm:t>
    </dgm:pt>
    <dgm:pt modelId="{F30F60AD-2182-4B32-B9DC-CBA4FFA4D047}" type="parTrans" cxnId="{F14CC6F1-2F1B-43F7-99E7-C35D67CCC537}">
      <dgm:prSet/>
      <dgm:spPr/>
      <dgm:t>
        <a:bodyPr/>
        <a:lstStyle/>
        <a:p>
          <a:endParaRPr lang="en-US"/>
        </a:p>
      </dgm:t>
    </dgm:pt>
    <dgm:pt modelId="{341D7AC8-CF22-4FA5-BB63-404EFBA743D0}" type="sibTrans" cxnId="{F14CC6F1-2F1B-43F7-99E7-C35D67CCC537}">
      <dgm:prSet/>
      <dgm:spPr/>
      <dgm:t>
        <a:bodyPr/>
        <a:lstStyle/>
        <a:p>
          <a:endParaRPr lang="en-US"/>
        </a:p>
      </dgm:t>
    </dgm:pt>
    <dgm:pt modelId="{4E212F23-26BD-4E13-9308-350328EDF9AB}">
      <dgm:prSet/>
      <dgm:spPr>
        <a:solidFill>
          <a:srgbClr val="FFFF00"/>
        </a:solidFill>
      </dgm:spPr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Реализуемое</a:t>
          </a:r>
          <a:endParaRPr lang="ru-RU" dirty="0" smtClean="0">
            <a:solidFill>
              <a:sysClr val="windowText" lastClr="000000"/>
            </a:solidFill>
          </a:endParaRPr>
        </a:p>
      </dgm:t>
    </dgm:pt>
    <dgm:pt modelId="{3323D8ED-2912-4B62-B9CC-FCFB10EAA523}" type="parTrans" cxnId="{B0C881D7-DFD5-4403-8C60-66390E2B74E5}">
      <dgm:prSet/>
      <dgm:spPr/>
      <dgm:t>
        <a:bodyPr/>
        <a:lstStyle/>
        <a:p>
          <a:endParaRPr lang="en-US"/>
        </a:p>
      </dgm:t>
    </dgm:pt>
    <dgm:pt modelId="{B314EF1B-309A-4EC9-AE80-53C1CA6C874A}" type="sibTrans" cxnId="{B0C881D7-DFD5-4403-8C60-66390E2B74E5}">
      <dgm:prSet/>
      <dgm:spPr/>
      <dgm:t>
        <a:bodyPr/>
        <a:lstStyle/>
        <a:p>
          <a:endParaRPr lang="en-US"/>
        </a:p>
      </dgm:t>
    </dgm:pt>
    <dgm:pt modelId="{9E935F68-D4B3-433A-975D-821F3E53688B}">
      <dgm:prSet/>
      <dgm:spPr>
        <a:solidFill>
          <a:srgbClr val="FF0000"/>
        </a:solidFill>
      </dgm:spPr>
      <dgm:t>
        <a:bodyPr/>
        <a:lstStyle/>
        <a:p>
          <a:r>
            <a:rPr lang="ru-RU" smtClean="0"/>
            <a:t>Проверяемое</a:t>
          </a:r>
          <a:endParaRPr lang="ru-RU" dirty="0"/>
        </a:p>
      </dgm:t>
    </dgm:pt>
    <dgm:pt modelId="{665B800D-1FD2-45CB-BBBC-6008808AF5C3}" type="parTrans" cxnId="{35683C83-B676-453B-8785-4282D10B9687}">
      <dgm:prSet/>
      <dgm:spPr/>
      <dgm:t>
        <a:bodyPr/>
        <a:lstStyle/>
        <a:p>
          <a:endParaRPr lang="en-US"/>
        </a:p>
      </dgm:t>
    </dgm:pt>
    <dgm:pt modelId="{F50C1F70-2778-4F69-B5EC-F256780EDE65}" type="sibTrans" cxnId="{35683C83-B676-453B-8785-4282D10B9687}">
      <dgm:prSet/>
      <dgm:spPr/>
      <dgm:t>
        <a:bodyPr/>
        <a:lstStyle/>
        <a:p>
          <a:endParaRPr lang="en-US"/>
        </a:p>
      </dgm:t>
    </dgm:pt>
    <dgm:pt modelId="{84BD3909-E197-4E13-A11D-4FFC33E6D566}">
      <dgm:prSet/>
      <dgm:spPr>
        <a:solidFill>
          <a:srgbClr val="00B050"/>
        </a:solidFill>
      </dgm:spPr>
      <dgm:t>
        <a:bodyPr/>
        <a:lstStyle/>
        <a:p>
          <a:r>
            <a:rPr lang="ru-RU" smtClean="0"/>
            <a:t>Согласованное</a:t>
          </a:r>
          <a:endParaRPr lang="ru-RU" dirty="0"/>
        </a:p>
      </dgm:t>
    </dgm:pt>
    <dgm:pt modelId="{525A3872-E197-42A3-BB7B-3FCAC3F669EE}" type="parTrans" cxnId="{72E15DEE-6899-4880-B56B-C1AB72D00BFD}">
      <dgm:prSet/>
      <dgm:spPr/>
      <dgm:t>
        <a:bodyPr/>
        <a:lstStyle/>
        <a:p>
          <a:endParaRPr lang="en-US"/>
        </a:p>
      </dgm:t>
    </dgm:pt>
    <dgm:pt modelId="{0718B427-B958-4754-BE9C-77BF85C9630A}" type="sibTrans" cxnId="{72E15DEE-6899-4880-B56B-C1AB72D00BFD}">
      <dgm:prSet/>
      <dgm:spPr/>
      <dgm:t>
        <a:bodyPr/>
        <a:lstStyle/>
        <a:p>
          <a:endParaRPr lang="en-US"/>
        </a:p>
      </dgm:t>
    </dgm:pt>
    <dgm:pt modelId="{B1626993-F489-4FC1-96AE-CCC93018C907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Трассируемое</a:t>
          </a:r>
          <a:endParaRPr lang="ru-RU" dirty="0">
            <a:solidFill>
              <a:sysClr val="windowText" lastClr="000000"/>
            </a:solidFill>
          </a:endParaRPr>
        </a:p>
      </dgm:t>
    </dgm:pt>
    <dgm:pt modelId="{232BA373-07C9-4ABF-B59B-FDBB4BFF33DC}" type="parTrans" cxnId="{ECBAC7CA-9649-4E37-A272-D821AB8C1D8A}">
      <dgm:prSet/>
      <dgm:spPr/>
      <dgm:t>
        <a:bodyPr/>
        <a:lstStyle/>
        <a:p>
          <a:endParaRPr lang="en-US"/>
        </a:p>
      </dgm:t>
    </dgm:pt>
    <dgm:pt modelId="{01E3CFE0-7B22-4319-9C6D-F73BC9143F35}" type="sibTrans" cxnId="{ECBAC7CA-9649-4E37-A272-D821AB8C1D8A}">
      <dgm:prSet/>
      <dgm:spPr/>
      <dgm:t>
        <a:bodyPr/>
        <a:lstStyle/>
        <a:p>
          <a:endParaRPr lang="en-US"/>
        </a:p>
      </dgm:t>
    </dgm:pt>
    <dgm:pt modelId="{6B129909-9172-42F5-A866-49ED320EC9A3}">
      <dgm:prSet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Доступное</a:t>
          </a:r>
          <a:endParaRPr lang="ru-RU" dirty="0"/>
        </a:p>
      </dgm:t>
    </dgm:pt>
    <dgm:pt modelId="{C7EE7F5D-5670-4A2E-B449-578DCCDFF6E7}" type="parTrans" cxnId="{2F1AAE0F-00C2-4B2A-A254-D51C33511C81}">
      <dgm:prSet/>
      <dgm:spPr/>
      <dgm:t>
        <a:bodyPr/>
        <a:lstStyle/>
        <a:p>
          <a:endParaRPr lang="en-US"/>
        </a:p>
      </dgm:t>
    </dgm:pt>
    <dgm:pt modelId="{49DBB592-8B90-431E-926C-19D3B9504E59}" type="sibTrans" cxnId="{2F1AAE0F-00C2-4B2A-A254-D51C33511C81}">
      <dgm:prSet/>
      <dgm:spPr/>
      <dgm:t>
        <a:bodyPr/>
        <a:lstStyle/>
        <a:p>
          <a:endParaRPr lang="en-US"/>
        </a:p>
      </dgm:t>
    </dgm:pt>
    <dgm:pt modelId="{57D38842-4F57-4076-A0B8-D5A3BCD99BF2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Приоритезированное</a:t>
          </a:r>
          <a:endParaRPr lang="ru-RU" dirty="0">
            <a:solidFill>
              <a:sysClr val="windowText" lastClr="000000"/>
            </a:solidFill>
          </a:endParaRPr>
        </a:p>
      </dgm:t>
    </dgm:pt>
    <dgm:pt modelId="{35FE3F20-7F63-4565-BCC7-B59821F8FC3F}" type="parTrans" cxnId="{CC9109C5-AD34-4C91-9EB0-1BAABA7DF7FE}">
      <dgm:prSet/>
      <dgm:spPr/>
      <dgm:t>
        <a:bodyPr/>
        <a:lstStyle/>
        <a:p>
          <a:endParaRPr lang="en-US"/>
        </a:p>
      </dgm:t>
    </dgm:pt>
    <dgm:pt modelId="{D607F4E9-740A-4AD0-9106-AC05E042500E}" type="sibTrans" cxnId="{CC9109C5-AD34-4C91-9EB0-1BAABA7DF7FE}">
      <dgm:prSet/>
      <dgm:spPr/>
      <dgm:t>
        <a:bodyPr/>
        <a:lstStyle/>
        <a:p>
          <a:endParaRPr lang="en-US"/>
        </a:p>
      </dgm:t>
    </dgm:pt>
    <dgm:pt modelId="{E4EF9542-8F65-4267-8D30-77F9ECE9C4CE}">
      <dgm:prSet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Сопоставимое</a:t>
          </a:r>
          <a:endParaRPr lang="ru-RU" dirty="0"/>
        </a:p>
      </dgm:t>
    </dgm:pt>
    <dgm:pt modelId="{41504DA2-E687-4A4E-8732-BD0A74D50382}" type="parTrans" cxnId="{7ADEFB84-6EBA-48C8-B983-B6327F84CB2E}">
      <dgm:prSet/>
      <dgm:spPr/>
      <dgm:t>
        <a:bodyPr/>
        <a:lstStyle/>
        <a:p>
          <a:endParaRPr lang="en-US"/>
        </a:p>
      </dgm:t>
    </dgm:pt>
    <dgm:pt modelId="{C2A0F6EC-20D9-4410-BD10-E63E7E8A9C23}" type="sibTrans" cxnId="{7ADEFB84-6EBA-48C8-B983-B6327F84CB2E}">
      <dgm:prSet/>
      <dgm:spPr/>
      <dgm:t>
        <a:bodyPr/>
        <a:lstStyle/>
        <a:p>
          <a:endParaRPr lang="en-US"/>
        </a:p>
      </dgm:t>
    </dgm:pt>
    <dgm:pt modelId="{FF1346A7-A571-4FE1-8936-15257A9EAFCE}">
      <dgm:prSet/>
      <dgm:spPr/>
      <dgm:t>
        <a:bodyPr/>
        <a:lstStyle/>
        <a:p>
          <a:r>
            <a:rPr lang="ru-RU" b="1" dirty="0" smtClean="0"/>
            <a:t>Система управления</a:t>
          </a:r>
          <a:endParaRPr lang="ru-RU" b="1" dirty="0"/>
        </a:p>
      </dgm:t>
    </dgm:pt>
    <dgm:pt modelId="{7280C4B8-5324-4833-9C84-E21371888FCE}" type="parTrans" cxnId="{3A2FACCE-CAF5-48CF-AD16-462931641114}">
      <dgm:prSet/>
      <dgm:spPr/>
      <dgm:t>
        <a:bodyPr/>
        <a:lstStyle/>
        <a:p>
          <a:endParaRPr lang="en-US"/>
        </a:p>
      </dgm:t>
    </dgm:pt>
    <dgm:pt modelId="{6A954CE4-1317-4711-A6C4-373738061A9B}" type="sibTrans" cxnId="{3A2FACCE-CAF5-48CF-AD16-462931641114}">
      <dgm:prSet/>
      <dgm:spPr/>
      <dgm:t>
        <a:bodyPr/>
        <a:lstStyle/>
        <a:p>
          <a:endParaRPr lang="en-US"/>
        </a:p>
      </dgm:t>
    </dgm:pt>
    <dgm:pt modelId="{B3043891-4E35-4472-8B1D-BE96DCF197BE}">
      <dgm:prSet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Управляемое</a:t>
          </a:r>
          <a:endParaRPr lang="ru-RU" dirty="0"/>
        </a:p>
      </dgm:t>
    </dgm:pt>
    <dgm:pt modelId="{DAC6FDCE-54BB-4B54-B3F5-89DE1BB57D95}" type="parTrans" cxnId="{6FA51118-CBE1-4CD3-BD2D-6D8F0E288565}">
      <dgm:prSet/>
      <dgm:spPr/>
      <dgm:t>
        <a:bodyPr/>
        <a:lstStyle/>
        <a:p>
          <a:endParaRPr lang="en-US"/>
        </a:p>
      </dgm:t>
    </dgm:pt>
    <dgm:pt modelId="{117F3CD0-2809-4572-9207-FA1B6C199D11}" type="sibTrans" cxnId="{6FA51118-CBE1-4CD3-BD2D-6D8F0E288565}">
      <dgm:prSet/>
      <dgm:spPr/>
      <dgm:t>
        <a:bodyPr/>
        <a:lstStyle/>
        <a:p>
          <a:endParaRPr lang="en-US"/>
        </a:p>
      </dgm:t>
    </dgm:pt>
    <dgm:pt modelId="{4085DE95-866C-4889-96D5-51CBB9F1463C}">
      <dgm:prSet/>
      <dgm:spPr>
        <a:solidFill>
          <a:srgbClr val="FFFF00"/>
        </a:solidFill>
      </dgm:spPr>
      <dgm:t>
        <a:bodyPr/>
        <a:lstStyle/>
        <a:p>
          <a:pPr algn="ctr"/>
          <a:r>
            <a:rPr lang="ru-RU" dirty="0" smtClean="0">
              <a:solidFill>
                <a:sysClr val="windowText" lastClr="000000"/>
              </a:solidFill>
            </a:rPr>
            <a:t>Актуальное</a:t>
          </a:r>
        </a:p>
      </dgm:t>
    </dgm:pt>
    <dgm:pt modelId="{8276F100-B2FD-4835-AA7D-659297C29FB3}" type="parTrans" cxnId="{1EA1EE9A-490D-436A-B686-96E01A12E536}">
      <dgm:prSet/>
      <dgm:spPr/>
      <dgm:t>
        <a:bodyPr/>
        <a:lstStyle/>
        <a:p>
          <a:endParaRPr lang="en-US"/>
        </a:p>
      </dgm:t>
    </dgm:pt>
    <dgm:pt modelId="{1EB3F953-9BFC-4787-A46D-6FE763693094}" type="sibTrans" cxnId="{1EA1EE9A-490D-436A-B686-96E01A12E536}">
      <dgm:prSet/>
      <dgm:spPr/>
      <dgm:t>
        <a:bodyPr/>
        <a:lstStyle/>
        <a:p>
          <a:endParaRPr lang="en-US"/>
        </a:p>
      </dgm:t>
    </dgm:pt>
    <dgm:pt modelId="{D4E8996B-89A8-4B62-A3DA-747FB1291EC3}">
      <dgm:prSet/>
      <dgm:spPr>
        <a:solidFill>
          <a:srgbClr val="FF0000"/>
        </a:solidFill>
      </dgm:spPr>
      <dgm:t>
        <a:bodyPr/>
        <a:lstStyle/>
        <a:p>
          <a:r>
            <a:rPr lang="ru-RU" smtClean="0"/>
            <a:t>Обновляемое</a:t>
          </a:r>
          <a:endParaRPr lang="ru-RU" dirty="0" smtClean="0"/>
        </a:p>
      </dgm:t>
    </dgm:pt>
    <dgm:pt modelId="{0686BB53-B424-4FA8-B67D-897B1B10F70E}" type="parTrans" cxnId="{776EE20B-AA3E-48FA-B43E-B118E0D4FE37}">
      <dgm:prSet/>
      <dgm:spPr/>
      <dgm:t>
        <a:bodyPr/>
        <a:lstStyle/>
        <a:p>
          <a:endParaRPr lang="en-US"/>
        </a:p>
      </dgm:t>
    </dgm:pt>
    <dgm:pt modelId="{8C9068D6-91E7-4384-9815-B52637D5CDEA}" type="sibTrans" cxnId="{776EE20B-AA3E-48FA-B43E-B118E0D4FE37}">
      <dgm:prSet/>
      <dgm:spPr/>
      <dgm:t>
        <a:bodyPr/>
        <a:lstStyle/>
        <a:p>
          <a:endParaRPr lang="en-US"/>
        </a:p>
      </dgm:t>
    </dgm:pt>
    <dgm:pt modelId="{90ED9133-9CAF-4B64-8251-8677987294B4}">
      <dgm:prSet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Стабильное</a:t>
          </a:r>
        </a:p>
      </dgm:t>
    </dgm:pt>
    <dgm:pt modelId="{5B849B37-4BAC-4E5C-ACBE-C0504E2D15AA}" type="parTrans" cxnId="{70097FA8-FAC5-448D-9894-13CC42616BE4}">
      <dgm:prSet/>
      <dgm:spPr/>
      <dgm:t>
        <a:bodyPr/>
        <a:lstStyle/>
        <a:p>
          <a:endParaRPr lang="en-US"/>
        </a:p>
      </dgm:t>
    </dgm:pt>
    <dgm:pt modelId="{D2A21F0A-A1B3-45CF-8F85-C3A50711FBA9}" type="sibTrans" cxnId="{70097FA8-FAC5-448D-9894-13CC42616BE4}">
      <dgm:prSet/>
      <dgm:spPr/>
      <dgm:t>
        <a:bodyPr/>
        <a:lstStyle/>
        <a:p>
          <a:endParaRPr lang="en-US"/>
        </a:p>
      </dgm:t>
    </dgm:pt>
    <dgm:pt modelId="{A54C16A3-E985-4572-83CF-D1AD3208D8F1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Своевременное</a:t>
          </a:r>
        </a:p>
      </dgm:t>
    </dgm:pt>
    <dgm:pt modelId="{C60A6306-F034-4163-94D0-A7014B0E86D4}" type="parTrans" cxnId="{5644AE80-8E8A-4FAA-ABEB-6B4D2FEAACA7}">
      <dgm:prSet/>
      <dgm:spPr/>
      <dgm:t>
        <a:bodyPr/>
        <a:lstStyle/>
        <a:p>
          <a:endParaRPr lang="en-US"/>
        </a:p>
      </dgm:t>
    </dgm:pt>
    <dgm:pt modelId="{ADD844BA-C355-420C-A52F-8F03851CB08A}" type="sibTrans" cxnId="{5644AE80-8E8A-4FAA-ABEB-6B4D2FEAACA7}">
      <dgm:prSet/>
      <dgm:spPr/>
      <dgm:t>
        <a:bodyPr/>
        <a:lstStyle/>
        <a:p>
          <a:endParaRPr lang="en-US"/>
        </a:p>
      </dgm:t>
    </dgm:pt>
    <dgm:pt modelId="{0348E75D-1881-40C8-A96E-C3458B6DAD84}">
      <dgm:prSet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Недорогое</a:t>
          </a:r>
        </a:p>
      </dgm:t>
    </dgm:pt>
    <dgm:pt modelId="{2570532C-067A-42C4-B4E9-E928E6ED2595}" type="parTrans" cxnId="{09DAF576-F561-4C2C-B9A8-AB429C1E19FC}">
      <dgm:prSet/>
      <dgm:spPr/>
      <dgm:t>
        <a:bodyPr/>
        <a:lstStyle/>
        <a:p>
          <a:endParaRPr lang="en-US"/>
        </a:p>
      </dgm:t>
    </dgm:pt>
    <dgm:pt modelId="{75125461-8956-4D1C-8403-32949595E7D5}" type="sibTrans" cxnId="{09DAF576-F561-4C2C-B9A8-AB429C1E19FC}">
      <dgm:prSet/>
      <dgm:spPr/>
      <dgm:t>
        <a:bodyPr/>
        <a:lstStyle/>
        <a:p>
          <a:endParaRPr lang="en-US"/>
        </a:p>
      </dgm:t>
    </dgm:pt>
    <dgm:pt modelId="{719DF89A-0DA1-4D61-ABC1-E66CE40DDA0E}">
      <dgm:prSet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Независимое</a:t>
          </a:r>
          <a:endParaRPr lang="ru-RU" dirty="0"/>
        </a:p>
      </dgm:t>
    </dgm:pt>
    <dgm:pt modelId="{C8BE5161-74CE-48C8-8BBF-43F97F8C1FED}" type="parTrans" cxnId="{E3F82A8F-7CEB-475A-A625-40548208F287}">
      <dgm:prSet/>
      <dgm:spPr/>
      <dgm:t>
        <a:bodyPr/>
        <a:lstStyle/>
        <a:p>
          <a:endParaRPr lang="en-US"/>
        </a:p>
      </dgm:t>
    </dgm:pt>
    <dgm:pt modelId="{2D2F4EC2-C1E5-421F-A905-78305E7C0C55}" type="sibTrans" cxnId="{E3F82A8F-7CEB-475A-A625-40548208F287}">
      <dgm:prSet/>
      <dgm:spPr/>
      <dgm:t>
        <a:bodyPr/>
        <a:lstStyle/>
        <a:p>
          <a:endParaRPr lang="en-US"/>
        </a:p>
      </dgm:t>
    </dgm:pt>
    <dgm:pt modelId="{A2DA5C01-B07D-472E-A9E7-E5043E3CFED8}">
      <dgm:prSet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Оцениваемое</a:t>
          </a:r>
        </a:p>
      </dgm:t>
    </dgm:pt>
    <dgm:pt modelId="{A2201FDE-39F4-4978-A080-BDC42FE3C825}" type="parTrans" cxnId="{D241EE67-0EB8-4551-B134-FFB82A7FEAC9}">
      <dgm:prSet/>
      <dgm:spPr/>
      <dgm:t>
        <a:bodyPr/>
        <a:lstStyle/>
        <a:p>
          <a:endParaRPr lang="en-US"/>
        </a:p>
      </dgm:t>
    </dgm:pt>
    <dgm:pt modelId="{CBA85D55-7B90-4BE2-81A8-76F475891DB0}" type="sibTrans" cxnId="{D241EE67-0EB8-4551-B134-FFB82A7FEAC9}">
      <dgm:prSet/>
      <dgm:spPr/>
      <dgm:t>
        <a:bodyPr/>
        <a:lstStyle/>
        <a:p>
          <a:endParaRPr lang="en-US"/>
        </a:p>
      </dgm:t>
    </dgm:pt>
    <dgm:pt modelId="{A196EB16-7E7C-4AD9-9729-56DD2B163116}" type="pres">
      <dgm:prSet presAssocID="{238BD6CC-04AB-45ED-9C3E-7A2B28EE33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5FF10-736F-4658-A2FC-70B7062D42A4}" type="pres">
      <dgm:prSet presAssocID="{29FC1C66-515A-4BC8-BA22-4AFFEFA490E5}" presName="compNode" presStyleCnt="0"/>
      <dgm:spPr/>
    </dgm:pt>
    <dgm:pt modelId="{42F05272-D779-4BA0-8EE1-30F7E2A2DC0F}" type="pres">
      <dgm:prSet presAssocID="{29FC1C66-515A-4BC8-BA22-4AFFEFA490E5}" presName="aNode" presStyleLbl="bgShp" presStyleIdx="0" presStyleCnt="4"/>
      <dgm:spPr/>
      <dgm:t>
        <a:bodyPr/>
        <a:lstStyle/>
        <a:p>
          <a:endParaRPr lang="en-US"/>
        </a:p>
      </dgm:t>
    </dgm:pt>
    <dgm:pt modelId="{06C6B607-DCE8-4E4D-9E7A-CC450C1D4B78}" type="pres">
      <dgm:prSet presAssocID="{29FC1C66-515A-4BC8-BA22-4AFFEFA490E5}" presName="textNode" presStyleLbl="bgShp" presStyleIdx="0" presStyleCnt="4"/>
      <dgm:spPr/>
      <dgm:t>
        <a:bodyPr/>
        <a:lstStyle/>
        <a:p>
          <a:endParaRPr lang="en-US"/>
        </a:p>
      </dgm:t>
    </dgm:pt>
    <dgm:pt modelId="{15A5484E-6C9E-4AEE-859C-3272F040618E}" type="pres">
      <dgm:prSet presAssocID="{29FC1C66-515A-4BC8-BA22-4AFFEFA490E5}" presName="compChildNode" presStyleCnt="0"/>
      <dgm:spPr/>
    </dgm:pt>
    <dgm:pt modelId="{26986306-1E24-40F0-80D3-61B7C0516A2B}" type="pres">
      <dgm:prSet presAssocID="{29FC1C66-515A-4BC8-BA22-4AFFEFA490E5}" presName="theInnerList" presStyleCnt="0"/>
      <dgm:spPr/>
    </dgm:pt>
    <dgm:pt modelId="{860D2102-4026-4B55-900B-F017B29B14D0}" type="pres">
      <dgm:prSet presAssocID="{BC31FCF3-3997-49BF-B8F5-8D596CD65B7F}" presName="childNode" presStyleLbl="node1" presStyleIdx="0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80710-1C2D-4303-BA4A-1DC643455539}" type="pres">
      <dgm:prSet presAssocID="{BC31FCF3-3997-49BF-B8F5-8D596CD65B7F}" presName="aSpace2" presStyleCnt="0"/>
      <dgm:spPr/>
    </dgm:pt>
    <dgm:pt modelId="{5882A73E-E8DA-46E6-BD18-44B54FCC9F8A}" type="pres">
      <dgm:prSet presAssocID="{6A789F15-E934-413F-928E-C02EF8B257D6}" presName="childNode" presStyleLbl="node1" presStyleIdx="1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83966-1872-4CF2-BAFD-395A683A7923}" type="pres">
      <dgm:prSet presAssocID="{6A789F15-E934-413F-928E-C02EF8B257D6}" presName="aSpace2" presStyleCnt="0"/>
      <dgm:spPr/>
    </dgm:pt>
    <dgm:pt modelId="{2D41C13F-88E5-4082-9483-633A4D3DFEE0}" type="pres">
      <dgm:prSet presAssocID="{B4589420-0B44-4CD3-983E-FFFF7CBC0D19}" presName="childNode" presStyleLbl="node1" presStyleIdx="2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6C04-D63B-46D5-B6A2-D2B7B6A68861}" type="pres">
      <dgm:prSet presAssocID="{B4589420-0B44-4CD3-983E-FFFF7CBC0D19}" presName="aSpace2" presStyleCnt="0"/>
      <dgm:spPr/>
    </dgm:pt>
    <dgm:pt modelId="{BEB4C9B9-4410-4E6E-8653-158DE0DDBB4D}" type="pres">
      <dgm:prSet presAssocID="{C578EF58-AB76-4406-8D40-85B03006BF12}" presName="childNode" presStyleLbl="node1" presStyleIdx="3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25F81-D2DF-4EE8-B423-571FD33252CE}" type="pres">
      <dgm:prSet presAssocID="{C578EF58-AB76-4406-8D40-85B03006BF12}" presName="aSpace2" presStyleCnt="0"/>
      <dgm:spPr/>
    </dgm:pt>
    <dgm:pt modelId="{51698DEE-29CA-447A-A6B5-B1FCD17398D9}" type="pres">
      <dgm:prSet presAssocID="{8CAD97AC-1956-489E-9965-A479A9A814AE}" presName="childNode" presStyleLbl="node1" presStyleIdx="4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6A5C3-E2B7-4F5D-A727-4004D281E440}" type="pres">
      <dgm:prSet presAssocID="{8CAD97AC-1956-489E-9965-A479A9A814AE}" presName="aSpace2" presStyleCnt="0"/>
      <dgm:spPr/>
    </dgm:pt>
    <dgm:pt modelId="{65E152C4-BEC5-414B-B0C4-D2E46C96E633}" type="pres">
      <dgm:prSet presAssocID="{848710BC-4705-4DF7-9138-78FF89FA38FD}" presName="childNode" presStyleLbl="node1" presStyleIdx="5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91939-6B3B-4BD4-B7C5-BC397DD8ADF7}" type="pres">
      <dgm:prSet presAssocID="{848710BC-4705-4DF7-9138-78FF89FA38FD}" presName="aSpace2" presStyleCnt="0"/>
      <dgm:spPr/>
    </dgm:pt>
    <dgm:pt modelId="{770E4FE8-113E-4950-B3FC-68D57FC1EC83}" type="pres">
      <dgm:prSet presAssocID="{566203D1-1005-4CA2-8E57-CD3BDA19D7FF}" presName="childNode" presStyleLbl="node1" presStyleIdx="6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E28A5-DE78-4019-A310-FDB20815EA4A}" type="pres">
      <dgm:prSet presAssocID="{29FC1C66-515A-4BC8-BA22-4AFFEFA490E5}" presName="aSpace" presStyleCnt="0"/>
      <dgm:spPr/>
    </dgm:pt>
    <dgm:pt modelId="{F72F4A7A-44FF-4569-A10F-838C2B47A22A}" type="pres">
      <dgm:prSet presAssocID="{E9DFDE7C-AF6A-47BB-B3BF-D2DB57CA39CF}" presName="compNode" presStyleCnt="0"/>
      <dgm:spPr/>
    </dgm:pt>
    <dgm:pt modelId="{0E57B12F-84D2-486D-83FF-743844D91AD3}" type="pres">
      <dgm:prSet presAssocID="{E9DFDE7C-AF6A-47BB-B3BF-D2DB57CA39CF}" presName="aNode" presStyleLbl="bgShp" presStyleIdx="1" presStyleCnt="4"/>
      <dgm:spPr/>
      <dgm:t>
        <a:bodyPr/>
        <a:lstStyle/>
        <a:p>
          <a:endParaRPr lang="en-US"/>
        </a:p>
      </dgm:t>
    </dgm:pt>
    <dgm:pt modelId="{8A4ADC71-2DEC-4A40-991C-04D64E302E55}" type="pres">
      <dgm:prSet presAssocID="{E9DFDE7C-AF6A-47BB-B3BF-D2DB57CA39CF}" presName="textNode" presStyleLbl="bgShp" presStyleIdx="1" presStyleCnt="4"/>
      <dgm:spPr/>
      <dgm:t>
        <a:bodyPr/>
        <a:lstStyle/>
        <a:p>
          <a:endParaRPr lang="en-US"/>
        </a:p>
      </dgm:t>
    </dgm:pt>
    <dgm:pt modelId="{3F582E3A-4ED7-4AFC-ACE8-A2375573ADEE}" type="pres">
      <dgm:prSet presAssocID="{E9DFDE7C-AF6A-47BB-B3BF-D2DB57CA39CF}" presName="compChildNode" presStyleCnt="0"/>
      <dgm:spPr/>
    </dgm:pt>
    <dgm:pt modelId="{F5CA42EF-00A6-463D-B581-EADB0AAB7EE1}" type="pres">
      <dgm:prSet presAssocID="{E9DFDE7C-AF6A-47BB-B3BF-D2DB57CA39CF}" presName="theInnerList" presStyleCnt="0"/>
      <dgm:spPr/>
    </dgm:pt>
    <dgm:pt modelId="{BA46700D-761B-4FEA-A2FD-18E832A23E0E}" type="pres">
      <dgm:prSet presAssocID="{DA6D1E3D-BC4F-437F-8470-073BA0ED2FA8}" presName="childNode" presStyleLbl="node1" presStyleIdx="7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F56E7-EA04-460C-A472-416D4411C17E}" type="pres">
      <dgm:prSet presAssocID="{DA6D1E3D-BC4F-437F-8470-073BA0ED2FA8}" presName="aSpace2" presStyleCnt="0"/>
      <dgm:spPr/>
    </dgm:pt>
    <dgm:pt modelId="{FE13974A-D046-4D9D-82C0-3BFD112AA50A}" type="pres">
      <dgm:prSet presAssocID="{63481052-612A-4ADB-91D5-1A5AD3CD3F5E}" presName="childNode" presStyleLbl="node1" presStyleIdx="8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8148E-46DD-4DD8-BF34-B6EB3BDFCDA4}" type="pres">
      <dgm:prSet presAssocID="{63481052-612A-4ADB-91D5-1A5AD3CD3F5E}" presName="aSpace2" presStyleCnt="0"/>
      <dgm:spPr/>
    </dgm:pt>
    <dgm:pt modelId="{1BF9C4F2-FCC1-40B1-A00D-72CF3136FA1B}" type="pres">
      <dgm:prSet presAssocID="{84BE111E-0060-4C40-9CF0-F0D8C9D82BCE}" presName="childNode" presStyleLbl="node1" presStyleIdx="9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A8F37-7770-45BF-9EC8-641A55D8653E}" type="pres">
      <dgm:prSet presAssocID="{84BE111E-0060-4C40-9CF0-F0D8C9D82BCE}" presName="aSpace2" presStyleCnt="0"/>
      <dgm:spPr/>
    </dgm:pt>
    <dgm:pt modelId="{2348169A-B8DE-4F02-80A3-E43BA63234C0}" type="pres">
      <dgm:prSet presAssocID="{B2C1AB79-F9DD-4E9F-80F7-ACF6428888F7}" presName="childNode" presStyleLbl="node1" presStyleIdx="10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D5F38-706B-4880-8858-E20EC2EB406D}" type="pres">
      <dgm:prSet presAssocID="{B2C1AB79-F9DD-4E9F-80F7-ACF6428888F7}" presName="aSpace2" presStyleCnt="0"/>
      <dgm:spPr/>
    </dgm:pt>
    <dgm:pt modelId="{24AE6869-4CE7-4927-87DA-67FAA9F92E39}" type="pres">
      <dgm:prSet presAssocID="{337085FC-A96A-4D60-B324-81C61B004675}" presName="childNode" presStyleLbl="node1" presStyleIdx="11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36439-F7C6-41D8-B6F1-01D8E3DF23E9}" type="pres">
      <dgm:prSet presAssocID="{337085FC-A96A-4D60-B324-81C61B004675}" presName="aSpace2" presStyleCnt="0"/>
      <dgm:spPr/>
    </dgm:pt>
    <dgm:pt modelId="{C76C50FC-8247-4579-8358-EFA7A70D1A78}" type="pres">
      <dgm:prSet presAssocID="{549DF911-3349-4DB3-8B3E-A601A445A3EB}" presName="childNode" presStyleLbl="node1" presStyleIdx="12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2618-7E27-4199-8B57-65EEC03CAD4B}" type="pres">
      <dgm:prSet presAssocID="{549DF911-3349-4DB3-8B3E-A601A445A3EB}" presName="aSpace2" presStyleCnt="0"/>
      <dgm:spPr/>
    </dgm:pt>
    <dgm:pt modelId="{94F7CA7F-521A-400B-B074-6B2E9F45841F}" type="pres">
      <dgm:prSet presAssocID="{4E212F23-26BD-4E13-9308-350328EDF9AB}" presName="childNode" presStyleLbl="node1" presStyleIdx="13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5214C-0915-4AD0-81A9-3DA890E6D92D}" type="pres">
      <dgm:prSet presAssocID="{4E212F23-26BD-4E13-9308-350328EDF9AB}" presName="aSpace2" presStyleCnt="0"/>
      <dgm:spPr/>
    </dgm:pt>
    <dgm:pt modelId="{18609DF2-B7D4-4ECC-BEBD-3936A674066A}" type="pres">
      <dgm:prSet presAssocID="{9E935F68-D4B3-433A-975D-821F3E53688B}" presName="childNode" presStyleLbl="node1" presStyleIdx="14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44BB3-FB48-4FF8-A585-9CF2D15BDA25}" type="pres">
      <dgm:prSet presAssocID="{E9DFDE7C-AF6A-47BB-B3BF-D2DB57CA39CF}" presName="aSpace" presStyleCnt="0"/>
      <dgm:spPr/>
    </dgm:pt>
    <dgm:pt modelId="{5744F5F3-AB0A-4AA4-A3DA-EAED620F829A}" type="pres">
      <dgm:prSet presAssocID="{925D65A7-E861-471B-9594-86217E5702AD}" presName="compNode" presStyleCnt="0"/>
      <dgm:spPr/>
    </dgm:pt>
    <dgm:pt modelId="{B3D70279-7CCF-488A-9CD9-B63839E02689}" type="pres">
      <dgm:prSet presAssocID="{925D65A7-E861-471B-9594-86217E5702AD}" presName="aNode" presStyleLbl="bgShp" presStyleIdx="2" presStyleCnt="4"/>
      <dgm:spPr/>
      <dgm:t>
        <a:bodyPr/>
        <a:lstStyle/>
        <a:p>
          <a:endParaRPr lang="en-US"/>
        </a:p>
      </dgm:t>
    </dgm:pt>
    <dgm:pt modelId="{E1828673-D45E-4753-BB2A-7738D6809F4A}" type="pres">
      <dgm:prSet presAssocID="{925D65A7-E861-471B-9594-86217E5702AD}" presName="textNode" presStyleLbl="bgShp" presStyleIdx="2" presStyleCnt="4"/>
      <dgm:spPr/>
      <dgm:t>
        <a:bodyPr/>
        <a:lstStyle/>
        <a:p>
          <a:endParaRPr lang="en-US"/>
        </a:p>
      </dgm:t>
    </dgm:pt>
    <dgm:pt modelId="{36EF3291-7F0C-4744-895E-0BE5FCB6012A}" type="pres">
      <dgm:prSet presAssocID="{925D65A7-E861-471B-9594-86217E5702AD}" presName="compChildNode" presStyleCnt="0"/>
      <dgm:spPr/>
    </dgm:pt>
    <dgm:pt modelId="{19AAE274-00F0-43F0-AC34-25B17C577683}" type="pres">
      <dgm:prSet presAssocID="{925D65A7-E861-471B-9594-86217E5702AD}" presName="theInnerList" presStyleCnt="0"/>
      <dgm:spPr/>
    </dgm:pt>
    <dgm:pt modelId="{47A7ECAD-3A47-4619-A277-95EA792996E8}" type="pres">
      <dgm:prSet presAssocID="{EC63EDDA-2BF4-45D1-AE6B-CC325E9E99B6}" presName="childNode" presStyleLbl="node1" presStyleIdx="15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6478-EC58-4E9D-95DE-8E8CCE020269}" type="pres">
      <dgm:prSet presAssocID="{EC63EDDA-2BF4-45D1-AE6B-CC325E9E99B6}" presName="aSpace2" presStyleCnt="0"/>
      <dgm:spPr/>
    </dgm:pt>
    <dgm:pt modelId="{6C1AA5E8-3A27-439D-B08C-8E7329AAC431}" type="pres">
      <dgm:prSet presAssocID="{84BD3909-E197-4E13-A11D-4FFC33E6D566}" presName="childNode" presStyleLbl="node1" presStyleIdx="16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49C9B-CEDC-40B5-A7D2-BD9036440E1A}" type="pres">
      <dgm:prSet presAssocID="{84BD3909-E197-4E13-A11D-4FFC33E6D566}" presName="aSpace2" presStyleCnt="0"/>
      <dgm:spPr/>
    </dgm:pt>
    <dgm:pt modelId="{6B1E572F-EEA7-45B7-9E88-975478EB808D}" type="pres">
      <dgm:prSet presAssocID="{B1626993-F489-4FC1-96AE-CCC93018C907}" presName="childNode" presStyleLbl="node1" presStyleIdx="17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D79E8-BC76-425D-8089-266F7EB2A602}" type="pres">
      <dgm:prSet presAssocID="{B1626993-F489-4FC1-96AE-CCC93018C907}" presName="aSpace2" presStyleCnt="0"/>
      <dgm:spPr/>
    </dgm:pt>
    <dgm:pt modelId="{0C312DCF-D319-4656-8F13-BDA655E21DBD}" type="pres">
      <dgm:prSet presAssocID="{6B129909-9172-42F5-A866-49ED320EC9A3}" presName="childNode" presStyleLbl="node1" presStyleIdx="18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A0097-B24D-409A-ABA4-60EA6B47FC0C}" type="pres">
      <dgm:prSet presAssocID="{6B129909-9172-42F5-A866-49ED320EC9A3}" presName="aSpace2" presStyleCnt="0"/>
      <dgm:spPr/>
    </dgm:pt>
    <dgm:pt modelId="{75CC4B70-D9EC-4388-8500-A89A18925528}" type="pres">
      <dgm:prSet presAssocID="{57D38842-4F57-4076-A0B8-D5A3BCD99BF2}" presName="childNode" presStyleLbl="node1" presStyleIdx="19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BEEDD-887A-4240-BA28-81F1A4102F72}" type="pres">
      <dgm:prSet presAssocID="{57D38842-4F57-4076-A0B8-D5A3BCD99BF2}" presName="aSpace2" presStyleCnt="0"/>
      <dgm:spPr/>
    </dgm:pt>
    <dgm:pt modelId="{21FC88C8-637E-4868-B1E1-833E1837ED1A}" type="pres">
      <dgm:prSet presAssocID="{E4EF9542-8F65-4267-8D30-77F9ECE9C4CE}" presName="childNode" presStyleLbl="node1" presStyleIdx="20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29706-56D1-4910-87AD-981B3ADB7E14}" type="pres">
      <dgm:prSet presAssocID="{E4EF9542-8F65-4267-8D30-77F9ECE9C4CE}" presName="aSpace2" presStyleCnt="0"/>
      <dgm:spPr/>
    </dgm:pt>
    <dgm:pt modelId="{1CA4B6F9-1871-414D-BF2C-19BCF44B01EC}" type="pres">
      <dgm:prSet presAssocID="{719DF89A-0DA1-4D61-ABC1-E66CE40DDA0E}" presName="childNode" presStyleLbl="node1" presStyleIdx="21" presStyleCnt="29" custScaleX="115256" custScaleY="106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BC088-B96F-4A23-8234-F809D96640D8}" type="pres">
      <dgm:prSet presAssocID="{925D65A7-E861-471B-9594-86217E5702AD}" presName="aSpace" presStyleCnt="0"/>
      <dgm:spPr/>
    </dgm:pt>
    <dgm:pt modelId="{60B55CDE-B8E5-464C-A220-AF25C8B9D3F5}" type="pres">
      <dgm:prSet presAssocID="{FF1346A7-A571-4FE1-8936-15257A9EAFCE}" presName="compNode" presStyleCnt="0"/>
      <dgm:spPr/>
    </dgm:pt>
    <dgm:pt modelId="{CB9EDAE3-373F-416D-A74C-F0A621EDF804}" type="pres">
      <dgm:prSet presAssocID="{FF1346A7-A571-4FE1-8936-15257A9EAFCE}" presName="aNode" presStyleLbl="bgShp" presStyleIdx="3" presStyleCnt="4"/>
      <dgm:spPr/>
      <dgm:t>
        <a:bodyPr/>
        <a:lstStyle/>
        <a:p>
          <a:endParaRPr lang="en-US"/>
        </a:p>
      </dgm:t>
    </dgm:pt>
    <dgm:pt modelId="{5EC9D5EF-2236-4205-AE58-3EDCCD2A5590}" type="pres">
      <dgm:prSet presAssocID="{FF1346A7-A571-4FE1-8936-15257A9EAFCE}" presName="textNode" presStyleLbl="bgShp" presStyleIdx="3" presStyleCnt="4"/>
      <dgm:spPr/>
      <dgm:t>
        <a:bodyPr/>
        <a:lstStyle/>
        <a:p>
          <a:endParaRPr lang="en-US"/>
        </a:p>
      </dgm:t>
    </dgm:pt>
    <dgm:pt modelId="{F5133342-110A-4289-9093-8E4C938BF507}" type="pres">
      <dgm:prSet presAssocID="{FF1346A7-A571-4FE1-8936-15257A9EAFCE}" presName="compChildNode" presStyleCnt="0"/>
      <dgm:spPr/>
    </dgm:pt>
    <dgm:pt modelId="{B998B345-558D-4D4E-9458-52E5C8E25AC9}" type="pres">
      <dgm:prSet presAssocID="{FF1346A7-A571-4FE1-8936-15257A9EAFCE}" presName="theInnerList" presStyleCnt="0"/>
      <dgm:spPr/>
    </dgm:pt>
    <dgm:pt modelId="{4028AFCB-4B80-4D78-93C2-99955A49E8CE}" type="pres">
      <dgm:prSet presAssocID="{B3043891-4E35-4472-8B1D-BE96DCF197BE}" presName="childNode" presStyleLbl="node1" presStyleIdx="22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96FDE-07E0-4D4E-8D83-4301C83F292C}" type="pres">
      <dgm:prSet presAssocID="{B3043891-4E35-4472-8B1D-BE96DCF197BE}" presName="aSpace2" presStyleCnt="0"/>
      <dgm:spPr/>
    </dgm:pt>
    <dgm:pt modelId="{48B01233-61D6-4E70-AC22-2FCD686EEDDD}" type="pres">
      <dgm:prSet presAssocID="{4085DE95-866C-4889-96D5-51CBB9F1463C}" presName="childNode" presStyleLbl="node1" presStyleIdx="23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9C069-FF25-4DFC-96D5-1FB28FB9EF52}" type="pres">
      <dgm:prSet presAssocID="{4085DE95-866C-4889-96D5-51CBB9F1463C}" presName="aSpace2" presStyleCnt="0"/>
      <dgm:spPr/>
    </dgm:pt>
    <dgm:pt modelId="{AB1BC494-B998-4E47-BF22-414B09F7ABA6}" type="pres">
      <dgm:prSet presAssocID="{D4E8996B-89A8-4B62-A3DA-747FB1291EC3}" presName="childNode" presStyleLbl="node1" presStyleIdx="24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41B26-5799-4218-883D-9AC0D004BC14}" type="pres">
      <dgm:prSet presAssocID="{D4E8996B-89A8-4B62-A3DA-747FB1291EC3}" presName="aSpace2" presStyleCnt="0"/>
      <dgm:spPr/>
    </dgm:pt>
    <dgm:pt modelId="{CB07B990-4DDD-41F9-997C-0FE112804CEB}" type="pres">
      <dgm:prSet presAssocID="{90ED9133-9CAF-4B64-8251-8677987294B4}" presName="childNode" presStyleLbl="node1" presStyleIdx="25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4A6DD-2C14-4CE7-B092-F86DD267E04D}" type="pres">
      <dgm:prSet presAssocID="{90ED9133-9CAF-4B64-8251-8677987294B4}" presName="aSpace2" presStyleCnt="0"/>
      <dgm:spPr/>
    </dgm:pt>
    <dgm:pt modelId="{718CCEBC-63C2-4BA3-938E-04C27F209B0B}" type="pres">
      <dgm:prSet presAssocID="{A54C16A3-E985-4572-83CF-D1AD3208D8F1}" presName="childNode" presStyleLbl="node1" presStyleIdx="26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2CCAB-E89F-4545-8086-6C835160ABCE}" type="pres">
      <dgm:prSet presAssocID="{A54C16A3-E985-4572-83CF-D1AD3208D8F1}" presName="aSpace2" presStyleCnt="0"/>
      <dgm:spPr/>
    </dgm:pt>
    <dgm:pt modelId="{48685672-8752-46CD-B726-0E3CF8D70D2E}" type="pres">
      <dgm:prSet presAssocID="{A2DA5C01-B07D-472E-A9E7-E5043E3CFED8}" presName="childNode" presStyleLbl="node1" presStyleIdx="27" presStyleCnt="29" custScaleX="113177" custScaleY="124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95FBA-C0BA-47D9-B2C4-8A112B0182D5}" type="pres">
      <dgm:prSet presAssocID="{A2DA5C01-B07D-472E-A9E7-E5043E3CFED8}" presName="aSpace2" presStyleCnt="0"/>
      <dgm:spPr/>
    </dgm:pt>
    <dgm:pt modelId="{0F359999-DF3A-47D1-B8B8-DE4E1DFBEDB7}" type="pres">
      <dgm:prSet presAssocID="{0348E75D-1881-40C8-A96E-C3458B6DAD84}" presName="childNode" presStyleLbl="node1" presStyleIdx="28" presStyleCnt="29" custScaleX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6C2B0-D5E8-4E8B-8C30-C6BE345FA556}" type="presOf" srcId="{B3043891-4E35-4472-8B1D-BE96DCF197BE}" destId="{4028AFCB-4B80-4D78-93C2-99955A49E8CE}" srcOrd="0" destOrd="0" presId="urn:microsoft.com/office/officeart/2005/8/layout/lProcess2"/>
    <dgm:cxn modelId="{4CE8F98E-8DAC-4389-9E44-C306BCAE7BBF}" type="presOf" srcId="{4E212F23-26BD-4E13-9308-350328EDF9AB}" destId="{94F7CA7F-521A-400B-B074-6B2E9F45841F}" srcOrd="0" destOrd="0" presId="urn:microsoft.com/office/officeart/2005/8/layout/lProcess2"/>
    <dgm:cxn modelId="{633C4ADA-3A14-4536-92D7-C56B615F32D4}" type="presOf" srcId="{B1626993-F489-4FC1-96AE-CCC93018C907}" destId="{6B1E572F-EEA7-45B7-9E88-975478EB808D}" srcOrd="0" destOrd="0" presId="urn:microsoft.com/office/officeart/2005/8/layout/lProcess2"/>
    <dgm:cxn modelId="{F2520E8B-2CDC-4C8A-B25A-160A6EC20910}" type="presOf" srcId="{549DF911-3349-4DB3-8B3E-A601A445A3EB}" destId="{C76C50FC-8247-4579-8358-EFA7A70D1A78}" srcOrd="0" destOrd="0" presId="urn:microsoft.com/office/officeart/2005/8/layout/lProcess2"/>
    <dgm:cxn modelId="{E2FE1C15-7FB2-4937-A729-5C528962766E}" type="presOf" srcId="{6B129909-9172-42F5-A866-49ED320EC9A3}" destId="{0C312DCF-D319-4656-8F13-BDA655E21DBD}" srcOrd="0" destOrd="0" presId="urn:microsoft.com/office/officeart/2005/8/layout/lProcess2"/>
    <dgm:cxn modelId="{D1FF6B1B-38D1-474D-B0DA-30368F976882}" type="presOf" srcId="{8CAD97AC-1956-489E-9965-A479A9A814AE}" destId="{51698DEE-29CA-447A-A6B5-B1FCD17398D9}" srcOrd="0" destOrd="0" presId="urn:microsoft.com/office/officeart/2005/8/layout/lProcess2"/>
    <dgm:cxn modelId="{A885634C-B28B-4C4A-9930-1FFDEC18331C}" type="presOf" srcId="{A54C16A3-E985-4572-83CF-D1AD3208D8F1}" destId="{718CCEBC-63C2-4BA3-938E-04C27F209B0B}" srcOrd="0" destOrd="0" presId="urn:microsoft.com/office/officeart/2005/8/layout/lProcess2"/>
    <dgm:cxn modelId="{D241EE67-0EB8-4551-B134-FFB82A7FEAC9}" srcId="{FF1346A7-A571-4FE1-8936-15257A9EAFCE}" destId="{A2DA5C01-B07D-472E-A9E7-E5043E3CFED8}" srcOrd="5" destOrd="0" parTransId="{A2201FDE-39F4-4978-A080-BDC42FE3C825}" sibTransId="{CBA85D55-7B90-4BE2-81A8-76F475891DB0}"/>
    <dgm:cxn modelId="{48F40D95-CB14-4366-99B6-997E6C3749B1}" type="presOf" srcId="{90ED9133-9CAF-4B64-8251-8677987294B4}" destId="{CB07B990-4DDD-41F9-997C-0FE112804CEB}" srcOrd="0" destOrd="0" presId="urn:microsoft.com/office/officeart/2005/8/layout/lProcess2"/>
    <dgm:cxn modelId="{042C1660-6B07-4626-9DD6-783AC57B97D7}" srcId="{29FC1C66-515A-4BC8-BA22-4AFFEFA490E5}" destId="{BC31FCF3-3997-49BF-B8F5-8D596CD65B7F}" srcOrd="0" destOrd="0" parTransId="{01F7C8A2-87F8-46CE-82A5-8D8E48303466}" sibTransId="{8366BDFF-0B98-4EA5-8E99-337163AF9144}"/>
    <dgm:cxn modelId="{6833EC4B-77BC-41E8-BA3F-FF34D3927AFF}" type="presOf" srcId="{84BE111E-0060-4C40-9CF0-F0D8C9D82BCE}" destId="{1BF9C4F2-FCC1-40B1-A00D-72CF3136FA1B}" srcOrd="0" destOrd="0" presId="urn:microsoft.com/office/officeart/2005/8/layout/lProcess2"/>
    <dgm:cxn modelId="{39151934-E1E9-4AA4-9EAD-18F9BE124341}" type="presOf" srcId="{E9DFDE7C-AF6A-47BB-B3BF-D2DB57CA39CF}" destId="{8A4ADC71-2DEC-4A40-991C-04D64E302E55}" srcOrd="1" destOrd="0" presId="urn:microsoft.com/office/officeart/2005/8/layout/lProcess2"/>
    <dgm:cxn modelId="{CF02106B-7026-4807-8664-E2F1310381CF}" srcId="{E9DFDE7C-AF6A-47BB-B3BF-D2DB57CA39CF}" destId="{337085FC-A96A-4D60-B324-81C61B004675}" srcOrd="4" destOrd="0" parTransId="{C570346D-E488-484E-84CA-EBC4AAF5DDA6}" sibTransId="{161BDB9B-EC70-4BC9-B0FF-5F5669EEFE1B}"/>
    <dgm:cxn modelId="{DCB26108-7A0F-467F-9392-B39EA3835556}" type="presOf" srcId="{29FC1C66-515A-4BC8-BA22-4AFFEFA490E5}" destId="{06C6B607-DCE8-4E4D-9E7A-CC450C1D4B78}" srcOrd="1" destOrd="0" presId="urn:microsoft.com/office/officeart/2005/8/layout/lProcess2"/>
    <dgm:cxn modelId="{8BD18678-4A2E-468F-83B0-5B61AFD742C3}" srcId="{29FC1C66-515A-4BC8-BA22-4AFFEFA490E5}" destId="{566203D1-1005-4CA2-8E57-CD3BDA19D7FF}" srcOrd="6" destOrd="0" parTransId="{70C9E7A5-6366-4E4A-9D66-CE9D72AABA62}" sibTransId="{ED93FDBE-5460-44CB-B7C1-34F6D3D7B8DC}"/>
    <dgm:cxn modelId="{85876D77-3F8A-4B0C-8950-6D69C59DF0D9}" srcId="{29FC1C66-515A-4BC8-BA22-4AFFEFA490E5}" destId="{848710BC-4705-4DF7-9138-78FF89FA38FD}" srcOrd="5" destOrd="0" parTransId="{93D790D5-F843-415F-B5F3-1FAA2EC73B29}" sibTransId="{835DB4AE-CED0-42C1-B6E6-4810A0B40974}"/>
    <dgm:cxn modelId="{AAAF21B3-869D-471D-B774-56505B3F5E9C}" srcId="{E9DFDE7C-AF6A-47BB-B3BF-D2DB57CA39CF}" destId="{63481052-612A-4ADB-91D5-1A5AD3CD3F5E}" srcOrd="1" destOrd="0" parTransId="{5F451CCB-AACA-4E7C-89D1-44101703C1CD}" sibTransId="{4D7DD1B6-6154-4579-8DD6-830A886B1081}"/>
    <dgm:cxn modelId="{D40F21A9-DCD7-4381-99F1-ACA4431A07CC}" type="presOf" srcId="{6A789F15-E934-413F-928E-C02EF8B257D6}" destId="{5882A73E-E8DA-46E6-BD18-44B54FCC9F8A}" srcOrd="0" destOrd="0" presId="urn:microsoft.com/office/officeart/2005/8/layout/lProcess2"/>
    <dgm:cxn modelId="{26178FDC-123C-42E7-88A4-AF1719EA1406}" type="presOf" srcId="{B2C1AB79-F9DD-4E9F-80F7-ACF6428888F7}" destId="{2348169A-B8DE-4F02-80A3-E43BA63234C0}" srcOrd="0" destOrd="0" presId="urn:microsoft.com/office/officeart/2005/8/layout/lProcess2"/>
    <dgm:cxn modelId="{F14CC6F1-2F1B-43F7-99E7-C35D67CCC537}" srcId="{E9DFDE7C-AF6A-47BB-B3BF-D2DB57CA39CF}" destId="{549DF911-3349-4DB3-8B3E-A601A445A3EB}" srcOrd="5" destOrd="0" parTransId="{F30F60AD-2182-4B32-B9DC-CBA4FFA4D047}" sibTransId="{341D7AC8-CF22-4FA5-BB63-404EFBA743D0}"/>
    <dgm:cxn modelId="{BB313674-3A3B-40C2-A631-9CC96F99AFBF}" type="presOf" srcId="{719DF89A-0DA1-4D61-ABC1-E66CE40DDA0E}" destId="{1CA4B6F9-1871-414D-BF2C-19BCF44B01EC}" srcOrd="0" destOrd="0" presId="urn:microsoft.com/office/officeart/2005/8/layout/lProcess2"/>
    <dgm:cxn modelId="{6FA51118-CBE1-4CD3-BD2D-6D8F0E288565}" srcId="{FF1346A7-A571-4FE1-8936-15257A9EAFCE}" destId="{B3043891-4E35-4472-8B1D-BE96DCF197BE}" srcOrd="0" destOrd="0" parTransId="{DAC6FDCE-54BB-4B54-B3F5-89DE1BB57D95}" sibTransId="{117F3CD0-2809-4572-9207-FA1B6C199D11}"/>
    <dgm:cxn modelId="{5CFC691E-BA20-4703-A565-AD0A0EFE94FF}" srcId="{29FC1C66-515A-4BC8-BA22-4AFFEFA490E5}" destId="{B4589420-0B44-4CD3-983E-FFFF7CBC0D19}" srcOrd="2" destOrd="0" parTransId="{96E8D6C5-08FC-47A7-81E7-C9021FA852B6}" sibTransId="{A4191AD6-709A-4E32-A021-D7A62A3E5187}"/>
    <dgm:cxn modelId="{A9D75966-51F8-4F68-B5C6-CF1980413734}" type="presOf" srcId="{B4589420-0B44-4CD3-983E-FFFF7CBC0D19}" destId="{2D41C13F-88E5-4082-9483-633A4D3DFEE0}" srcOrd="0" destOrd="0" presId="urn:microsoft.com/office/officeart/2005/8/layout/lProcess2"/>
    <dgm:cxn modelId="{CC9109C5-AD34-4C91-9EB0-1BAABA7DF7FE}" srcId="{925D65A7-E861-471B-9594-86217E5702AD}" destId="{57D38842-4F57-4076-A0B8-D5A3BCD99BF2}" srcOrd="4" destOrd="0" parTransId="{35FE3F20-7F63-4565-BCC7-B59821F8FC3F}" sibTransId="{D607F4E9-740A-4AD0-9106-AC05E042500E}"/>
    <dgm:cxn modelId="{F52127FD-1D4D-4534-9F59-774BF596B759}" type="presOf" srcId="{FF1346A7-A571-4FE1-8936-15257A9EAFCE}" destId="{CB9EDAE3-373F-416D-A74C-F0A621EDF804}" srcOrd="0" destOrd="0" presId="urn:microsoft.com/office/officeart/2005/8/layout/lProcess2"/>
    <dgm:cxn modelId="{35683C83-B676-453B-8785-4282D10B9687}" srcId="{E9DFDE7C-AF6A-47BB-B3BF-D2DB57CA39CF}" destId="{9E935F68-D4B3-433A-975D-821F3E53688B}" srcOrd="7" destOrd="0" parTransId="{665B800D-1FD2-45CB-BBBC-6008808AF5C3}" sibTransId="{F50C1F70-2778-4F69-B5EC-F256780EDE65}"/>
    <dgm:cxn modelId="{38D42978-5BAC-4450-9133-3B495B12BBEF}" type="presOf" srcId="{FF1346A7-A571-4FE1-8936-15257A9EAFCE}" destId="{5EC9D5EF-2236-4205-AE58-3EDCCD2A5590}" srcOrd="1" destOrd="0" presId="urn:microsoft.com/office/officeart/2005/8/layout/lProcess2"/>
    <dgm:cxn modelId="{211C93CC-D004-458A-8B0F-D32A94C9F167}" type="presOf" srcId="{EC63EDDA-2BF4-45D1-AE6B-CC325E9E99B6}" destId="{47A7ECAD-3A47-4619-A277-95EA792996E8}" srcOrd="0" destOrd="0" presId="urn:microsoft.com/office/officeart/2005/8/layout/lProcess2"/>
    <dgm:cxn modelId="{DFD02EC6-9907-407E-A716-176480B56B32}" type="presOf" srcId="{A2DA5C01-B07D-472E-A9E7-E5043E3CFED8}" destId="{48685672-8752-46CD-B726-0E3CF8D70D2E}" srcOrd="0" destOrd="0" presId="urn:microsoft.com/office/officeart/2005/8/layout/lProcess2"/>
    <dgm:cxn modelId="{7ADEFB84-6EBA-48C8-B983-B6327F84CB2E}" srcId="{925D65A7-E861-471B-9594-86217E5702AD}" destId="{E4EF9542-8F65-4267-8D30-77F9ECE9C4CE}" srcOrd="5" destOrd="0" parTransId="{41504DA2-E687-4A4E-8732-BD0A74D50382}" sibTransId="{C2A0F6EC-20D9-4410-BD10-E63E7E8A9C23}"/>
    <dgm:cxn modelId="{C1D5A032-9D2D-4E3E-AC50-CC4285A3C637}" srcId="{238BD6CC-04AB-45ED-9C3E-7A2B28EE3331}" destId="{925D65A7-E861-471B-9594-86217E5702AD}" srcOrd="2" destOrd="0" parTransId="{0E93416A-3DA7-4140-BE5D-178C5713FF77}" sibTransId="{581F9011-6885-446B-AF18-5AFC3681DFF5}"/>
    <dgm:cxn modelId="{EF70628A-802E-4079-AEF9-9A5F037DB606}" type="presOf" srcId="{29FC1C66-515A-4BC8-BA22-4AFFEFA490E5}" destId="{42F05272-D779-4BA0-8EE1-30F7E2A2DC0F}" srcOrd="0" destOrd="0" presId="urn:microsoft.com/office/officeart/2005/8/layout/lProcess2"/>
    <dgm:cxn modelId="{5644AE80-8E8A-4FAA-ABEB-6B4D2FEAACA7}" srcId="{FF1346A7-A571-4FE1-8936-15257A9EAFCE}" destId="{A54C16A3-E985-4572-83CF-D1AD3208D8F1}" srcOrd="4" destOrd="0" parTransId="{C60A6306-F034-4163-94D0-A7014B0E86D4}" sibTransId="{ADD844BA-C355-420C-A52F-8F03851CB08A}"/>
    <dgm:cxn modelId="{D3A0A4A2-ABC3-42A6-B5E1-6784A137833F}" type="presOf" srcId="{84BD3909-E197-4E13-A11D-4FFC33E6D566}" destId="{6C1AA5E8-3A27-439D-B08C-8E7329AAC431}" srcOrd="0" destOrd="0" presId="urn:microsoft.com/office/officeart/2005/8/layout/lProcess2"/>
    <dgm:cxn modelId="{FAE54783-D8D9-4215-B93A-5C9232F6819B}" type="presOf" srcId="{848710BC-4705-4DF7-9138-78FF89FA38FD}" destId="{65E152C4-BEC5-414B-B0C4-D2E46C96E633}" srcOrd="0" destOrd="0" presId="urn:microsoft.com/office/officeart/2005/8/layout/lProcess2"/>
    <dgm:cxn modelId="{E3F82A8F-7CEB-475A-A625-40548208F287}" srcId="{925D65A7-E861-471B-9594-86217E5702AD}" destId="{719DF89A-0DA1-4D61-ABC1-E66CE40DDA0E}" srcOrd="6" destOrd="0" parTransId="{C8BE5161-74CE-48C8-8BBF-43F97F8C1FED}" sibTransId="{2D2F4EC2-C1E5-421F-A905-78305E7C0C55}"/>
    <dgm:cxn modelId="{B233813C-F484-4EFF-B1C1-C030ED6F194A}" srcId="{29FC1C66-515A-4BC8-BA22-4AFFEFA490E5}" destId="{C578EF58-AB76-4406-8D40-85B03006BF12}" srcOrd="3" destOrd="0" parTransId="{26F58D09-9AA6-4380-B54D-BF21EBC4BB5D}" sibTransId="{C730076C-B514-4309-AB24-5E1276589556}"/>
    <dgm:cxn modelId="{0ABADEC2-AA32-4175-BF3E-C50327C0AB7C}" srcId="{238BD6CC-04AB-45ED-9C3E-7A2B28EE3331}" destId="{29FC1C66-515A-4BC8-BA22-4AFFEFA490E5}" srcOrd="0" destOrd="0" parTransId="{14F8AB48-EBE1-4C00-869F-E289DEA95B02}" sibTransId="{55FFF611-B117-4487-885E-D40BF3DFC283}"/>
    <dgm:cxn modelId="{B0C881D7-DFD5-4403-8C60-66390E2B74E5}" srcId="{E9DFDE7C-AF6A-47BB-B3BF-D2DB57CA39CF}" destId="{4E212F23-26BD-4E13-9308-350328EDF9AB}" srcOrd="6" destOrd="0" parTransId="{3323D8ED-2912-4B62-B9CC-FCFB10EAA523}" sibTransId="{B314EF1B-309A-4EC9-AE80-53C1CA6C874A}"/>
    <dgm:cxn modelId="{70097FA8-FAC5-448D-9894-13CC42616BE4}" srcId="{FF1346A7-A571-4FE1-8936-15257A9EAFCE}" destId="{90ED9133-9CAF-4B64-8251-8677987294B4}" srcOrd="3" destOrd="0" parTransId="{5B849B37-4BAC-4E5C-ACBE-C0504E2D15AA}" sibTransId="{D2A21F0A-A1B3-45CF-8F85-C3A50711FBA9}"/>
    <dgm:cxn modelId="{6DDB9D3C-9720-4E41-882F-F83B5573D2A5}" srcId="{925D65A7-E861-471B-9594-86217E5702AD}" destId="{EC63EDDA-2BF4-45D1-AE6B-CC325E9E99B6}" srcOrd="0" destOrd="0" parTransId="{FEACD10B-01BC-4F52-884E-7690137AC005}" sibTransId="{A90297AA-78A4-47FB-A9FF-015A2F531C42}"/>
    <dgm:cxn modelId="{B3D6FA38-3BF6-4B2F-A68B-C4FD3CA00212}" type="presOf" srcId="{63481052-612A-4ADB-91D5-1A5AD3CD3F5E}" destId="{FE13974A-D046-4D9D-82C0-3BFD112AA50A}" srcOrd="0" destOrd="0" presId="urn:microsoft.com/office/officeart/2005/8/layout/lProcess2"/>
    <dgm:cxn modelId="{9FE4AC70-A9AC-4CDC-A687-36D87711C7ED}" type="presOf" srcId="{9E935F68-D4B3-433A-975D-821F3E53688B}" destId="{18609DF2-B7D4-4ECC-BEBD-3936A674066A}" srcOrd="0" destOrd="0" presId="urn:microsoft.com/office/officeart/2005/8/layout/lProcess2"/>
    <dgm:cxn modelId="{33F0E78E-9356-45D7-9778-4C3734DC64EB}" srcId="{238BD6CC-04AB-45ED-9C3E-7A2B28EE3331}" destId="{E9DFDE7C-AF6A-47BB-B3BF-D2DB57CA39CF}" srcOrd="1" destOrd="0" parTransId="{A804EB68-F919-4EDE-B96D-1D680502AB29}" sibTransId="{92DF5FCB-8EB6-4B6B-8FAE-E1111FAB424A}"/>
    <dgm:cxn modelId="{E9662732-4080-41CB-B944-EB53CA6D7A82}" srcId="{E9DFDE7C-AF6A-47BB-B3BF-D2DB57CA39CF}" destId="{84BE111E-0060-4C40-9CF0-F0D8C9D82BCE}" srcOrd="2" destOrd="0" parTransId="{DF42DA33-1B0A-467F-B253-B6FFD1C116AC}" sibTransId="{4E2BB609-FB7C-4B45-AF71-814B5A54C609}"/>
    <dgm:cxn modelId="{860D0E94-3BAD-45B9-840C-4C8B1917EC04}" type="presOf" srcId="{BC31FCF3-3997-49BF-B8F5-8D596CD65B7F}" destId="{860D2102-4026-4B55-900B-F017B29B14D0}" srcOrd="0" destOrd="0" presId="urn:microsoft.com/office/officeart/2005/8/layout/lProcess2"/>
    <dgm:cxn modelId="{ECBAC7CA-9649-4E37-A272-D821AB8C1D8A}" srcId="{925D65A7-E861-471B-9594-86217E5702AD}" destId="{B1626993-F489-4FC1-96AE-CCC93018C907}" srcOrd="2" destOrd="0" parTransId="{232BA373-07C9-4ABF-B59B-FDBB4BFF33DC}" sibTransId="{01E3CFE0-7B22-4319-9C6D-F73BC9143F35}"/>
    <dgm:cxn modelId="{81D33CA0-A91C-462D-8D12-9245DCF3B82B}" srcId="{29FC1C66-515A-4BC8-BA22-4AFFEFA490E5}" destId="{8CAD97AC-1956-489E-9965-A479A9A814AE}" srcOrd="4" destOrd="0" parTransId="{9B25CE69-0E51-4071-ABAD-8DBE67E0BD30}" sibTransId="{9EBD82F8-3AEF-467E-9ED8-466CD418F5D2}"/>
    <dgm:cxn modelId="{C51D767D-2D82-4090-BCD5-65DE84DA0E65}" srcId="{E9DFDE7C-AF6A-47BB-B3BF-D2DB57CA39CF}" destId="{DA6D1E3D-BC4F-437F-8470-073BA0ED2FA8}" srcOrd="0" destOrd="0" parTransId="{8FF601C5-C36D-4B70-9179-133EEA2856FD}" sibTransId="{7B0DA899-1966-401D-9D3C-99CB785CE272}"/>
    <dgm:cxn modelId="{DA0F7B00-DBE9-433E-B97B-49E036E45AE6}" type="presOf" srcId="{4085DE95-866C-4889-96D5-51CBB9F1463C}" destId="{48B01233-61D6-4E70-AC22-2FCD686EEDDD}" srcOrd="0" destOrd="0" presId="urn:microsoft.com/office/officeart/2005/8/layout/lProcess2"/>
    <dgm:cxn modelId="{8CBBE7D9-F9BA-43F8-B47C-EB8932A08A1D}" type="presOf" srcId="{337085FC-A96A-4D60-B324-81C61B004675}" destId="{24AE6869-4CE7-4927-87DA-67FAA9F92E39}" srcOrd="0" destOrd="0" presId="urn:microsoft.com/office/officeart/2005/8/layout/lProcess2"/>
    <dgm:cxn modelId="{6FC923E6-4876-4B3D-B957-D96A2CE27AFF}" srcId="{E9DFDE7C-AF6A-47BB-B3BF-D2DB57CA39CF}" destId="{B2C1AB79-F9DD-4E9F-80F7-ACF6428888F7}" srcOrd="3" destOrd="0" parTransId="{139D9A7A-8F9A-46AF-ABBB-A19AB53A16BE}" sibTransId="{0FBA7727-FD00-45E3-88CB-D38A5CD1ECE9}"/>
    <dgm:cxn modelId="{46AF9A90-E6F4-4DEE-AB36-DD625814B17C}" type="presOf" srcId="{566203D1-1005-4CA2-8E57-CD3BDA19D7FF}" destId="{770E4FE8-113E-4950-B3FC-68D57FC1EC83}" srcOrd="0" destOrd="0" presId="urn:microsoft.com/office/officeart/2005/8/layout/lProcess2"/>
    <dgm:cxn modelId="{1EA1EE9A-490D-436A-B686-96E01A12E536}" srcId="{FF1346A7-A571-4FE1-8936-15257A9EAFCE}" destId="{4085DE95-866C-4889-96D5-51CBB9F1463C}" srcOrd="1" destOrd="0" parTransId="{8276F100-B2FD-4835-AA7D-659297C29FB3}" sibTransId="{1EB3F953-9BFC-4787-A46D-6FE763693094}"/>
    <dgm:cxn modelId="{6016C2D3-626F-4D01-B2E3-B75457E242B3}" type="presOf" srcId="{57D38842-4F57-4076-A0B8-D5A3BCD99BF2}" destId="{75CC4B70-D9EC-4388-8500-A89A18925528}" srcOrd="0" destOrd="0" presId="urn:microsoft.com/office/officeart/2005/8/layout/lProcess2"/>
    <dgm:cxn modelId="{3A2FACCE-CAF5-48CF-AD16-462931641114}" srcId="{238BD6CC-04AB-45ED-9C3E-7A2B28EE3331}" destId="{FF1346A7-A571-4FE1-8936-15257A9EAFCE}" srcOrd="3" destOrd="0" parTransId="{7280C4B8-5324-4833-9C84-E21371888FCE}" sibTransId="{6A954CE4-1317-4711-A6C4-373738061A9B}"/>
    <dgm:cxn modelId="{09DAF576-F561-4C2C-B9A8-AB429C1E19FC}" srcId="{FF1346A7-A571-4FE1-8936-15257A9EAFCE}" destId="{0348E75D-1881-40C8-A96E-C3458B6DAD84}" srcOrd="6" destOrd="0" parTransId="{2570532C-067A-42C4-B4E9-E928E6ED2595}" sibTransId="{75125461-8956-4D1C-8403-32949595E7D5}"/>
    <dgm:cxn modelId="{319AEEE7-9BD0-470E-B40C-2A1414382B06}" type="presOf" srcId="{925D65A7-E861-471B-9594-86217E5702AD}" destId="{B3D70279-7CCF-488A-9CD9-B63839E02689}" srcOrd="0" destOrd="0" presId="urn:microsoft.com/office/officeart/2005/8/layout/lProcess2"/>
    <dgm:cxn modelId="{776EE20B-AA3E-48FA-B43E-B118E0D4FE37}" srcId="{FF1346A7-A571-4FE1-8936-15257A9EAFCE}" destId="{D4E8996B-89A8-4B62-A3DA-747FB1291EC3}" srcOrd="2" destOrd="0" parTransId="{0686BB53-B424-4FA8-B67D-897B1B10F70E}" sibTransId="{8C9068D6-91E7-4384-9815-B52637D5CDEA}"/>
    <dgm:cxn modelId="{B2A90213-8806-4AA9-B506-ECCCD9573996}" type="presOf" srcId="{DA6D1E3D-BC4F-437F-8470-073BA0ED2FA8}" destId="{BA46700D-761B-4FEA-A2FD-18E832A23E0E}" srcOrd="0" destOrd="0" presId="urn:microsoft.com/office/officeart/2005/8/layout/lProcess2"/>
    <dgm:cxn modelId="{80485DD3-D5AC-4036-8128-582383FCF7C3}" type="presOf" srcId="{E9DFDE7C-AF6A-47BB-B3BF-D2DB57CA39CF}" destId="{0E57B12F-84D2-486D-83FF-743844D91AD3}" srcOrd="0" destOrd="0" presId="urn:microsoft.com/office/officeart/2005/8/layout/lProcess2"/>
    <dgm:cxn modelId="{649AF8BD-9719-42F4-950C-AC75C0E85E3B}" type="presOf" srcId="{238BD6CC-04AB-45ED-9C3E-7A2B28EE3331}" destId="{A196EB16-7E7C-4AD9-9729-56DD2B163116}" srcOrd="0" destOrd="0" presId="urn:microsoft.com/office/officeart/2005/8/layout/lProcess2"/>
    <dgm:cxn modelId="{C9E5F673-5431-4047-9D2C-03F597AF2A68}" type="presOf" srcId="{0348E75D-1881-40C8-A96E-C3458B6DAD84}" destId="{0F359999-DF3A-47D1-B8B8-DE4E1DFBEDB7}" srcOrd="0" destOrd="0" presId="urn:microsoft.com/office/officeart/2005/8/layout/lProcess2"/>
    <dgm:cxn modelId="{637FF0F3-6A78-447E-9C8B-1B452B83FF58}" type="presOf" srcId="{C578EF58-AB76-4406-8D40-85B03006BF12}" destId="{BEB4C9B9-4410-4E6E-8653-158DE0DDBB4D}" srcOrd="0" destOrd="0" presId="urn:microsoft.com/office/officeart/2005/8/layout/lProcess2"/>
    <dgm:cxn modelId="{FFECC9B6-8EEB-44B2-811C-F1DE2072900E}" type="presOf" srcId="{D4E8996B-89A8-4B62-A3DA-747FB1291EC3}" destId="{AB1BC494-B998-4E47-BF22-414B09F7ABA6}" srcOrd="0" destOrd="0" presId="urn:microsoft.com/office/officeart/2005/8/layout/lProcess2"/>
    <dgm:cxn modelId="{CB17912F-64BD-4790-A354-84F6D5FB0087}" srcId="{29FC1C66-515A-4BC8-BA22-4AFFEFA490E5}" destId="{6A789F15-E934-413F-928E-C02EF8B257D6}" srcOrd="1" destOrd="0" parTransId="{F1E6FC6E-9718-4178-9AA8-E5BE4BF0BF9D}" sibTransId="{566EFCF5-B980-4862-82E7-236D9E110746}"/>
    <dgm:cxn modelId="{2F1AAE0F-00C2-4B2A-A254-D51C33511C81}" srcId="{925D65A7-E861-471B-9594-86217E5702AD}" destId="{6B129909-9172-42F5-A866-49ED320EC9A3}" srcOrd="3" destOrd="0" parTransId="{C7EE7F5D-5670-4A2E-B449-578DCCDFF6E7}" sibTransId="{49DBB592-8B90-431E-926C-19D3B9504E59}"/>
    <dgm:cxn modelId="{BEBC3DC7-10E1-4C92-B2B9-0D979280B518}" type="presOf" srcId="{925D65A7-E861-471B-9594-86217E5702AD}" destId="{E1828673-D45E-4753-BB2A-7738D6809F4A}" srcOrd="1" destOrd="0" presId="urn:microsoft.com/office/officeart/2005/8/layout/lProcess2"/>
    <dgm:cxn modelId="{72E15DEE-6899-4880-B56B-C1AB72D00BFD}" srcId="{925D65A7-E861-471B-9594-86217E5702AD}" destId="{84BD3909-E197-4E13-A11D-4FFC33E6D566}" srcOrd="1" destOrd="0" parTransId="{525A3872-E197-42A3-BB7B-3FCAC3F669EE}" sibTransId="{0718B427-B958-4754-BE9C-77BF85C9630A}"/>
    <dgm:cxn modelId="{9EE19A4C-A7CA-4DA3-B545-45B78FD4F1FE}" type="presOf" srcId="{E4EF9542-8F65-4267-8D30-77F9ECE9C4CE}" destId="{21FC88C8-637E-4868-B1E1-833E1837ED1A}" srcOrd="0" destOrd="0" presId="urn:microsoft.com/office/officeart/2005/8/layout/lProcess2"/>
    <dgm:cxn modelId="{A254706C-A4AC-4197-979F-1F368A604E57}" type="presParOf" srcId="{A196EB16-7E7C-4AD9-9729-56DD2B163116}" destId="{8DC5FF10-736F-4658-A2FC-70B7062D42A4}" srcOrd="0" destOrd="0" presId="urn:microsoft.com/office/officeart/2005/8/layout/lProcess2"/>
    <dgm:cxn modelId="{47F324D1-3107-44C4-B1AA-A8964F35399F}" type="presParOf" srcId="{8DC5FF10-736F-4658-A2FC-70B7062D42A4}" destId="{42F05272-D779-4BA0-8EE1-30F7E2A2DC0F}" srcOrd="0" destOrd="0" presId="urn:microsoft.com/office/officeart/2005/8/layout/lProcess2"/>
    <dgm:cxn modelId="{7EE15973-3EF8-415E-9BFD-3D53709E48E4}" type="presParOf" srcId="{8DC5FF10-736F-4658-A2FC-70B7062D42A4}" destId="{06C6B607-DCE8-4E4D-9E7A-CC450C1D4B78}" srcOrd="1" destOrd="0" presId="urn:microsoft.com/office/officeart/2005/8/layout/lProcess2"/>
    <dgm:cxn modelId="{6A034CB8-FC41-42FF-851E-331A8875308C}" type="presParOf" srcId="{8DC5FF10-736F-4658-A2FC-70B7062D42A4}" destId="{15A5484E-6C9E-4AEE-859C-3272F040618E}" srcOrd="2" destOrd="0" presId="urn:microsoft.com/office/officeart/2005/8/layout/lProcess2"/>
    <dgm:cxn modelId="{1DB13904-5D02-48A1-9F7A-9B2669400D01}" type="presParOf" srcId="{15A5484E-6C9E-4AEE-859C-3272F040618E}" destId="{26986306-1E24-40F0-80D3-61B7C0516A2B}" srcOrd="0" destOrd="0" presId="urn:microsoft.com/office/officeart/2005/8/layout/lProcess2"/>
    <dgm:cxn modelId="{3C004A8B-50B9-487C-BBFA-DDEF08FD525D}" type="presParOf" srcId="{26986306-1E24-40F0-80D3-61B7C0516A2B}" destId="{860D2102-4026-4B55-900B-F017B29B14D0}" srcOrd="0" destOrd="0" presId="urn:microsoft.com/office/officeart/2005/8/layout/lProcess2"/>
    <dgm:cxn modelId="{3B55BE37-F743-4028-825A-4DB8D16277D7}" type="presParOf" srcId="{26986306-1E24-40F0-80D3-61B7C0516A2B}" destId="{98B80710-1C2D-4303-BA4A-1DC643455539}" srcOrd="1" destOrd="0" presId="urn:microsoft.com/office/officeart/2005/8/layout/lProcess2"/>
    <dgm:cxn modelId="{2D21FD51-535B-4593-BBA1-281F02B885DE}" type="presParOf" srcId="{26986306-1E24-40F0-80D3-61B7C0516A2B}" destId="{5882A73E-E8DA-46E6-BD18-44B54FCC9F8A}" srcOrd="2" destOrd="0" presId="urn:microsoft.com/office/officeart/2005/8/layout/lProcess2"/>
    <dgm:cxn modelId="{1FAA9B56-CEFE-4125-B668-29FC7607BF9E}" type="presParOf" srcId="{26986306-1E24-40F0-80D3-61B7C0516A2B}" destId="{DDB83966-1872-4CF2-BAFD-395A683A7923}" srcOrd="3" destOrd="0" presId="urn:microsoft.com/office/officeart/2005/8/layout/lProcess2"/>
    <dgm:cxn modelId="{547BEBF1-3DDE-498A-90EC-B1472B50ABD3}" type="presParOf" srcId="{26986306-1E24-40F0-80D3-61B7C0516A2B}" destId="{2D41C13F-88E5-4082-9483-633A4D3DFEE0}" srcOrd="4" destOrd="0" presId="urn:microsoft.com/office/officeart/2005/8/layout/lProcess2"/>
    <dgm:cxn modelId="{31185BFD-8B0A-4586-8E53-2B0D960241BC}" type="presParOf" srcId="{26986306-1E24-40F0-80D3-61B7C0516A2B}" destId="{B0476C04-D63B-46D5-B6A2-D2B7B6A68861}" srcOrd="5" destOrd="0" presId="urn:microsoft.com/office/officeart/2005/8/layout/lProcess2"/>
    <dgm:cxn modelId="{9A12FED0-935B-4DEE-9CA7-7A73D60C7EAF}" type="presParOf" srcId="{26986306-1E24-40F0-80D3-61B7C0516A2B}" destId="{BEB4C9B9-4410-4E6E-8653-158DE0DDBB4D}" srcOrd="6" destOrd="0" presId="urn:microsoft.com/office/officeart/2005/8/layout/lProcess2"/>
    <dgm:cxn modelId="{433EDB46-FAFC-4156-94D9-9CFEE15CED7D}" type="presParOf" srcId="{26986306-1E24-40F0-80D3-61B7C0516A2B}" destId="{37725F81-D2DF-4EE8-B423-571FD33252CE}" srcOrd="7" destOrd="0" presId="urn:microsoft.com/office/officeart/2005/8/layout/lProcess2"/>
    <dgm:cxn modelId="{CF217120-19F8-4814-AFB2-4275F1BDE2F9}" type="presParOf" srcId="{26986306-1E24-40F0-80D3-61B7C0516A2B}" destId="{51698DEE-29CA-447A-A6B5-B1FCD17398D9}" srcOrd="8" destOrd="0" presId="urn:microsoft.com/office/officeart/2005/8/layout/lProcess2"/>
    <dgm:cxn modelId="{045DD92D-DD01-41C1-AD18-BF6C8EDEB849}" type="presParOf" srcId="{26986306-1E24-40F0-80D3-61B7C0516A2B}" destId="{C9F6A5C3-E2B7-4F5D-A727-4004D281E440}" srcOrd="9" destOrd="0" presId="urn:microsoft.com/office/officeart/2005/8/layout/lProcess2"/>
    <dgm:cxn modelId="{634EE1EF-2E7E-44E2-B7E2-71574815CD07}" type="presParOf" srcId="{26986306-1E24-40F0-80D3-61B7C0516A2B}" destId="{65E152C4-BEC5-414B-B0C4-D2E46C96E633}" srcOrd="10" destOrd="0" presId="urn:microsoft.com/office/officeart/2005/8/layout/lProcess2"/>
    <dgm:cxn modelId="{A76EEBDA-7AF8-4ACE-8B9D-2159AF43CA12}" type="presParOf" srcId="{26986306-1E24-40F0-80D3-61B7C0516A2B}" destId="{86D91939-6B3B-4BD4-B7C5-BC397DD8ADF7}" srcOrd="11" destOrd="0" presId="urn:microsoft.com/office/officeart/2005/8/layout/lProcess2"/>
    <dgm:cxn modelId="{7B021922-EECD-4833-B9D3-B8BE4A9B6692}" type="presParOf" srcId="{26986306-1E24-40F0-80D3-61B7C0516A2B}" destId="{770E4FE8-113E-4950-B3FC-68D57FC1EC83}" srcOrd="12" destOrd="0" presId="urn:microsoft.com/office/officeart/2005/8/layout/lProcess2"/>
    <dgm:cxn modelId="{EA500ADC-F951-4A65-A432-676878F3B8EB}" type="presParOf" srcId="{A196EB16-7E7C-4AD9-9729-56DD2B163116}" destId="{1B8E28A5-DE78-4019-A310-FDB20815EA4A}" srcOrd="1" destOrd="0" presId="urn:microsoft.com/office/officeart/2005/8/layout/lProcess2"/>
    <dgm:cxn modelId="{A6044CCE-EC08-4F82-9D87-30D960EDADDF}" type="presParOf" srcId="{A196EB16-7E7C-4AD9-9729-56DD2B163116}" destId="{F72F4A7A-44FF-4569-A10F-838C2B47A22A}" srcOrd="2" destOrd="0" presId="urn:microsoft.com/office/officeart/2005/8/layout/lProcess2"/>
    <dgm:cxn modelId="{5A44BA2C-E006-41AE-87DF-27EDEAC42B6C}" type="presParOf" srcId="{F72F4A7A-44FF-4569-A10F-838C2B47A22A}" destId="{0E57B12F-84D2-486D-83FF-743844D91AD3}" srcOrd="0" destOrd="0" presId="urn:microsoft.com/office/officeart/2005/8/layout/lProcess2"/>
    <dgm:cxn modelId="{254D0467-C860-404F-A6CC-0B8C5FDBB491}" type="presParOf" srcId="{F72F4A7A-44FF-4569-A10F-838C2B47A22A}" destId="{8A4ADC71-2DEC-4A40-991C-04D64E302E55}" srcOrd="1" destOrd="0" presId="urn:microsoft.com/office/officeart/2005/8/layout/lProcess2"/>
    <dgm:cxn modelId="{1747238B-91CD-4054-A131-CB392DFF539D}" type="presParOf" srcId="{F72F4A7A-44FF-4569-A10F-838C2B47A22A}" destId="{3F582E3A-4ED7-4AFC-ACE8-A2375573ADEE}" srcOrd="2" destOrd="0" presId="urn:microsoft.com/office/officeart/2005/8/layout/lProcess2"/>
    <dgm:cxn modelId="{22DB26C1-7AF0-4E87-9114-1CA0622B4722}" type="presParOf" srcId="{3F582E3A-4ED7-4AFC-ACE8-A2375573ADEE}" destId="{F5CA42EF-00A6-463D-B581-EADB0AAB7EE1}" srcOrd="0" destOrd="0" presId="urn:microsoft.com/office/officeart/2005/8/layout/lProcess2"/>
    <dgm:cxn modelId="{D7C5B6D8-B2D7-48CA-8761-289307F771EE}" type="presParOf" srcId="{F5CA42EF-00A6-463D-B581-EADB0AAB7EE1}" destId="{BA46700D-761B-4FEA-A2FD-18E832A23E0E}" srcOrd="0" destOrd="0" presId="urn:microsoft.com/office/officeart/2005/8/layout/lProcess2"/>
    <dgm:cxn modelId="{158C72DA-E769-4AB1-B77D-9A96C67FDC84}" type="presParOf" srcId="{F5CA42EF-00A6-463D-B581-EADB0AAB7EE1}" destId="{4BAF56E7-EA04-460C-A472-416D4411C17E}" srcOrd="1" destOrd="0" presId="urn:microsoft.com/office/officeart/2005/8/layout/lProcess2"/>
    <dgm:cxn modelId="{2BD3F999-9227-4801-B8D6-8ED76BB880DE}" type="presParOf" srcId="{F5CA42EF-00A6-463D-B581-EADB0AAB7EE1}" destId="{FE13974A-D046-4D9D-82C0-3BFD112AA50A}" srcOrd="2" destOrd="0" presId="urn:microsoft.com/office/officeart/2005/8/layout/lProcess2"/>
    <dgm:cxn modelId="{02F2DF9C-1AEF-4BE5-B639-BDC9A3104B95}" type="presParOf" srcId="{F5CA42EF-00A6-463D-B581-EADB0AAB7EE1}" destId="{7C58148E-46DD-4DD8-BF34-B6EB3BDFCDA4}" srcOrd="3" destOrd="0" presId="urn:microsoft.com/office/officeart/2005/8/layout/lProcess2"/>
    <dgm:cxn modelId="{116D6815-0291-40A4-BF2F-C2C3F7BD99D1}" type="presParOf" srcId="{F5CA42EF-00A6-463D-B581-EADB0AAB7EE1}" destId="{1BF9C4F2-FCC1-40B1-A00D-72CF3136FA1B}" srcOrd="4" destOrd="0" presId="urn:microsoft.com/office/officeart/2005/8/layout/lProcess2"/>
    <dgm:cxn modelId="{DC852DA7-6CA4-4B24-A815-19DE33B8A054}" type="presParOf" srcId="{F5CA42EF-00A6-463D-B581-EADB0AAB7EE1}" destId="{117A8F37-7770-45BF-9EC8-641A55D8653E}" srcOrd="5" destOrd="0" presId="urn:microsoft.com/office/officeart/2005/8/layout/lProcess2"/>
    <dgm:cxn modelId="{C14F2511-0737-44E7-A6CB-12DB6F9D3851}" type="presParOf" srcId="{F5CA42EF-00A6-463D-B581-EADB0AAB7EE1}" destId="{2348169A-B8DE-4F02-80A3-E43BA63234C0}" srcOrd="6" destOrd="0" presId="urn:microsoft.com/office/officeart/2005/8/layout/lProcess2"/>
    <dgm:cxn modelId="{15A0C18B-D026-4AF6-AAC9-4C48CA43D13B}" type="presParOf" srcId="{F5CA42EF-00A6-463D-B581-EADB0AAB7EE1}" destId="{759D5F38-706B-4880-8858-E20EC2EB406D}" srcOrd="7" destOrd="0" presId="urn:microsoft.com/office/officeart/2005/8/layout/lProcess2"/>
    <dgm:cxn modelId="{04583884-9F90-4A2D-8226-B1D89C12E54D}" type="presParOf" srcId="{F5CA42EF-00A6-463D-B581-EADB0AAB7EE1}" destId="{24AE6869-4CE7-4927-87DA-67FAA9F92E39}" srcOrd="8" destOrd="0" presId="urn:microsoft.com/office/officeart/2005/8/layout/lProcess2"/>
    <dgm:cxn modelId="{2E588045-D35E-4CD7-B740-203BC44735D7}" type="presParOf" srcId="{F5CA42EF-00A6-463D-B581-EADB0AAB7EE1}" destId="{CF736439-F7C6-41D8-B6F1-01D8E3DF23E9}" srcOrd="9" destOrd="0" presId="urn:microsoft.com/office/officeart/2005/8/layout/lProcess2"/>
    <dgm:cxn modelId="{6F468033-5B36-4CC2-AAC5-C9E608A8CB35}" type="presParOf" srcId="{F5CA42EF-00A6-463D-B581-EADB0AAB7EE1}" destId="{C76C50FC-8247-4579-8358-EFA7A70D1A78}" srcOrd="10" destOrd="0" presId="urn:microsoft.com/office/officeart/2005/8/layout/lProcess2"/>
    <dgm:cxn modelId="{AF504D46-573B-4A23-B439-BF2E62EF01B0}" type="presParOf" srcId="{F5CA42EF-00A6-463D-B581-EADB0AAB7EE1}" destId="{728B2618-7E27-4199-8B57-65EEC03CAD4B}" srcOrd="11" destOrd="0" presId="urn:microsoft.com/office/officeart/2005/8/layout/lProcess2"/>
    <dgm:cxn modelId="{8B2C684F-010F-4A7B-93C5-7447C880254A}" type="presParOf" srcId="{F5CA42EF-00A6-463D-B581-EADB0AAB7EE1}" destId="{94F7CA7F-521A-400B-B074-6B2E9F45841F}" srcOrd="12" destOrd="0" presId="urn:microsoft.com/office/officeart/2005/8/layout/lProcess2"/>
    <dgm:cxn modelId="{07F23B69-380E-405E-84BD-D15AD6AA4873}" type="presParOf" srcId="{F5CA42EF-00A6-463D-B581-EADB0AAB7EE1}" destId="{3AD5214C-0915-4AD0-81A9-3DA890E6D92D}" srcOrd="13" destOrd="0" presId="urn:microsoft.com/office/officeart/2005/8/layout/lProcess2"/>
    <dgm:cxn modelId="{35D70C27-76F9-4C9F-9BF4-198BA23517AD}" type="presParOf" srcId="{F5CA42EF-00A6-463D-B581-EADB0AAB7EE1}" destId="{18609DF2-B7D4-4ECC-BEBD-3936A674066A}" srcOrd="14" destOrd="0" presId="urn:microsoft.com/office/officeart/2005/8/layout/lProcess2"/>
    <dgm:cxn modelId="{8643BD0C-B9DF-4AB4-B9D4-0B584D89055E}" type="presParOf" srcId="{A196EB16-7E7C-4AD9-9729-56DD2B163116}" destId="{A2B44BB3-FB48-4FF8-A585-9CF2D15BDA25}" srcOrd="3" destOrd="0" presId="urn:microsoft.com/office/officeart/2005/8/layout/lProcess2"/>
    <dgm:cxn modelId="{AF154253-72B9-4860-9C28-85B41F09BA7D}" type="presParOf" srcId="{A196EB16-7E7C-4AD9-9729-56DD2B163116}" destId="{5744F5F3-AB0A-4AA4-A3DA-EAED620F829A}" srcOrd="4" destOrd="0" presId="urn:microsoft.com/office/officeart/2005/8/layout/lProcess2"/>
    <dgm:cxn modelId="{F3A1AD80-F6E6-4BD8-AC58-A0C0E99DF0B0}" type="presParOf" srcId="{5744F5F3-AB0A-4AA4-A3DA-EAED620F829A}" destId="{B3D70279-7CCF-488A-9CD9-B63839E02689}" srcOrd="0" destOrd="0" presId="urn:microsoft.com/office/officeart/2005/8/layout/lProcess2"/>
    <dgm:cxn modelId="{6B9EE826-5002-4EFE-9E80-2D84CEE9808B}" type="presParOf" srcId="{5744F5F3-AB0A-4AA4-A3DA-EAED620F829A}" destId="{E1828673-D45E-4753-BB2A-7738D6809F4A}" srcOrd="1" destOrd="0" presId="urn:microsoft.com/office/officeart/2005/8/layout/lProcess2"/>
    <dgm:cxn modelId="{559EEED0-1918-43B4-B01F-11A24A5BFCEB}" type="presParOf" srcId="{5744F5F3-AB0A-4AA4-A3DA-EAED620F829A}" destId="{36EF3291-7F0C-4744-895E-0BE5FCB6012A}" srcOrd="2" destOrd="0" presId="urn:microsoft.com/office/officeart/2005/8/layout/lProcess2"/>
    <dgm:cxn modelId="{5FCF452C-9496-40AA-8EF3-73D1D8B60EBD}" type="presParOf" srcId="{36EF3291-7F0C-4744-895E-0BE5FCB6012A}" destId="{19AAE274-00F0-43F0-AC34-25B17C577683}" srcOrd="0" destOrd="0" presId="urn:microsoft.com/office/officeart/2005/8/layout/lProcess2"/>
    <dgm:cxn modelId="{1C1A805D-19D2-49E7-B0B9-8D78C07C7BE6}" type="presParOf" srcId="{19AAE274-00F0-43F0-AC34-25B17C577683}" destId="{47A7ECAD-3A47-4619-A277-95EA792996E8}" srcOrd="0" destOrd="0" presId="urn:microsoft.com/office/officeart/2005/8/layout/lProcess2"/>
    <dgm:cxn modelId="{58BE64F6-B0AA-44DF-B70F-3E201480CFEC}" type="presParOf" srcId="{19AAE274-00F0-43F0-AC34-25B17C577683}" destId="{91136478-EC58-4E9D-95DE-8E8CCE020269}" srcOrd="1" destOrd="0" presId="urn:microsoft.com/office/officeart/2005/8/layout/lProcess2"/>
    <dgm:cxn modelId="{E5449B49-EFF0-4C8E-9621-5564ADD04B9E}" type="presParOf" srcId="{19AAE274-00F0-43F0-AC34-25B17C577683}" destId="{6C1AA5E8-3A27-439D-B08C-8E7329AAC431}" srcOrd="2" destOrd="0" presId="urn:microsoft.com/office/officeart/2005/8/layout/lProcess2"/>
    <dgm:cxn modelId="{3484E6AD-66E3-4478-ACEF-5C0CB178E639}" type="presParOf" srcId="{19AAE274-00F0-43F0-AC34-25B17C577683}" destId="{9DE49C9B-CEDC-40B5-A7D2-BD9036440E1A}" srcOrd="3" destOrd="0" presId="urn:microsoft.com/office/officeart/2005/8/layout/lProcess2"/>
    <dgm:cxn modelId="{EF3817F4-1D57-4A36-A48A-2F40BC4FF30B}" type="presParOf" srcId="{19AAE274-00F0-43F0-AC34-25B17C577683}" destId="{6B1E572F-EEA7-45B7-9E88-975478EB808D}" srcOrd="4" destOrd="0" presId="urn:microsoft.com/office/officeart/2005/8/layout/lProcess2"/>
    <dgm:cxn modelId="{EB7BCCF8-0114-4FF4-A562-E2A9D256BBD6}" type="presParOf" srcId="{19AAE274-00F0-43F0-AC34-25B17C577683}" destId="{F0ED79E8-BC76-425D-8089-266F7EB2A602}" srcOrd="5" destOrd="0" presId="urn:microsoft.com/office/officeart/2005/8/layout/lProcess2"/>
    <dgm:cxn modelId="{A76B0BC4-0ABF-4A42-BEB7-86FB98A2601C}" type="presParOf" srcId="{19AAE274-00F0-43F0-AC34-25B17C577683}" destId="{0C312DCF-D319-4656-8F13-BDA655E21DBD}" srcOrd="6" destOrd="0" presId="urn:microsoft.com/office/officeart/2005/8/layout/lProcess2"/>
    <dgm:cxn modelId="{51B3F767-1D85-45A2-B889-4D7C7180E8BA}" type="presParOf" srcId="{19AAE274-00F0-43F0-AC34-25B17C577683}" destId="{D19A0097-B24D-409A-ABA4-60EA6B47FC0C}" srcOrd="7" destOrd="0" presId="urn:microsoft.com/office/officeart/2005/8/layout/lProcess2"/>
    <dgm:cxn modelId="{A4BA84CF-ABD1-4AFF-820D-D25B815F967D}" type="presParOf" srcId="{19AAE274-00F0-43F0-AC34-25B17C577683}" destId="{75CC4B70-D9EC-4388-8500-A89A18925528}" srcOrd="8" destOrd="0" presId="urn:microsoft.com/office/officeart/2005/8/layout/lProcess2"/>
    <dgm:cxn modelId="{9A942E91-0A2C-4700-8F63-17216E767E0F}" type="presParOf" srcId="{19AAE274-00F0-43F0-AC34-25B17C577683}" destId="{661BEEDD-887A-4240-BA28-81F1A4102F72}" srcOrd="9" destOrd="0" presId="urn:microsoft.com/office/officeart/2005/8/layout/lProcess2"/>
    <dgm:cxn modelId="{9F4E1BCC-ADEA-4449-B22F-B35A5A8C4356}" type="presParOf" srcId="{19AAE274-00F0-43F0-AC34-25B17C577683}" destId="{21FC88C8-637E-4868-B1E1-833E1837ED1A}" srcOrd="10" destOrd="0" presId="urn:microsoft.com/office/officeart/2005/8/layout/lProcess2"/>
    <dgm:cxn modelId="{F2ED8C8C-2BCF-4BDD-A69C-2490E927DCCB}" type="presParOf" srcId="{19AAE274-00F0-43F0-AC34-25B17C577683}" destId="{A8129706-56D1-4910-87AD-981B3ADB7E14}" srcOrd="11" destOrd="0" presId="urn:microsoft.com/office/officeart/2005/8/layout/lProcess2"/>
    <dgm:cxn modelId="{4D173BFE-25F4-489B-86C3-A58B77AD410E}" type="presParOf" srcId="{19AAE274-00F0-43F0-AC34-25B17C577683}" destId="{1CA4B6F9-1871-414D-BF2C-19BCF44B01EC}" srcOrd="12" destOrd="0" presId="urn:microsoft.com/office/officeart/2005/8/layout/lProcess2"/>
    <dgm:cxn modelId="{2F9BE5F6-5928-4ABF-8E08-1DA6A5B9B7D1}" type="presParOf" srcId="{A196EB16-7E7C-4AD9-9729-56DD2B163116}" destId="{3A0BC088-B96F-4A23-8234-F809D96640D8}" srcOrd="5" destOrd="0" presId="urn:microsoft.com/office/officeart/2005/8/layout/lProcess2"/>
    <dgm:cxn modelId="{E34D94BF-3859-4A9E-9A02-855EA2CFC83C}" type="presParOf" srcId="{A196EB16-7E7C-4AD9-9729-56DD2B163116}" destId="{60B55CDE-B8E5-464C-A220-AF25C8B9D3F5}" srcOrd="6" destOrd="0" presId="urn:microsoft.com/office/officeart/2005/8/layout/lProcess2"/>
    <dgm:cxn modelId="{812C3623-7EDC-4751-A281-7390C2DD075C}" type="presParOf" srcId="{60B55CDE-B8E5-464C-A220-AF25C8B9D3F5}" destId="{CB9EDAE3-373F-416D-A74C-F0A621EDF804}" srcOrd="0" destOrd="0" presId="urn:microsoft.com/office/officeart/2005/8/layout/lProcess2"/>
    <dgm:cxn modelId="{EAF7B1B6-2AE2-4831-A405-B2DAF8002D32}" type="presParOf" srcId="{60B55CDE-B8E5-464C-A220-AF25C8B9D3F5}" destId="{5EC9D5EF-2236-4205-AE58-3EDCCD2A5590}" srcOrd="1" destOrd="0" presId="urn:microsoft.com/office/officeart/2005/8/layout/lProcess2"/>
    <dgm:cxn modelId="{E706F5FD-CEC7-45B5-BC4F-766B0062523D}" type="presParOf" srcId="{60B55CDE-B8E5-464C-A220-AF25C8B9D3F5}" destId="{F5133342-110A-4289-9093-8E4C938BF507}" srcOrd="2" destOrd="0" presId="urn:microsoft.com/office/officeart/2005/8/layout/lProcess2"/>
    <dgm:cxn modelId="{1D5B31BA-3473-4EBC-ACEF-BA7A1D867B2B}" type="presParOf" srcId="{F5133342-110A-4289-9093-8E4C938BF507}" destId="{B998B345-558D-4D4E-9458-52E5C8E25AC9}" srcOrd="0" destOrd="0" presId="urn:microsoft.com/office/officeart/2005/8/layout/lProcess2"/>
    <dgm:cxn modelId="{736C1F7F-06E7-4C10-8E84-1F5C147AEA15}" type="presParOf" srcId="{B998B345-558D-4D4E-9458-52E5C8E25AC9}" destId="{4028AFCB-4B80-4D78-93C2-99955A49E8CE}" srcOrd="0" destOrd="0" presId="urn:microsoft.com/office/officeart/2005/8/layout/lProcess2"/>
    <dgm:cxn modelId="{68E22B5E-7207-432A-8CA9-C8AA193957AA}" type="presParOf" srcId="{B998B345-558D-4D4E-9458-52E5C8E25AC9}" destId="{40996FDE-07E0-4D4E-8D83-4301C83F292C}" srcOrd="1" destOrd="0" presId="urn:microsoft.com/office/officeart/2005/8/layout/lProcess2"/>
    <dgm:cxn modelId="{A636F68C-D1BC-465A-96B3-39F4248B0041}" type="presParOf" srcId="{B998B345-558D-4D4E-9458-52E5C8E25AC9}" destId="{48B01233-61D6-4E70-AC22-2FCD686EEDDD}" srcOrd="2" destOrd="0" presId="urn:microsoft.com/office/officeart/2005/8/layout/lProcess2"/>
    <dgm:cxn modelId="{DB6B990E-50C1-49BD-865E-46B219512BD6}" type="presParOf" srcId="{B998B345-558D-4D4E-9458-52E5C8E25AC9}" destId="{D9B9C069-FF25-4DFC-96D5-1FB28FB9EF52}" srcOrd="3" destOrd="0" presId="urn:microsoft.com/office/officeart/2005/8/layout/lProcess2"/>
    <dgm:cxn modelId="{21804602-FF33-4D86-A7B3-A619B6A3EBCC}" type="presParOf" srcId="{B998B345-558D-4D4E-9458-52E5C8E25AC9}" destId="{AB1BC494-B998-4E47-BF22-414B09F7ABA6}" srcOrd="4" destOrd="0" presId="urn:microsoft.com/office/officeart/2005/8/layout/lProcess2"/>
    <dgm:cxn modelId="{3ED74CAB-FFB1-48F3-98D3-B3EA749C3139}" type="presParOf" srcId="{B998B345-558D-4D4E-9458-52E5C8E25AC9}" destId="{FBC41B26-5799-4218-883D-9AC0D004BC14}" srcOrd="5" destOrd="0" presId="urn:microsoft.com/office/officeart/2005/8/layout/lProcess2"/>
    <dgm:cxn modelId="{F684203E-37CE-42EC-B80E-134675B7448D}" type="presParOf" srcId="{B998B345-558D-4D4E-9458-52E5C8E25AC9}" destId="{CB07B990-4DDD-41F9-997C-0FE112804CEB}" srcOrd="6" destOrd="0" presId="urn:microsoft.com/office/officeart/2005/8/layout/lProcess2"/>
    <dgm:cxn modelId="{316E6D2E-0EBF-4F20-9C03-CD73E3B5EF40}" type="presParOf" srcId="{B998B345-558D-4D4E-9458-52E5C8E25AC9}" destId="{6C94A6DD-2C14-4CE7-B092-F86DD267E04D}" srcOrd="7" destOrd="0" presId="urn:microsoft.com/office/officeart/2005/8/layout/lProcess2"/>
    <dgm:cxn modelId="{6410BA72-5AA8-41B8-B62F-A59453E9ED92}" type="presParOf" srcId="{B998B345-558D-4D4E-9458-52E5C8E25AC9}" destId="{718CCEBC-63C2-4BA3-938E-04C27F209B0B}" srcOrd="8" destOrd="0" presId="urn:microsoft.com/office/officeart/2005/8/layout/lProcess2"/>
    <dgm:cxn modelId="{DA26E02D-8FA3-46C1-9710-A6CFCDEEDB7B}" type="presParOf" srcId="{B998B345-558D-4D4E-9458-52E5C8E25AC9}" destId="{DB42CCAB-E89F-4545-8086-6C835160ABCE}" srcOrd="9" destOrd="0" presId="urn:microsoft.com/office/officeart/2005/8/layout/lProcess2"/>
    <dgm:cxn modelId="{B0DC671C-8D1B-4348-A89C-BD6E999D86BA}" type="presParOf" srcId="{B998B345-558D-4D4E-9458-52E5C8E25AC9}" destId="{48685672-8752-46CD-B726-0E3CF8D70D2E}" srcOrd="10" destOrd="0" presId="urn:microsoft.com/office/officeart/2005/8/layout/lProcess2"/>
    <dgm:cxn modelId="{619A8B63-A8D2-4876-AE28-04F92A0F5D9A}" type="presParOf" srcId="{B998B345-558D-4D4E-9458-52E5C8E25AC9}" destId="{E7095FBA-C0BA-47D9-B2C4-8A112B0182D5}" srcOrd="11" destOrd="0" presId="urn:microsoft.com/office/officeart/2005/8/layout/lProcess2"/>
    <dgm:cxn modelId="{F851CB84-BDB2-4301-AD07-5B278B9AFD12}" type="presParOf" srcId="{B998B345-558D-4D4E-9458-52E5C8E25AC9}" destId="{0F359999-DF3A-47D1-B8B8-DE4E1DFBEDB7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AEF7F5-7B29-4E24-A654-0E41F9DE204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A0B68E-3BC5-45FB-8ECA-AFDB98E5B7A1}">
      <dgm:prSet phldrT="[Text]"/>
      <dgm:spPr/>
      <dgm:t>
        <a:bodyPr/>
        <a:lstStyle/>
        <a:p>
          <a:r>
            <a:rPr lang="ru-RU" dirty="0" smtClean="0"/>
            <a:t>Вопросы качества</a:t>
          </a:r>
          <a:endParaRPr lang="en-US" dirty="0"/>
        </a:p>
      </dgm:t>
    </dgm:pt>
    <dgm:pt modelId="{9DF79552-5A26-48AD-A0DC-A1BFF97B22E9}" type="parTrans" cxnId="{200D24A9-332B-439B-99C9-07DF7DED2A85}">
      <dgm:prSet/>
      <dgm:spPr/>
      <dgm:t>
        <a:bodyPr/>
        <a:lstStyle/>
        <a:p>
          <a:endParaRPr lang="en-US"/>
        </a:p>
      </dgm:t>
    </dgm:pt>
    <dgm:pt modelId="{C82C5A67-98B3-4B17-A9EB-ADBE14558E38}" type="sibTrans" cxnId="{200D24A9-332B-439B-99C9-07DF7DED2A85}">
      <dgm:prSet/>
      <dgm:spPr/>
      <dgm:t>
        <a:bodyPr/>
        <a:lstStyle/>
        <a:p>
          <a:endParaRPr lang="en-US"/>
        </a:p>
      </dgm:t>
    </dgm:pt>
    <dgm:pt modelId="{69D5007A-C1DC-4020-B60C-DE4B1EB553AF}">
      <dgm:prSet phldrT="[Text]"/>
      <dgm:spPr/>
      <dgm:t>
        <a:bodyPr/>
        <a:lstStyle/>
        <a:p>
          <a:r>
            <a:rPr lang="ru-RU" dirty="0" smtClean="0"/>
            <a:t>Цели по качеству</a:t>
          </a:r>
          <a:endParaRPr lang="en-US" dirty="0"/>
        </a:p>
      </dgm:t>
    </dgm:pt>
    <dgm:pt modelId="{35355859-3049-4EE9-A249-BAC1F73CF644}" type="parTrans" cxnId="{FE9D1807-4CFB-48C7-AB9B-64E5A9A2186A}">
      <dgm:prSet/>
      <dgm:spPr/>
      <dgm:t>
        <a:bodyPr/>
        <a:lstStyle/>
        <a:p>
          <a:endParaRPr lang="en-US"/>
        </a:p>
      </dgm:t>
    </dgm:pt>
    <dgm:pt modelId="{4387E94E-6D1D-44F5-94E2-70E417F6C17D}" type="sibTrans" cxnId="{FE9D1807-4CFB-48C7-AB9B-64E5A9A2186A}">
      <dgm:prSet/>
      <dgm:spPr/>
      <dgm:t>
        <a:bodyPr/>
        <a:lstStyle/>
        <a:p>
          <a:endParaRPr lang="en-US"/>
        </a:p>
      </dgm:t>
    </dgm:pt>
    <dgm:pt modelId="{A525A939-8814-4C61-9AA1-96CDE2942BB2}">
      <dgm:prSet phldrT="[Text]"/>
      <dgm:spPr/>
      <dgm:t>
        <a:bodyPr/>
        <a:lstStyle/>
        <a:p>
          <a:r>
            <a:rPr lang="ru-RU" dirty="0" smtClean="0"/>
            <a:t>Контроль качества</a:t>
          </a:r>
          <a:endParaRPr lang="en-US" dirty="0"/>
        </a:p>
      </dgm:t>
    </dgm:pt>
    <dgm:pt modelId="{4BCEE9A0-572C-444B-B139-84B211F2B1BE}" type="parTrans" cxnId="{CA1034B6-D800-4D5A-A4BD-EE4AF49836FC}">
      <dgm:prSet/>
      <dgm:spPr/>
      <dgm:t>
        <a:bodyPr/>
        <a:lstStyle/>
        <a:p>
          <a:endParaRPr lang="en-US"/>
        </a:p>
      </dgm:t>
    </dgm:pt>
    <dgm:pt modelId="{CA40DED0-6A83-47A3-90AC-92AAC4B7D2A7}" type="sibTrans" cxnId="{CA1034B6-D800-4D5A-A4BD-EE4AF49836FC}">
      <dgm:prSet/>
      <dgm:spPr/>
      <dgm:t>
        <a:bodyPr/>
        <a:lstStyle/>
        <a:p>
          <a:endParaRPr lang="en-US"/>
        </a:p>
      </dgm:t>
    </dgm:pt>
    <dgm:pt modelId="{06A4C791-AA3C-4AA6-9677-28FBD91B738B}">
      <dgm:prSet phldrT="[Text]"/>
      <dgm:spPr/>
      <dgm:t>
        <a:bodyPr/>
        <a:lstStyle/>
        <a:p>
          <a:r>
            <a:rPr lang="ru-RU" dirty="0" smtClean="0"/>
            <a:t>Улучшение качества</a:t>
          </a:r>
          <a:endParaRPr lang="en-US" dirty="0"/>
        </a:p>
      </dgm:t>
    </dgm:pt>
    <dgm:pt modelId="{85D38206-16E6-4DEF-B8A2-1C7CAD96D1D5}" type="parTrans" cxnId="{DE4A2C67-5431-4E6F-9611-D1A93D66B431}">
      <dgm:prSet/>
      <dgm:spPr/>
      <dgm:t>
        <a:bodyPr/>
        <a:lstStyle/>
        <a:p>
          <a:endParaRPr lang="en-US"/>
        </a:p>
      </dgm:t>
    </dgm:pt>
    <dgm:pt modelId="{DD7E8D10-0772-4809-BEED-F22CB575EEE1}" type="sibTrans" cxnId="{DE4A2C67-5431-4E6F-9611-D1A93D66B431}">
      <dgm:prSet/>
      <dgm:spPr/>
      <dgm:t>
        <a:bodyPr/>
        <a:lstStyle/>
        <a:p>
          <a:endParaRPr lang="en-US"/>
        </a:p>
      </dgm:t>
    </dgm:pt>
    <dgm:pt modelId="{A7243300-2BA2-4BF4-85D4-998AE1151C6F}" type="pres">
      <dgm:prSet presAssocID="{08AEF7F5-7B29-4E24-A654-0E41F9DE204D}" presName="Name0" presStyleCnt="0">
        <dgm:presLayoutVars>
          <dgm:dir/>
          <dgm:animLvl val="lvl"/>
          <dgm:resizeHandles val="exact"/>
        </dgm:presLayoutVars>
      </dgm:prSet>
      <dgm:spPr/>
    </dgm:pt>
    <dgm:pt modelId="{2AD79846-CA25-4302-88EC-7076BCBC51AF}" type="pres">
      <dgm:prSet presAssocID="{FAA0B68E-3BC5-45FB-8ECA-AFDB98E5B7A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4DEAA-B13E-4D5C-90B1-6FE289559B86}" type="pres">
      <dgm:prSet presAssocID="{C82C5A67-98B3-4B17-A9EB-ADBE14558E38}" presName="parTxOnlySpace" presStyleCnt="0"/>
      <dgm:spPr/>
    </dgm:pt>
    <dgm:pt modelId="{7A383030-5C7E-4FC0-B7DF-5F46BF7FAC65}" type="pres">
      <dgm:prSet presAssocID="{69D5007A-C1DC-4020-B60C-DE4B1EB553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0841E-C34F-437E-B1D3-6D921447A157}" type="pres">
      <dgm:prSet presAssocID="{4387E94E-6D1D-44F5-94E2-70E417F6C17D}" presName="parTxOnlySpace" presStyleCnt="0"/>
      <dgm:spPr/>
    </dgm:pt>
    <dgm:pt modelId="{4E79D109-E425-4B1B-85DD-10B8A178B3E0}" type="pres">
      <dgm:prSet presAssocID="{A525A939-8814-4C61-9AA1-96CDE2942BB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0640A-69C0-4958-98D2-18222B34EF84}" type="pres">
      <dgm:prSet presAssocID="{CA40DED0-6A83-47A3-90AC-92AAC4B7D2A7}" presName="parTxOnlySpace" presStyleCnt="0"/>
      <dgm:spPr/>
    </dgm:pt>
    <dgm:pt modelId="{A1195A90-305D-4FD9-9410-9691517EF27C}" type="pres">
      <dgm:prSet presAssocID="{06A4C791-AA3C-4AA6-9677-28FBD91B738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E0972-6559-42B6-BDAA-2452618D0948}" type="presOf" srcId="{69D5007A-C1DC-4020-B60C-DE4B1EB553AF}" destId="{7A383030-5C7E-4FC0-B7DF-5F46BF7FAC65}" srcOrd="0" destOrd="0" presId="urn:microsoft.com/office/officeart/2005/8/layout/chevron1"/>
    <dgm:cxn modelId="{CA1034B6-D800-4D5A-A4BD-EE4AF49836FC}" srcId="{08AEF7F5-7B29-4E24-A654-0E41F9DE204D}" destId="{A525A939-8814-4C61-9AA1-96CDE2942BB2}" srcOrd="2" destOrd="0" parTransId="{4BCEE9A0-572C-444B-B139-84B211F2B1BE}" sibTransId="{CA40DED0-6A83-47A3-90AC-92AAC4B7D2A7}"/>
    <dgm:cxn modelId="{F676422A-BDAF-42D3-BAB8-6E3A340ACA2B}" type="presOf" srcId="{FAA0B68E-3BC5-45FB-8ECA-AFDB98E5B7A1}" destId="{2AD79846-CA25-4302-88EC-7076BCBC51AF}" srcOrd="0" destOrd="0" presId="urn:microsoft.com/office/officeart/2005/8/layout/chevron1"/>
    <dgm:cxn modelId="{85A97F74-D9A1-4742-9518-4CA79F2013BC}" type="presOf" srcId="{08AEF7F5-7B29-4E24-A654-0E41F9DE204D}" destId="{A7243300-2BA2-4BF4-85D4-998AE1151C6F}" srcOrd="0" destOrd="0" presId="urn:microsoft.com/office/officeart/2005/8/layout/chevron1"/>
    <dgm:cxn modelId="{FE9D1807-4CFB-48C7-AB9B-64E5A9A2186A}" srcId="{08AEF7F5-7B29-4E24-A654-0E41F9DE204D}" destId="{69D5007A-C1DC-4020-B60C-DE4B1EB553AF}" srcOrd="1" destOrd="0" parTransId="{35355859-3049-4EE9-A249-BAC1F73CF644}" sibTransId="{4387E94E-6D1D-44F5-94E2-70E417F6C17D}"/>
    <dgm:cxn modelId="{039F5EC5-9362-4AA9-AA4C-261D9B2D46A4}" type="presOf" srcId="{06A4C791-AA3C-4AA6-9677-28FBD91B738B}" destId="{A1195A90-305D-4FD9-9410-9691517EF27C}" srcOrd="0" destOrd="0" presId="urn:microsoft.com/office/officeart/2005/8/layout/chevron1"/>
    <dgm:cxn modelId="{F5D0F946-2C7F-43ED-A90E-C87598DBAEE0}" type="presOf" srcId="{A525A939-8814-4C61-9AA1-96CDE2942BB2}" destId="{4E79D109-E425-4B1B-85DD-10B8A178B3E0}" srcOrd="0" destOrd="0" presId="urn:microsoft.com/office/officeart/2005/8/layout/chevron1"/>
    <dgm:cxn modelId="{DE4A2C67-5431-4E6F-9611-D1A93D66B431}" srcId="{08AEF7F5-7B29-4E24-A654-0E41F9DE204D}" destId="{06A4C791-AA3C-4AA6-9677-28FBD91B738B}" srcOrd="3" destOrd="0" parTransId="{85D38206-16E6-4DEF-B8A2-1C7CAD96D1D5}" sibTransId="{DD7E8D10-0772-4809-BEED-F22CB575EEE1}"/>
    <dgm:cxn modelId="{200D24A9-332B-439B-99C9-07DF7DED2A85}" srcId="{08AEF7F5-7B29-4E24-A654-0E41F9DE204D}" destId="{FAA0B68E-3BC5-45FB-8ECA-AFDB98E5B7A1}" srcOrd="0" destOrd="0" parTransId="{9DF79552-5A26-48AD-A0DC-A1BFF97B22E9}" sibTransId="{C82C5A67-98B3-4B17-A9EB-ADBE14558E38}"/>
    <dgm:cxn modelId="{FB093120-ECB1-41FC-AE83-9FCFB87A409F}" type="presParOf" srcId="{A7243300-2BA2-4BF4-85D4-998AE1151C6F}" destId="{2AD79846-CA25-4302-88EC-7076BCBC51AF}" srcOrd="0" destOrd="0" presId="urn:microsoft.com/office/officeart/2005/8/layout/chevron1"/>
    <dgm:cxn modelId="{BDAE6F5C-BF14-4461-B33C-09791AD3F8BF}" type="presParOf" srcId="{A7243300-2BA2-4BF4-85D4-998AE1151C6F}" destId="{B664DEAA-B13E-4D5C-90B1-6FE289559B86}" srcOrd="1" destOrd="0" presId="urn:microsoft.com/office/officeart/2005/8/layout/chevron1"/>
    <dgm:cxn modelId="{4B7CC5AE-BDA6-4A1B-A785-677EB3CB4865}" type="presParOf" srcId="{A7243300-2BA2-4BF4-85D4-998AE1151C6F}" destId="{7A383030-5C7E-4FC0-B7DF-5F46BF7FAC65}" srcOrd="2" destOrd="0" presId="urn:microsoft.com/office/officeart/2005/8/layout/chevron1"/>
    <dgm:cxn modelId="{ED4D6108-4937-45C9-9970-BC85F9C58A94}" type="presParOf" srcId="{A7243300-2BA2-4BF4-85D4-998AE1151C6F}" destId="{A000841E-C34F-437E-B1D3-6D921447A157}" srcOrd="3" destOrd="0" presId="urn:microsoft.com/office/officeart/2005/8/layout/chevron1"/>
    <dgm:cxn modelId="{BD998E22-FAED-439F-9D36-8C7438D47D48}" type="presParOf" srcId="{A7243300-2BA2-4BF4-85D4-998AE1151C6F}" destId="{4E79D109-E425-4B1B-85DD-10B8A178B3E0}" srcOrd="4" destOrd="0" presId="urn:microsoft.com/office/officeart/2005/8/layout/chevron1"/>
    <dgm:cxn modelId="{C83B1C91-71F5-4CB0-860D-F0A002096777}" type="presParOf" srcId="{A7243300-2BA2-4BF4-85D4-998AE1151C6F}" destId="{3790640A-69C0-4958-98D2-18222B34EF84}" srcOrd="5" destOrd="0" presId="urn:microsoft.com/office/officeart/2005/8/layout/chevron1"/>
    <dgm:cxn modelId="{60901917-E3A1-4FA6-BA0B-F54AEE693D2E}" type="presParOf" srcId="{A7243300-2BA2-4BF4-85D4-998AE1151C6F}" destId="{A1195A90-305D-4FD9-9410-9691517EF27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AEF7F5-7B29-4E24-A654-0E41F9DE204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A0B68E-3BC5-45FB-8ECA-AFDB98E5B7A1}">
      <dgm:prSet phldrT="[Text]"/>
      <dgm:spPr/>
      <dgm:t>
        <a:bodyPr/>
        <a:lstStyle/>
        <a:p>
          <a:r>
            <a:rPr lang="ru-RU" dirty="0" smtClean="0"/>
            <a:t>Вопросы качества</a:t>
          </a:r>
          <a:endParaRPr lang="en-US" dirty="0"/>
        </a:p>
      </dgm:t>
    </dgm:pt>
    <dgm:pt modelId="{9DF79552-5A26-48AD-A0DC-A1BFF97B22E9}" type="parTrans" cxnId="{200D24A9-332B-439B-99C9-07DF7DED2A85}">
      <dgm:prSet/>
      <dgm:spPr/>
      <dgm:t>
        <a:bodyPr/>
        <a:lstStyle/>
        <a:p>
          <a:endParaRPr lang="en-US"/>
        </a:p>
      </dgm:t>
    </dgm:pt>
    <dgm:pt modelId="{C82C5A67-98B3-4B17-A9EB-ADBE14558E38}" type="sibTrans" cxnId="{200D24A9-332B-439B-99C9-07DF7DED2A85}">
      <dgm:prSet/>
      <dgm:spPr/>
      <dgm:t>
        <a:bodyPr/>
        <a:lstStyle/>
        <a:p>
          <a:endParaRPr lang="en-US"/>
        </a:p>
      </dgm:t>
    </dgm:pt>
    <dgm:pt modelId="{69D5007A-C1DC-4020-B60C-DE4B1EB553AF}">
      <dgm:prSet phldrT="[Text]"/>
      <dgm:spPr/>
      <dgm:t>
        <a:bodyPr/>
        <a:lstStyle/>
        <a:p>
          <a:r>
            <a:rPr lang="ru-RU" dirty="0" smtClean="0"/>
            <a:t>Цели по качеству</a:t>
          </a:r>
          <a:endParaRPr lang="en-US" dirty="0"/>
        </a:p>
      </dgm:t>
    </dgm:pt>
    <dgm:pt modelId="{35355859-3049-4EE9-A249-BAC1F73CF644}" type="parTrans" cxnId="{FE9D1807-4CFB-48C7-AB9B-64E5A9A2186A}">
      <dgm:prSet/>
      <dgm:spPr/>
      <dgm:t>
        <a:bodyPr/>
        <a:lstStyle/>
        <a:p>
          <a:endParaRPr lang="en-US"/>
        </a:p>
      </dgm:t>
    </dgm:pt>
    <dgm:pt modelId="{4387E94E-6D1D-44F5-94E2-70E417F6C17D}" type="sibTrans" cxnId="{FE9D1807-4CFB-48C7-AB9B-64E5A9A2186A}">
      <dgm:prSet/>
      <dgm:spPr/>
      <dgm:t>
        <a:bodyPr/>
        <a:lstStyle/>
        <a:p>
          <a:endParaRPr lang="en-US"/>
        </a:p>
      </dgm:t>
    </dgm:pt>
    <dgm:pt modelId="{A525A939-8814-4C61-9AA1-96CDE2942BB2}">
      <dgm:prSet phldrT="[Text]"/>
      <dgm:spPr/>
      <dgm:t>
        <a:bodyPr/>
        <a:lstStyle/>
        <a:p>
          <a:r>
            <a:rPr lang="ru-RU" dirty="0" smtClean="0"/>
            <a:t>Контроль качества</a:t>
          </a:r>
          <a:endParaRPr lang="en-US" dirty="0"/>
        </a:p>
      </dgm:t>
    </dgm:pt>
    <dgm:pt modelId="{4BCEE9A0-572C-444B-B139-84B211F2B1BE}" type="parTrans" cxnId="{CA1034B6-D800-4D5A-A4BD-EE4AF49836FC}">
      <dgm:prSet/>
      <dgm:spPr/>
      <dgm:t>
        <a:bodyPr/>
        <a:lstStyle/>
        <a:p>
          <a:endParaRPr lang="en-US"/>
        </a:p>
      </dgm:t>
    </dgm:pt>
    <dgm:pt modelId="{CA40DED0-6A83-47A3-90AC-92AAC4B7D2A7}" type="sibTrans" cxnId="{CA1034B6-D800-4D5A-A4BD-EE4AF49836FC}">
      <dgm:prSet/>
      <dgm:spPr/>
      <dgm:t>
        <a:bodyPr/>
        <a:lstStyle/>
        <a:p>
          <a:endParaRPr lang="en-US"/>
        </a:p>
      </dgm:t>
    </dgm:pt>
    <dgm:pt modelId="{06A4C791-AA3C-4AA6-9677-28FBD91B738B}">
      <dgm:prSet phldrT="[Text]"/>
      <dgm:spPr/>
      <dgm:t>
        <a:bodyPr/>
        <a:lstStyle/>
        <a:p>
          <a:r>
            <a:rPr lang="ru-RU" dirty="0" smtClean="0"/>
            <a:t>Улучшение качества</a:t>
          </a:r>
          <a:endParaRPr lang="en-US" dirty="0"/>
        </a:p>
      </dgm:t>
    </dgm:pt>
    <dgm:pt modelId="{85D38206-16E6-4DEF-B8A2-1C7CAD96D1D5}" type="parTrans" cxnId="{DE4A2C67-5431-4E6F-9611-D1A93D66B431}">
      <dgm:prSet/>
      <dgm:spPr/>
      <dgm:t>
        <a:bodyPr/>
        <a:lstStyle/>
        <a:p>
          <a:endParaRPr lang="en-US"/>
        </a:p>
      </dgm:t>
    </dgm:pt>
    <dgm:pt modelId="{DD7E8D10-0772-4809-BEED-F22CB575EEE1}" type="sibTrans" cxnId="{DE4A2C67-5431-4E6F-9611-D1A93D66B431}">
      <dgm:prSet/>
      <dgm:spPr/>
      <dgm:t>
        <a:bodyPr/>
        <a:lstStyle/>
        <a:p>
          <a:endParaRPr lang="en-US"/>
        </a:p>
      </dgm:t>
    </dgm:pt>
    <dgm:pt modelId="{A7243300-2BA2-4BF4-85D4-998AE1151C6F}" type="pres">
      <dgm:prSet presAssocID="{08AEF7F5-7B29-4E24-A654-0E41F9DE204D}" presName="Name0" presStyleCnt="0">
        <dgm:presLayoutVars>
          <dgm:dir/>
          <dgm:animLvl val="lvl"/>
          <dgm:resizeHandles val="exact"/>
        </dgm:presLayoutVars>
      </dgm:prSet>
      <dgm:spPr/>
    </dgm:pt>
    <dgm:pt modelId="{2AD79846-CA25-4302-88EC-7076BCBC51AF}" type="pres">
      <dgm:prSet presAssocID="{FAA0B68E-3BC5-45FB-8ECA-AFDB98E5B7A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4DEAA-B13E-4D5C-90B1-6FE289559B86}" type="pres">
      <dgm:prSet presAssocID="{C82C5A67-98B3-4B17-A9EB-ADBE14558E38}" presName="parTxOnlySpace" presStyleCnt="0"/>
      <dgm:spPr/>
    </dgm:pt>
    <dgm:pt modelId="{7A383030-5C7E-4FC0-B7DF-5F46BF7FAC65}" type="pres">
      <dgm:prSet presAssocID="{69D5007A-C1DC-4020-B60C-DE4B1EB553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0841E-C34F-437E-B1D3-6D921447A157}" type="pres">
      <dgm:prSet presAssocID="{4387E94E-6D1D-44F5-94E2-70E417F6C17D}" presName="parTxOnlySpace" presStyleCnt="0"/>
      <dgm:spPr/>
    </dgm:pt>
    <dgm:pt modelId="{4E79D109-E425-4B1B-85DD-10B8A178B3E0}" type="pres">
      <dgm:prSet presAssocID="{A525A939-8814-4C61-9AA1-96CDE2942BB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0640A-69C0-4958-98D2-18222B34EF84}" type="pres">
      <dgm:prSet presAssocID="{CA40DED0-6A83-47A3-90AC-92AAC4B7D2A7}" presName="parTxOnlySpace" presStyleCnt="0"/>
      <dgm:spPr/>
    </dgm:pt>
    <dgm:pt modelId="{A1195A90-305D-4FD9-9410-9691517EF27C}" type="pres">
      <dgm:prSet presAssocID="{06A4C791-AA3C-4AA6-9677-28FBD91B738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E0972-6559-42B6-BDAA-2452618D0948}" type="presOf" srcId="{69D5007A-C1DC-4020-B60C-DE4B1EB553AF}" destId="{7A383030-5C7E-4FC0-B7DF-5F46BF7FAC65}" srcOrd="0" destOrd="0" presId="urn:microsoft.com/office/officeart/2005/8/layout/chevron1"/>
    <dgm:cxn modelId="{CA1034B6-D800-4D5A-A4BD-EE4AF49836FC}" srcId="{08AEF7F5-7B29-4E24-A654-0E41F9DE204D}" destId="{A525A939-8814-4C61-9AA1-96CDE2942BB2}" srcOrd="2" destOrd="0" parTransId="{4BCEE9A0-572C-444B-B139-84B211F2B1BE}" sibTransId="{CA40DED0-6A83-47A3-90AC-92AAC4B7D2A7}"/>
    <dgm:cxn modelId="{F676422A-BDAF-42D3-BAB8-6E3A340ACA2B}" type="presOf" srcId="{FAA0B68E-3BC5-45FB-8ECA-AFDB98E5B7A1}" destId="{2AD79846-CA25-4302-88EC-7076BCBC51AF}" srcOrd="0" destOrd="0" presId="urn:microsoft.com/office/officeart/2005/8/layout/chevron1"/>
    <dgm:cxn modelId="{85A97F74-D9A1-4742-9518-4CA79F2013BC}" type="presOf" srcId="{08AEF7F5-7B29-4E24-A654-0E41F9DE204D}" destId="{A7243300-2BA2-4BF4-85D4-998AE1151C6F}" srcOrd="0" destOrd="0" presId="urn:microsoft.com/office/officeart/2005/8/layout/chevron1"/>
    <dgm:cxn modelId="{FE9D1807-4CFB-48C7-AB9B-64E5A9A2186A}" srcId="{08AEF7F5-7B29-4E24-A654-0E41F9DE204D}" destId="{69D5007A-C1DC-4020-B60C-DE4B1EB553AF}" srcOrd="1" destOrd="0" parTransId="{35355859-3049-4EE9-A249-BAC1F73CF644}" sibTransId="{4387E94E-6D1D-44F5-94E2-70E417F6C17D}"/>
    <dgm:cxn modelId="{039F5EC5-9362-4AA9-AA4C-261D9B2D46A4}" type="presOf" srcId="{06A4C791-AA3C-4AA6-9677-28FBD91B738B}" destId="{A1195A90-305D-4FD9-9410-9691517EF27C}" srcOrd="0" destOrd="0" presId="urn:microsoft.com/office/officeart/2005/8/layout/chevron1"/>
    <dgm:cxn modelId="{F5D0F946-2C7F-43ED-A90E-C87598DBAEE0}" type="presOf" srcId="{A525A939-8814-4C61-9AA1-96CDE2942BB2}" destId="{4E79D109-E425-4B1B-85DD-10B8A178B3E0}" srcOrd="0" destOrd="0" presId="urn:microsoft.com/office/officeart/2005/8/layout/chevron1"/>
    <dgm:cxn modelId="{DE4A2C67-5431-4E6F-9611-D1A93D66B431}" srcId="{08AEF7F5-7B29-4E24-A654-0E41F9DE204D}" destId="{06A4C791-AA3C-4AA6-9677-28FBD91B738B}" srcOrd="3" destOrd="0" parTransId="{85D38206-16E6-4DEF-B8A2-1C7CAD96D1D5}" sibTransId="{DD7E8D10-0772-4809-BEED-F22CB575EEE1}"/>
    <dgm:cxn modelId="{200D24A9-332B-439B-99C9-07DF7DED2A85}" srcId="{08AEF7F5-7B29-4E24-A654-0E41F9DE204D}" destId="{FAA0B68E-3BC5-45FB-8ECA-AFDB98E5B7A1}" srcOrd="0" destOrd="0" parTransId="{9DF79552-5A26-48AD-A0DC-A1BFF97B22E9}" sibTransId="{C82C5A67-98B3-4B17-A9EB-ADBE14558E38}"/>
    <dgm:cxn modelId="{FB093120-ECB1-41FC-AE83-9FCFB87A409F}" type="presParOf" srcId="{A7243300-2BA2-4BF4-85D4-998AE1151C6F}" destId="{2AD79846-CA25-4302-88EC-7076BCBC51AF}" srcOrd="0" destOrd="0" presId="urn:microsoft.com/office/officeart/2005/8/layout/chevron1"/>
    <dgm:cxn modelId="{BDAE6F5C-BF14-4461-B33C-09791AD3F8BF}" type="presParOf" srcId="{A7243300-2BA2-4BF4-85D4-998AE1151C6F}" destId="{B664DEAA-B13E-4D5C-90B1-6FE289559B86}" srcOrd="1" destOrd="0" presId="urn:microsoft.com/office/officeart/2005/8/layout/chevron1"/>
    <dgm:cxn modelId="{4B7CC5AE-BDA6-4A1B-A785-677EB3CB4865}" type="presParOf" srcId="{A7243300-2BA2-4BF4-85D4-998AE1151C6F}" destId="{7A383030-5C7E-4FC0-B7DF-5F46BF7FAC65}" srcOrd="2" destOrd="0" presId="urn:microsoft.com/office/officeart/2005/8/layout/chevron1"/>
    <dgm:cxn modelId="{ED4D6108-4937-45C9-9970-BC85F9C58A94}" type="presParOf" srcId="{A7243300-2BA2-4BF4-85D4-998AE1151C6F}" destId="{A000841E-C34F-437E-B1D3-6D921447A157}" srcOrd="3" destOrd="0" presId="urn:microsoft.com/office/officeart/2005/8/layout/chevron1"/>
    <dgm:cxn modelId="{BD998E22-FAED-439F-9D36-8C7438D47D48}" type="presParOf" srcId="{A7243300-2BA2-4BF4-85D4-998AE1151C6F}" destId="{4E79D109-E425-4B1B-85DD-10B8A178B3E0}" srcOrd="4" destOrd="0" presId="urn:microsoft.com/office/officeart/2005/8/layout/chevron1"/>
    <dgm:cxn modelId="{C83B1C91-71F5-4CB0-860D-F0A002096777}" type="presParOf" srcId="{A7243300-2BA2-4BF4-85D4-998AE1151C6F}" destId="{3790640A-69C0-4958-98D2-18222B34EF84}" srcOrd="5" destOrd="0" presId="urn:microsoft.com/office/officeart/2005/8/layout/chevron1"/>
    <dgm:cxn modelId="{60901917-E3A1-4FA6-BA0B-F54AEE693D2E}" type="presParOf" srcId="{A7243300-2BA2-4BF4-85D4-998AE1151C6F}" destId="{A1195A90-305D-4FD9-9410-9691517EF27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AEF7F5-7B29-4E24-A654-0E41F9DE204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A0B68E-3BC5-45FB-8ECA-AFDB98E5B7A1}">
      <dgm:prSet phldrT="[Text]"/>
      <dgm:spPr/>
      <dgm:t>
        <a:bodyPr/>
        <a:lstStyle/>
        <a:p>
          <a:r>
            <a:rPr lang="ru-RU" dirty="0" smtClean="0"/>
            <a:t>Вопросы качества</a:t>
          </a:r>
          <a:endParaRPr lang="en-US" dirty="0"/>
        </a:p>
      </dgm:t>
    </dgm:pt>
    <dgm:pt modelId="{9DF79552-5A26-48AD-A0DC-A1BFF97B22E9}" type="parTrans" cxnId="{200D24A9-332B-439B-99C9-07DF7DED2A85}">
      <dgm:prSet/>
      <dgm:spPr/>
      <dgm:t>
        <a:bodyPr/>
        <a:lstStyle/>
        <a:p>
          <a:endParaRPr lang="en-US"/>
        </a:p>
      </dgm:t>
    </dgm:pt>
    <dgm:pt modelId="{C82C5A67-98B3-4B17-A9EB-ADBE14558E38}" type="sibTrans" cxnId="{200D24A9-332B-439B-99C9-07DF7DED2A85}">
      <dgm:prSet/>
      <dgm:spPr/>
      <dgm:t>
        <a:bodyPr/>
        <a:lstStyle/>
        <a:p>
          <a:endParaRPr lang="en-US"/>
        </a:p>
      </dgm:t>
    </dgm:pt>
    <dgm:pt modelId="{69D5007A-C1DC-4020-B60C-DE4B1EB553AF}">
      <dgm:prSet phldrT="[Text]"/>
      <dgm:spPr/>
      <dgm:t>
        <a:bodyPr/>
        <a:lstStyle/>
        <a:p>
          <a:r>
            <a:rPr lang="ru-RU" dirty="0" smtClean="0"/>
            <a:t>Цели по качеству</a:t>
          </a:r>
          <a:endParaRPr lang="en-US" dirty="0"/>
        </a:p>
      </dgm:t>
    </dgm:pt>
    <dgm:pt modelId="{35355859-3049-4EE9-A249-BAC1F73CF644}" type="parTrans" cxnId="{FE9D1807-4CFB-48C7-AB9B-64E5A9A2186A}">
      <dgm:prSet/>
      <dgm:spPr/>
      <dgm:t>
        <a:bodyPr/>
        <a:lstStyle/>
        <a:p>
          <a:endParaRPr lang="en-US"/>
        </a:p>
      </dgm:t>
    </dgm:pt>
    <dgm:pt modelId="{4387E94E-6D1D-44F5-94E2-70E417F6C17D}" type="sibTrans" cxnId="{FE9D1807-4CFB-48C7-AB9B-64E5A9A2186A}">
      <dgm:prSet/>
      <dgm:spPr/>
      <dgm:t>
        <a:bodyPr/>
        <a:lstStyle/>
        <a:p>
          <a:endParaRPr lang="en-US"/>
        </a:p>
      </dgm:t>
    </dgm:pt>
    <dgm:pt modelId="{A525A939-8814-4C61-9AA1-96CDE2942BB2}">
      <dgm:prSet phldrT="[Text]"/>
      <dgm:spPr/>
      <dgm:t>
        <a:bodyPr/>
        <a:lstStyle/>
        <a:p>
          <a:r>
            <a:rPr lang="ru-RU" dirty="0" smtClean="0"/>
            <a:t>Контроль качества</a:t>
          </a:r>
          <a:endParaRPr lang="en-US" dirty="0"/>
        </a:p>
      </dgm:t>
    </dgm:pt>
    <dgm:pt modelId="{4BCEE9A0-572C-444B-B139-84B211F2B1BE}" type="parTrans" cxnId="{CA1034B6-D800-4D5A-A4BD-EE4AF49836FC}">
      <dgm:prSet/>
      <dgm:spPr/>
      <dgm:t>
        <a:bodyPr/>
        <a:lstStyle/>
        <a:p>
          <a:endParaRPr lang="en-US"/>
        </a:p>
      </dgm:t>
    </dgm:pt>
    <dgm:pt modelId="{CA40DED0-6A83-47A3-90AC-92AAC4B7D2A7}" type="sibTrans" cxnId="{CA1034B6-D800-4D5A-A4BD-EE4AF49836FC}">
      <dgm:prSet/>
      <dgm:spPr/>
      <dgm:t>
        <a:bodyPr/>
        <a:lstStyle/>
        <a:p>
          <a:endParaRPr lang="en-US"/>
        </a:p>
      </dgm:t>
    </dgm:pt>
    <dgm:pt modelId="{06A4C791-AA3C-4AA6-9677-28FBD91B738B}">
      <dgm:prSet phldrT="[Text]"/>
      <dgm:spPr/>
      <dgm:t>
        <a:bodyPr/>
        <a:lstStyle/>
        <a:p>
          <a:r>
            <a:rPr lang="ru-RU" dirty="0" smtClean="0"/>
            <a:t>Улучшение качества</a:t>
          </a:r>
          <a:endParaRPr lang="en-US" dirty="0"/>
        </a:p>
      </dgm:t>
    </dgm:pt>
    <dgm:pt modelId="{85D38206-16E6-4DEF-B8A2-1C7CAD96D1D5}" type="parTrans" cxnId="{DE4A2C67-5431-4E6F-9611-D1A93D66B431}">
      <dgm:prSet/>
      <dgm:spPr/>
      <dgm:t>
        <a:bodyPr/>
        <a:lstStyle/>
        <a:p>
          <a:endParaRPr lang="en-US"/>
        </a:p>
      </dgm:t>
    </dgm:pt>
    <dgm:pt modelId="{DD7E8D10-0772-4809-BEED-F22CB575EEE1}" type="sibTrans" cxnId="{DE4A2C67-5431-4E6F-9611-D1A93D66B431}">
      <dgm:prSet/>
      <dgm:spPr/>
      <dgm:t>
        <a:bodyPr/>
        <a:lstStyle/>
        <a:p>
          <a:endParaRPr lang="en-US"/>
        </a:p>
      </dgm:t>
    </dgm:pt>
    <dgm:pt modelId="{A7243300-2BA2-4BF4-85D4-998AE1151C6F}" type="pres">
      <dgm:prSet presAssocID="{08AEF7F5-7B29-4E24-A654-0E41F9DE204D}" presName="Name0" presStyleCnt="0">
        <dgm:presLayoutVars>
          <dgm:dir/>
          <dgm:animLvl val="lvl"/>
          <dgm:resizeHandles val="exact"/>
        </dgm:presLayoutVars>
      </dgm:prSet>
      <dgm:spPr/>
    </dgm:pt>
    <dgm:pt modelId="{2AD79846-CA25-4302-88EC-7076BCBC51AF}" type="pres">
      <dgm:prSet presAssocID="{FAA0B68E-3BC5-45FB-8ECA-AFDB98E5B7A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4DEAA-B13E-4D5C-90B1-6FE289559B86}" type="pres">
      <dgm:prSet presAssocID="{C82C5A67-98B3-4B17-A9EB-ADBE14558E38}" presName="parTxOnlySpace" presStyleCnt="0"/>
      <dgm:spPr/>
    </dgm:pt>
    <dgm:pt modelId="{7A383030-5C7E-4FC0-B7DF-5F46BF7FAC65}" type="pres">
      <dgm:prSet presAssocID="{69D5007A-C1DC-4020-B60C-DE4B1EB553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0841E-C34F-437E-B1D3-6D921447A157}" type="pres">
      <dgm:prSet presAssocID="{4387E94E-6D1D-44F5-94E2-70E417F6C17D}" presName="parTxOnlySpace" presStyleCnt="0"/>
      <dgm:spPr/>
    </dgm:pt>
    <dgm:pt modelId="{4E79D109-E425-4B1B-85DD-10B8A178B3E0}" type="pres">
      <dgm:prSet presAssocID="{A525A939-8814-4C61-9AA1-96CDE2942BB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0640A-69C0-4958-98D2-18222B34EF84}" type="pres">
      <dgm:prSet presAssocID="{CA40DED0-6A83-47A3-90AC-92AAC4B7D2A7}" presName="parTxOnlySpace" presStyleCnt="0"/>
      <dgm:spPr/>
    </dgm:pt>
    <dgm:pt modelId="{A1195A90-305D-4FD9-9410-9691517EF27C}" type="pres">
      <dgm:prSet presAssocID="{06A4C791-AA3C-4AA6-9677-28FBD91B738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E0972-6559-42B6-BDAA-2452618D0948}" type="presOf" srcId="{69D5007A-C1DC-4020-B60C-DE4B1EB553AF}" destId="{7A383030-5C7E-4FC0-B7DF-5F46BF7FAC65}" srcOrd="0" destOrd="0" presId="urn:microsoft.com/office/officeart/2005/8/layout/chevron1"/>
    <dgm:cxn modelId="{CA1034B6-D800-4D5A-A4BD-EE4AF49836FC}" srcId="{08AEF7F5-7B29-4E24-A654-0E41F9DE204D}" destId="{A525A939-8814-4C61-9AA1-96CDE2942BB2}" srcOrd="2" destOrd="0" parTransId="{4BCEE9A0-572C-444B-B139-84B211F2B1BE}" sibTransId="{CA40DED0-6A83-47A3-90AC-92AAC4B7D2A7}"/>
    <dgm:cxn modelId="{F676422A-BDAF-42D3-BAB8-6E3A340ACA2B}" type="presOf" srcId="{FAA0B68E-3BC5-45FB-8ECA-AFDB98E5B7A1}" destId="{2AD79846-CA25-4302-88EC-7076BCBC51AF}" srcOrd="0" destOrd="0" presId="urn:microsoft.com/office/officeart/2005/8/layout/chevron1"/>
    <dgm:cxn modelId="{85A97F74-D9A1-4742-9518-4CA79F2013BC}" type="presOf" srcId="{08AEF7F5-7B29-4E24-A654-0E41F9DE204D}" destId="{A7243300-2BA2-4BF4-85D4-998AE1151C6F}" srcOrd="0" destOrd="0" presId="urn:microsoft.com/office/officeart/2005/8/layout/chevron1"/>
    <dgm:cxn modelId="{FE9D1807-4CFB-48C7-AB9B-64E5A9A2186A}" srcId="{08AEF7F5-7B29-4E24-A654-0E41F9DE204D}" destId="{69D5007A-C1DC-4020-B60C-DE4B1EB553AF}" srcOrd="1" destOrd="0" parTransId="{35355859-3049-4EE9-A249-BAC1F73CF644}" sibTransId="{4387E94E-6D1D-44F5-94E2-70E417F6C17D}"/>
    <dgm:cxn modelId="{039F5EC5-9362-4AA9-AA4C-261D9B2D46A4}" type="presOf" srcId="{06A4C791-AA3C-4AA6-9677-28FBD91B738B}" destId="{A1195A90-305D-4FD9-9410-9691517EF27C}" srcOrd="0" destOrd="0" presId="urn:microsoft.com/office/officeart/2005/8/layout/chevron1"/>
    <dgm:cxn modelId="{F5D0F946-2C7F-43ED-A90E-C87598DBAEE0}" type="presOf" srcId="{A525A939-8814-4C61-9AA1-96CDE2942BB2}" destId="{4E79D109-E425-4B1B-85DD-10B8A178B3E0}" srcOrd="0" destOrd="0" presId="urn:microsoft.com/office/officeart/2005/8/layout/chevron1"/>
    <dgm:cxn modelId="{DE4A2C67-5431-4E6F-9611-D1A93D66B431}" srcId="{08AEF7F5-7B29-4E24-A654-0E41F9DE204D}" destId="{06A4C791-AA3C-4AA6-9677-28FBD91B738B}" srcOrd="3" destOrd="0" parTransId="{85D38206-16E6-4DEF-B8A2-1C7CAD96D1D5}" sibTransId="{DD7E8D10-0772-4809-BEED-F22CB575EEE1}"/>
    <dgm:cxn modelId="{200D24A9-332B-439B-99C9-07DF7DED2A85}" srcId="{08AEF7F5-7B29-4E24-A654-0E41F9DE204D}" destId="{FAA0B68E-3BC5-45FB-8ECA-AFDB98E5B7A1}" srcOrd="0" destOrd="0" parTransId="{9DF79552-5A26-48AD-A0DC-A1BFF97B22E9}" sibTransId="{C82C5A67-98B3-4B17-A9EB-ADBE14558E38}"/>
    <dgm:cxn modelId="{FB093120-ECB1-41FC-AE83-9FCFB87A409F}" type="presParOf" srcId="{A7243300-2BA2-4BF4-85D4-998AE1151C6F}" destId="{2AD79846-CA25-4302-88EC-7076BCBC51AF}" srcOrd="0" destOrd="0" presId="urn:microsoft.com/office/officeart/2005/8/layout/chevron1"/>
    <dgm:cxn modelId="{BDAE6F5C-BF14-4461-B33C-09791AD3F8BF}" type="presParOf" srcId="{A7243300-2BA2-4BF4-85D4-998AE1151C6F}" destId="{B664DEAA-B13E-4D5C-90B1-6FE289559B86}" srcOrd="1" destOrd="0" presId="urn:microsoft.com/office/officeart/2005/8/layout/chevron1"/>
    <dgm:cxn modelId="{4B7CC5AE-BDA6-4A1B-A785-677EB3CB4865}" type="presParOf" srcId="{A7243300-2BA2-4BF4-85D4-998AE1151C6F}" destId="{7A383030-5C7E-4FC0-B7DF-5F46BF7FAC65}" srcOrd="2" destOrd="0" presId="urn:microsoft.com/office/officeart/2005/8/layout/chevron1"/>
    <dgm:cxn modelId="{ED4D6108-4937-45C9-9970-BC85F9C58A94}" type="presParOf" srcId="{A7243300-2BA2-4BF4-85D4-998AE1151C6F}" destId="{A000841E-C34F-437E-B1D3-6D921447A157}" srcOrd="3" destOrd="0" presId="urn:microsoft.com/office/officeart/2005/8/layout/chevron1"/>
    <dgm:cxn modelId="{BD998E22-FAED-439F-9D36-8C7438D47D48}" type="presParOf" srcId="{A7243300-2BA2-4BF4-85D4-998AE1151C6F}" destId="{4E79D109-E425-4B1B-85DD-10B8A178B3E0}" srcOrd="4" destOrd="0" presId="urn:microsoft.com/office/officeart/2005/8/layout/chevron1"/>
    <dgm:cxn modelId="{C83B1C91-71F5-4CB0-860D-F0A002096777}" type="presParOf" srcId="{A7243300-2BA2-4BF4-85D4-998AE1151C6F}" destId="{3790640A-69C0-4958-98D2-18222B34EF84}" srcOrd="5" destOrd="0" presId="urn:microsoft.com/office/officeart/2005/8/layout/chevron1"/>
    <dgm:cxn modelId="{60901917-E3A1-4FA6-BA0B-F54AEE693D2E}" type="presParOf" srcId="{A7243300-2BA2-4BF4-85D4-998AE1151C6F}" destId="{A1195A90-305D-4FD9-9410-9691517EF27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AEF7F5-7B29-4E24-A654-0E41F9DE204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A0B68E-3BC5-45FB-8ECA-AFDB98E5B7A1}">
      <dgm:prSet phldrT="[Text]"/>
      <dgm:spPr/>
      <dgm:t>
        <a:bodyPr/>
        <a:lstStyle/>
        <a:p>
          <a:r>
            <a:rPr lang="ru-RU" dirty="0" smtClean="0"/>
            <a:t>Вопросы качества</a:t>
          </a:r>
          <a:endParaRPr lang="en-US" dirty="0"/>
        </a:p>
      </dgm:t>
    </dgm:pt>
    <dgm:pt modelId="{9DF79552-5A26-48AD-A0DC-A1BFF97B22E9}" type="parTrans" cxnId="{200D24A9-332B-439B-99C9-07DF7DED2A85}">
      <dgm:prSet/>
      <dgm:spPr/>
      <dgm:t>
        <a:bodyPr/>
        <a:lstStyle/>
        <a:p>
          <a:endParaRPr lang="en-US"/>
        </a:p>
      </dgm:t>
    </dgm:pt>
    <dgm:pt modelId="{C82C5A67-98B3-4B17-A9EB-ADBE14558E38}" type="sibTrans" cxnId="{200D24A9-332B-439B-99C9-07DF7DED2A85}">
      <dgm:prSet/>
      <dgm:spPr/>
      <dgm:t>
        <a:bodyPr/>
        <a:lstStyle/>
        <a:p>
          <a:endParaRPr lang="en-US"/>
        </a:p>
      </dgm:t>
    </dgm:pt>
    <dgm:pt modelId="{69D5007A-C1DC-4020-B60C-DE4B1EB553AF}">
      <dgm:prSet phldrT="[Text]"/>
      <dgm:spPr/>
      <dgm:t>
        <a:bodyPr/>
        <a:lstStyle/>
        <a:p>
          <a:r>
            <a:rPr lang="ru-RU" dirty="0" smtClean="0"/>
            <a:t>Цели по качеству</a:t>
          </a:r>
          <a:endParaRPr lang="en-US" dirty="0"/>
        </a:p>
      </dgm:t>
    </dgm:pt>
    <dgm:pt modelId="{35355859-3049-4EE9-A249-BAC1F73CF644}" type="parTrans" cxnId="{FE9D1807-4CFB-48C7-AB9B-64E5A9A2186A}">
      <dgm:prSet/>
      <dgm:spPr/>
      <dgm:t>
        <a:bodyPr/>
        <a:lstStyle/>
        <a:p>
          <a:endParaRPr lang="en-US"/>
        </a:p>
      </dgm:t>
    </dgm:pt>
    <dgm:pt modelId="{4387E94E-6D1D-44F5-94E2-70E417F6C17D}" type="sibTrans" cxnId="{FE9D1807-4CFB-48C7-AB9B-64E5A9A2186A}">
      <dgm:prSet/>
      <dgm:spPr/>
      <dgm:t>
        <a:bodyPr/>
        <a:lstStyle/>
        <a:p>
          <a:endParaRPr lang="en-US"/>
        </a:p>
      </dgm:t>
    </dgm:pt>
    <dgm:pt modelId="{A525A939-8814-4C61-9AA1-96CDE2942BB2}">
      <dgm:prSet phldrT="[Text]"/>
      <dgm:spPr/>
      <dgm:t>
        <a:bodyPr/>
        <a:lstStyle/>
        <a:p>
          <a:r>
            <a:rPr lang="ru-RU" dirty="0" smtClean="0"/>
            <a:t>Контроль качества</a:t>
          </a:r>
          <a:endParaRPr lang="en-US" dirty="0"/>
        </a:p>
      </dgm:t>
    </dgm:pt>
    <dgm:pt modelId="{4BCEE9A0-572C-444B-B139-84B211F2B1BE}" type="parTrans" cxnId="{CA1034B6-D800-4D5A-A4BD-EE4AF49836FC}">
      <dgm:prSet/>
      <dgm:spPr/>
      <dgm:t>
        <a:bodyPr/>
        <a:lstStyle/>
        <a:p>
          <a:endParaRPr lang="en-US"/>
        </a:p>
      </dgm:t>
    </dgm:pt>
    <dgm:pt modelId="{CA40DED0-6A83-47A3-90AC-92AAC4B7D2A7}" type="sibTrans" cxnId="{CA1034B6-D800-4D5A-A4BD-EE4AF49836FC}">
      <dgm:prSet/>
      <dgm:spPr/>
      <dgm:t>
        <a:bodyPr/>
        <a:lstStyle/>
        <a:p>
          <a:endParaRPr lang="en-US"/>
        </a:p>
      </dgm:t>
    </dgm:pt>
    <dgm:pt modelId="{06A4C791-AA3C-4AA6-9677-28FBD91B738B}">
      <dgm:prSet phldrT="[Text]"/>
      <dgm:spPr/>
      <dgm:t>
        <a:bodyPr/>
        <a:lstStyle/>
        <a:p>
          <a:r>
            <a:rPr lang="ru-RU" dirty="0" smtClean="0"/>
            <a:t>Улучшение качества</a:t>
          </a:r>
          <a:endParaRPr lang="en-US" dirty="0"/>
        </a:p>
      </dgm:t>
    </dgm:pt>
    <dgm:pt modelId="{85D38206-16E6-4DEF-B8A2-1C7CAD96D1D5}" type="parTrans" cxnId="{DE4A2C67-5431-4E6F-9611-D1A93D66B431}">
      <dgm:prSet/>
      <dgm:spPr/>
      <dgm:t>
        <a:bodyPr/>
        <a:lstStyle/>
        <a:p>
          <a:endParaRPr lang="en-US"/>
        </a:p>
      </dgm:t>
    </dgm:pt>
    <dgm:pt modelId="{DD7E8D10-0772-4809-BEED-F22CB575EEE1}" type="sibTrans" cxnId="{DE4A2C67-5431-4E6F-9611-D1A93D66B431}">
      <dgm:prSet/>
      <dgm:spPr/>
      <dgm:t>
        <a:bodyPr/>
        <a:lstStyle/>
        <a:p>
          <a:endParaRPr lang="en-US"/>
        </a:p>
      </dgm:t>
    </dgm:pt>
    <dgm:pt modelId="{A7243300-2BA2-4BF4-85D4-998AE1151C6F}" type="pres">
      <dgm:prSet presAssocID="{08AEF7F5-7B29-4E24-A654-0E41F9DE204D}" presName="Name0" presStyleCnt="0">
        <dgm:presLayoutVars>
          <dgm:dir/>
          <dgm:animLvl val="lvl"/>
          <dgm:resizeHandles val="exact"/>
        </dgm:presLayoutVars>
      </dgm:prSet>
      <dgm:spPr/>
    </dgm:pt>
    <dgm:pt modelId="{2AD79846-CA25-4302-88EC-7076BCBC51AF}" type="pres">
      <dgm:prSet presAssocID="{FAA0B68E-3BC5-45FB-8ECA-AFDB98E5B7A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4DEAA-B13E-4D5C-90B1-6FE289559B86}" type="pres">
      <dgm:prSet presAssocID="{C82C5A67-98B3-4B17-A9EB-ADBE14558E38}" presName="parTxOnlySpace" presStyleCnt="0"/>
      <dgm:spPr/>
    </dgm:pt>
    <dgm:pt modelId="{7A383030-5C7E-4FC0-B7DF-5F46BF7FAC65}" type="pres">
      <dgm:prSet presAssocID="{69D5007A-C1DC-4020-B60C-DE4B1EB553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0841E-C34F-437E-B1D3-6D921447A157}" type="pres">
      <dgm:prSet presAssocID="{4387E94E-6D1D-44F5-94E2-70E417F6C17D}" presName="parTxOnlySpace" presStyleCnt="0"/>
      <dgm:spPr/>
    </dgm:pt>
    <dgm:pt modelId="{4E79D109-E425-4B1B-85DD-10B8A178B3E0}" type="pres">
      <dgm:prSet presAssocID="{A525A939-8814-4C61-9AA1-96CDE2942BB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0640A-69C0-4958-98D2-18222B34EF84}" type="pres">
      <dgm:prSet presAssocID="{CA40DED0-6A83-47A3-90AC-92AAC4B7D2A7}" presName="parTxOnlySpace" presStyleCnt="0"/>
      <dgm:spPr/>
    </dgm:pt>
    <dgm:pt modelId="{A1195A90-305D-4FD9-9410-9691517EF27C}" type="pres">
      <dgm:prSet presAssocID="{06A4C791-AA3C-4AA6-9677-28FBD91B738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E0972-6559-42B6-BDAA-2452618D0948}" type="presOf" srcId="{69D5007A-C1DC-4020-B60C-DE4B1EB553AF}" destId="{7A383030-5C7E-4FC0-B7DF-5F46BF7FAC65}" srcOrd="0" destOrd="0" presId="urn:microsoft.com/office/officeart/2005/8/layout/chevron1"/>
    <dgm:cxn modelId="{CA1034B6-D800-4D5A-A4BD-EE4AF49836FC}" srcId="{08AEF7F5-7B29-4E24-A654-0E41F9DE204D}" destId="{A525A939-8814-4C61-9AA1-96CDE2942BB2}" srcOrd="2" destOrd="0" parTransId="{4BCEE9A0-572C-444B-B139-84B211F2B1BE}" sibTransId="{CA40DED0-6A83-47A3-90AC-92AAC4B7D2A7}"/>
    <dgm:cxn modelId="{F676422A-BDAF-42D3-BAB8-6E3A340ACA2B}" type="presOf" srcId="{FAA0B68E-3BC5-45FB-8ECA-AFDB98E5B7A1}" destId="{2AD79846-CA25-4302-88EC-7076BCBC51AF}" srcOrd="0" destOrd="0" presId="urn:microsoft.com/office/officeart/2005/8/layout/chevron1"/>
    <dgm:cxn modelId="{85A97F74-D9A1-4742-9518-4CA79F2013BC}" type="presOf" srcId="{08AEF7F5-7B29-4E24-A654-0E41F9DE204D}" destId="{A7243300-2BA2-4BF4-85D4-998AE1151C6F}" srcOrd="0" destOrd="0" presId="urn:microsoft.com/office/officeart/2005/8/layout/chevron1"/>
    <dgm:cxn modelId="{FE9D1807-4CFB-48C7-AB9B-64E5A9A2186A}" srcId="{08AEF7F5-7B29-4E24-A654-0E41F9DE204D}" destId="{69D5007A-C1DC-4020-B60C-DE4B1EB553AF}" srcOrd="1" destOrd="0" parTransId="{35355859-3049-4EE9-A249-BAC1F73CF644}" sibTransId="{4387E94E-6D1D-44F5-94E2-70E417F6C17D}"/>
    <dgm:cxn modelId="{039F5EC5-9362-4AA9-AA4C-261D9B2D46A4}" type="presOf" srcId="{06A4C791-AA3C-4AA6-9677-28FBD91B738B}" destId="{A1195A90-305D-4FD9-9410-9691517EF27C}" srcOrd="0" destOrd="0" presId="urn:microsoft.com/office/officeart/2005/8/layout/chevron1"/>
    <dgm:cxn modelId="{F5D0F946-2C7F-43ED-A90E-C87598DBAEE0}" type="presOf" srcId="{A525A939-8814-4C61-9AA1-96CDE2942BB2}" destId="{4E79D109-E425-4B1B-85DD-10B8A178B3E0}" srcOrd="0" destOrd="0" presId="urn:microsoft.com/office/officeart/2005/8/layout/chevron1"/>
    <dgm:cxn modelId="{DE4A2C67-5431-4E6F-9611-D1A93D66B431}" srcId="{08AEF7F5-7B29-4E24-A654-0E41F9DE204D}" destId="{06A4C791-AA3C-4AA6-9677-28FBD91B738B}" srcOrd="3" destOrd="0" parTransId="{85D38206-16E6-4DEF-B8A2-1C7CAD96D1D5}" sibTransId="{DD7E8D10-0772-4809-BEED-F22CB575EEE1}"/>
    <dgm:cxn modelId="{200D24A9-332B-439B-99C9-07DF7DED2A85}" srcId="{08AEF7F5-7B29-4E24-A654-0E41F9DE204D}" destId="{FAA0B68E-3BC5-45FB-8ECA-AFDB98E5B7A1}" srcOrd="0" destOrd="0" parTransId="{9DF79552-5A26-48AD-A0DC-A1BFF97B22E9}" sibTransId="{C82C5A67-98B3-4B17-A9EB-ADBE14558E38}"/>
    <dgm:cxn modelId="{FB093120-ECB1-41FC-AE83-9FCFB87A409F}" type="presParOf" srcId="{A7243300-2BA2-4BF4-85D4-998AE1151C6F}" destId="{2AD79846-CA25-4302-88EC-7076BCBC51AF}" srcOrd="0" destOrd="0" presId="urn:microsoft.com/office/officeart/2005/8/layout/chevron1"/>
    <dgm:cxn modelId="{BDAE6F5C-BF14-4461-B33C-09791AD3F8BF}" type="presParOf" srcId="{A7243300-2BA2-4BF4-85D4-998AE1151C6F}" destId="{B664DEAA-B13E-4D5C-90B1-6FE289559B86}" srcOrd="1" destOrd="0" presId="urn:microsoft.com/office/officeart/2005/8/layout/chevron1"/>
    <dgm:cxn modelId="{4B7CC5AE-BDA6-4A1B-A785-677EB3CB4865}" type="presParOf" srcId="{A7243300-2BA2-4BF4-85D4-998AE1151C6F}" destId="{7A383030-5C7E-4FC0-B7DF-5F46BF7FAC65}" srcOrd="2" destOrd="0" presId="urn:microsoft.com/office/officeart/2005/8/layout/chevron1"/>
    <dgm:cxn modelId="{ED4D6108-4937-45C9-9970-BC85F9C58A94}" type="presParOf" srcId="{A7243300-2BA2-4BF4-85D4-998AE1151C6F}" destId="{A000841E-C34F-437E-B1D3-6D921447A157}" srcOrd="3" destOrd="0" presId="urn:microsoft.com/office/officeart/2005/8/layout/chevron1"/>
    <dgm:cxn modelId="{BD998E22-FAED-439F-9D36-8C7438D47D48}" type="presParOf" srcId="{A7243300-2BA2-4BF4-85D4-998AE1151C6F}" destId="{4E79D109-E425-4B1B-85DD-10B8A178B3E0}" srcOrd="4" destOrd="0" presId="urn:microsoft.com/office/officeart/2005/8/layout/chevron1"/>
    <dgm:cxn modelId="{C83B1C91-71F5-4CB0-860D-F0A002096777}" type="presParOf" srcId="{A7243300-2BA2-4BF4-85D4-998AE1151C6F}" destId="{3790640A-69C0-4958-98D2-18222B34EF84}" srcOrd="5" destOrd="0" presId="urn:microsoft.com/office/officeart/2005/8/layout/chevron1"/>
    <dgm:cxn modelId="{60901917-E3A1-4FA6-BA0B-F54AEE693D2E}" type="presParOf" srcId="{A7243300-2BA2-4BF4-85D4-998AE1151C6F}" destId="{A1195A90-305D-4FD9-9410-9691517EF27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05272-D779-4BA0-8EE1-30F7E2A2DC0F}">
      <dsp:nvSpPr>
        <dsp:cNvPr id="0" name=""/>
        <dsp:cNvSpPr/>
      </dsp:nvSpPr>
      <dsp:spPr>
        <a:xfrm>
          <a:off x="2519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Соответствие потребностям</a:t>
          </a:r>
          <a:endParaRPr lang="en-US" sz="2600" b="1" kern="1200" dirty="0"/>
        </a:p>
      </dsp:txBody>
      <dsp:txXfrm>
        <a:off x="2519" y="0"/>
        <a:ext cx="2472247" cy="1190352"/>
      </dsp:txXfrm>
    </dsp:sp>
    <dsp:sp modelId="{770E4FE8-113E-4950-B3FC-68D57FC1EC83}">
      <dsp:nvSpPr>
        <dsp:cNvPr id="0" name=""/>
        <dsp:cNvSpPr/>
      </dsp:nvSpPr>
      <dsp:spPr>
        <a:xfrm>
          <a:off x="32641" y="1190352"/>
          <a:ext cx="2412004" cy="2579097"/>
        </a:xfrm>
        <a:prstGeom prst="roundRect">
          <a:avLst>
            <a:gd name="adj" fmla="val 10000"/>
          </a:avLst>
        </a:prstGeom>
        <a:noFill/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2000" b="0" kern="1200" cap="none" spc="0" dirty="0" smtClean="0">
              <a:ln w="0"/>
              <a:solidFill>
                <a:schemeClr val="tx1"/>
              </a:solidFill>
              <a:effectLst/>
            </a:rPr>
            <a:t>точно отражает потребности заинтересован-ных лиц</a:t>
          </a:r>
          <a:endParaRPr lang="ru-RU" sz="2000" kern="1200" dirty="0" smtClean="0"/>
        </a:p>
      </dsp:txBody>
      <dsp:txXfrm>
        <a:off x="103286" y="1260997"/>
        <a:ext cx="2270714" cy="2437807"/>
      </dsp:txXfrm>
    </dsp:sp>
    <dsp:sp modelId="{0E57B12F-84D2-486D-83FF-743844D91AD3}">
      <dsp:nvSpPr>
        <dsp:cNvPr id="0" name=""/>
        <dsp:cNvSpPr/>
      </dsp:nvSpPr>
      <dsp:spPr>
        <a:xfrm>
          <a:off x="2660185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Удобство реализации</a:t>
          </a:r>
          <a:endParaRPr lang="en-US" sz="2600" b="1" kern="1200" dirty="0"/>
        </a:p>
      </dsp:txBody>
      <dsp:txXfrm>
        <a:off x="2660185" y="0"/>
        <a:ext cx="2472247" cy="1190352"/>
      </dsp:txXfrm>
    </dsp:sp>
    <dsp:sp modelId="{18609DF2-B7D4-4ECC-BEBD-3936A674066A}">
      <dsp:nvSpPr>
        <dsp:cNvPr id="0" name=""/>
        <dsp:cNvSpPr/>
      </dsp:nvSpPr>
      <dsp:spPr>
        <a:xfrm>
          <a:off x="2690307" y="1190352"/>
          <a:ext cx="2412004" cy="2579097"/>
        </a:xfrm>
        <a:prstGeom prst="roundRect">
          <a:avLst>
            <a:gd name="adj" fmla="val 10000"/>
          </a:avLst>
        </a:prstGeom>
        <a:noFill/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2000" b="0" kern="1200" cap="none" spc="0" dirty="0" smtClean="0">
              <a:ln w="0"/>
              <a:solidFill>
                <a:schemeClr val="tx1"/>
              </a:solidFill>
              <a:effectLst/>
            </a:rPr>
            <a:t>может быть реализовано с минимальными затратами</a:t>
          </a:r>
          <a:endParaRPr lang="ru-RU" sz="2000" kern="1200" dirty="0"/>
        </a:p>
      </dsp:txBody>
      <dsp:txXfrm>
        <a:off x="2760952" y="1260997"/>
        <a:ext cx="2270714" cy="2437807"/>
      </dsp:txXfrm>
    </dsp:sp>
    <dsp:sp modelId="{B3D70279-7CCF-488A-9CD9-B63839E02689}">
      <dsp:nvSpPr>
        <dsp:cNvPr id="0" name=""/>
        <dsp:cNvSpPr/>
      </dsp:nvSpPr>
      <dsp:spPr>
        <a:xfrm>
          <a:off x="5317852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Набор требований</a:t>
          </a:r>
          <a:endParaRPr lang="en-US" sz="2600" b="1" kern="1200" dirty="0"/>
        </a:p>
      </dsp:txBody>
      <dsp:txXfrm>
        <a:off x="5317852" y="0"/>
        <a:ext cx="2472247" cy="1190352"/>
      </dsp:txXfrm>
    </dsp:sp>
    <dsp:sp modelId="{21FC88C8-637E-4868-B1E1-833E1837ED1A}">
      <dsp:nvSpPr>
        <dsp:cNvPr id="0" name=""/>
        <dsp:cNvSpPr/>
      </dsp:nvSpPr>
      <dsp:spPr>
        <a:xfrm>
          <a:off x="5347974" y="1190352"/>
          <a:ext cx="2412004" cy="2579097"/>
        </a:xfrm>
        <a:prstGeom prst="roundRect">
          <a:avLst>
            <a:gd name="adj" fmla="val 10000"/>
          </a:avLst>
        </a:prstGeom>
        <a:noFill/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2000" b="0" kern="1200" cap="none" spc="0" dirty="0" smtClean="0">
              <a:ln w="0"/>
              <a:solidFill>
                <a:schemeClr val="tx1"/>
              </a:solidFill>
              <a:effectLst/>
            </a:rPr>
            <a:t>полностью покрывают потребности и систему</a:t>
          </a:r>
          <a:endParaRPr lang="ru-RU" sz="2000" kern="1200" dirty="0"/>
        </a:p>
      </dsp:txBody>
      <dsp:txXfrm>
        <a:off x="5418619" y="1260997"/>
        <a:ext cx="2270714" cy="2437807"/>
      </dsp:txXfrm>
    </dsp:sp>
    <dsp:sp modelId="{CB9EDAE3-373F-416D-A74C-F0A621EDF804}">
      <dsp:nvSpPr>
        <dsp:cNvPr id="0" name=""/>
        <dsp:cNvSpPr/>
      </dsp:nvSpPr>
      <dsp:spPr>
        <a:xfrm>
          <a:off x="7975518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Система управления</a:t>
          </a:r>
          <a:endParaRPr lang="ru-RU" sz="2600" b="1" kern="1200" dirty="0"/>
        </a:p>
      </dsp:txBody>
      <dsp:txXfrm>
        <a:off x="7975518" y="0"/>
        <a:ext cx="2472247" cy="1190352"/>
      </dsp:txXfrm>
    </dsp:sp>
    <dsp:sp modelId="{0F359999-DF3A-47D1-B8B8-DE4E1DFBEDB7}">
      <dsp:nvSpPr>
        <dsp:cNvPr id="0" name=""/>
        <dsp:cNvSpPr/>
      </dsp:nvSpPr>
      <dsp:spPr>
        <a:xfrm>
          <a:off x="8005640" y="1190352"/>
          <a:ext cx="2412004" cy="2579097"/>
        </a:xfrm>
        <a:prstGeom prst="roundRect">
          <a:avLst>
            <a:gd name="adj" fmla="val 10000"/>
          </a:avLst>
        </a:prstGeom>
        <a:noFill/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2000" b="0" kern="1200" cap="none" spc="0" dirty="0" smtClean="0">
              <a:ln w="0"/>
              <a:solidFill>
                <a:schemeClr val="tx1"/>
              </a:solidFill>
              <a:effectLst/>
            </a:rPr>
            <a:t>можно создать, обновлять и обработать с минимальными затратами</a:t>
          </a:r>
          <a:endParaRPr lang="ru-RU" sz="2000" kern="1200" dirty="0" smtClean="0"/>
        </a:p>
      </dsp:txBody>
      <dsp:txXfrm>
        <a:off x="8076285" y="1260997"/>
        <a:ext cx="2270714" cy="2437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05272-D779-4BA0-8EE1-30F7E2A2DC0F}">
      <dsp:nvSpPr>
        <dsp:cNvPr id="0" name=""/>
        <dsp:cNvSpPr/>
      </dsp:nvSpPr>
      <dsp:spPr>
        <a:xfrm>
          <a:off x="2519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Соответствие потребностям</a:t>
          </a:r>
          <a:endParaRPr lang="en-US" sz="2600" b="1" kern="1200" dirty="0"/>
        </a:p>
      </dsp:txBody>
      <dsp:txXfrm>
        <a:off x="2519" y="0"/>
        <a:ext cx="2472247" cy="1190352"/>
      </dsp:txXfrm>
    </dsp:sp>
    <dsp:sp modelId="{860D2102-4026-4B55-900B-F017B29B14D0}">
      <dsp:nvSpPr>
        <dsp:cNvPr id="0" name=""/>
        <dsp:cNvSpPr/>
      </dsp:nvSpPr>
      <dsp:spPr>
        <a:xfrm>
          <a:off x="122641" y="1192774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Правильное</a:t>
          </a:r>
          <a:endParaRPr lang="en-US" sz="1400" kern="1200" dirty="0"/>
        </a:p>
      </dsp:txBody>
      <dsp:txXfrm>
        <a:off x="132157" y="1202290"/>
        <a:ext cx="2212972" cy="305873"/>
      </dsp:txXfrm>
    </dsp:sp>
    <dsp:sp modelId="{5882A73E-E8DA-46E6-BD18-44B54FCC9F8A}">
      <dsp:nvSpPr>
        <dsp:cNvPr id="0" name=""/>
        <dsp:cNvSpPr/>
      </dsp:nvSpPr>
      <dsp:spPr>
        <a:xfrm>
          <a:off x="122641" y="1567666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Непротиворечивое</a:t>
          </a:r>
          <a:endParaRPr lang="ru-RU" sz="1400" kern="1200" dirty="0"/>
        </a:p>
      </dsp:txBody>
      <dsp:txXfrm>
        <a:off x="132157" y="1577182"/>
        <a:ext cx="2212972" cy="305873"/>
      </dsp:txXfrm>
    </dsp:sp>
    <dsp:sp modelId="{2D41C13F-88E5-4082-9483-633A4D3DFEE0}">
      <dsp:nvSpPr>
        <dsp:cNvPr id="0" name=""/>
        <dsp:cNvSpPr/>
      </dsp:nvSpPr>
      <dsp:spPr>
        <a:xfrm>
          <a:off x="122641" y="1942557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Ничего лишнего</a:t>
          </a:r>
        </a:p>
      </dsp:txBody>
      <dsp:txXfrm>
        <a:off x="132157" y="1952073"/>
        <a:ext cx="2212972" cy="305873"/>
      </dsp:txXfrm>
    </dsp:sp>
    <dsp:sp modelId="{BEB4C9B9-4410-4E6E-8653-158DE0DDBB4D}">
      <dsp:nvSpPr>
        <dsp:cNvPr id="0" name=""/>
        <dsp:cNvSpPr/>
      </dsp:nvSpPr>
      <dsp:spPr>
        <a:xfrm>
          <a:off x="122641" y="2317448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Логичное</a:t>
          </a:r>
        </a:p>
      </dsp:txBody>
      <dsp:txXfrm>
        <a:off x="132157" y="2326964"/>
        <a:ext cx="2212972" cy="305873"/>
      </dsp:txXfrm>
    </dsp:sp>
    <dsp:sp modelId="{51698DEE-29CA-447A-A6B5-B1FCD17398D9}">
      <dsp:nvSpPr>
        <dsp:cNvPr id="0" name=""/>
        <dsp:cNvSpPr/>
      </dsp:nvSpPr>
      <dsp:spPr>
        <a:xfrm>
          <a:off x="122641" y="2692340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Обязательное</a:t>
          </a:r>
        </a:p>
      </dsp:txBody>
      <dsp:txXfrm>
        <a:off x="132157" y="2701856"/>
        <a:ext cx="2212972" cy="305873"/>
      </dsp:txXfrm>
    </dsp:sp>
    <dsp:sp modelId="{65E152C4-BEC5-414B-B0C4-D2E46C96E633}">
      <dsp:nvSpPr>
        <dsp:cNvPr id="0" name=""/>
        <dsp:cNvSpPr/>
      </dsp:nvSpPr>
      <dsp:spPr>
        <a:xfrm>
          <a:off x="122641" y="3067231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Необходимое</a:t>
          </a:r>
        </a:p>
      </dsp:txBody>
      <dsp:txXfrm>
        <a:off x="132157" y="3076747"/>
        <a:ext cx="2212972" cy="305873"/>
      </dsp:txXfrm>
    </dsp:sp>
    <dsp:sp modelId="{770E4FE8-113E-4950-B3FC-68D57FC1EC83}">
      <dsp:nvSpPr>
        <dsp:cNvPr id="0" name=""/>
        <dsp:cNvSpPr/>
      </dsp:nvSpPr>
      <dsp:spPr>
        <a:xfrm>
          <a:off x="122641" y="3442123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Эффективное</a:t>
          </a:r>
        </a:p>
      </dsp:txBody>
      <dsp:txXfrm>
        <a:off x="132157" y="3451639"/>
        <a:ext cx="2212972" cy="305873"/>
      </dsp:txXfrm>
    </dsp:sp>
    <dsp:sp modelId="{0E57B12F-84D2-486D-83FF-743844D91AD3}">
      <dsp:nvSpPr>
        <dsp:cNvPr id="0" name=""/>
        <dsp:cNvSpPr/>
      </dsp:nvSpPr>
      <dsp:spPr>
        <a:xfrm>
          <a:off x="2660185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Удобство реализации</a:t>
          </a:r>
          <a:endParaRPr lang="en-US" sz="2600" b="1" kern="1200" dirty="0"/>
        </a:p>
      </dsp:txBody>
      <dsp:txXfrm>
        <a:off x="2660185" y="0"/>
        <a:ext cx="2472247" cy="1190352"/>
      </dsp:txXfrm>
    </dsp:sp>
    <dsp:sp modelId="{BA46700D-761B-4FEA-A2FD-18E832A23E0E}">
      <dsp:nvSpPr>
        <dsp:cNvPr id="0" name=""/>
        <dsp:cNvSpPr/>
      </dsp:nvSpPr>
      <dsp:spPr>
        <a:xfrm>
          <a:off x="2780307" y="1191079"/>
          <a:ext cx="2232004" cy="28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Понятное</a:t>
          </a:r>
          <a:endParaRPr lang="en-US" sz="1400" kern="1200" dirty="0"/>
        </a:p>
      </dsp:txBody>
      <dsp:txXfrm>
        <a:off x="2788624" y="1199396"/>
        <a:ext cx="2215370" cy="267343"/>
      </dsp:txXfrm>
    </dsp:sp>
    <dsp:sp modelId="{FE13974A-D046-4D9D-82C0-3BFD112AA50A}">
      <dsp:nvSpPr>
        <dsp:cNvPr id="0" name=""/>
        <dsp:cNvSpPr/>
      </dsp:nvSpPr>
      <dsp:spPr>
        <a:xfrm>
          <a:off x="2780307" y="1518746"/>
          <a:ext cx="2232004" cy="28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Полное</a:t>
          </a:r>
        </a:p>
      </dsp:txBody>
      <dsp:txXfrm>
        <a:off x="2788624" y="1527063"/>
        <a:ext cx="2215370" cy="267343"/>
      </dsp:txXfrm>
    </dsp:sp>
    <dsp:sp modelId="{1BF9C4F2-FCC1-40B1-A00D-72CF3136FA1B}">
      <dsp:nvSpPr>
        <dsp:cNvPr id="0" name=""/>
        <dsp:cNvSpPr/>
      </dsp:nvSpPr>
      <dsp:spPr>
        <a:xfrm>
          <a:off x="2780307" y="1846412"/>
          <a:ext cx="2232004" cy="28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Однозначное</a:t>
          </a:r>
          <a:endParaRPr lang="ru-RU" sz="1400" kern="1200" dirty="0"/>
        </a:p>
      </dsp:txBody>
      <dsp:txXfrm>
        <a:off x="2788624" y="1854729"/>
        <a:ext cx="2215370" cy="267343"/>
      </dsp:txXfrm>
    </dsp:sp>
    <dsp:sp modelId="{2348169A-B8DE-4F02-80A3-E43BA63234C0}">
      <dsp:nvSpPr>
        <dsp:cNvPr id="0" name=""/>
        <dsp:cNvSpPr/>
      </dsp:nvSpPr>
      <dsp:spPr>
        <a:xfrm>
          <a:off x="2780307" y="2174079"/>
          <a:ext cx="2232004" cy="28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Детальное</a:t>
          </a:r>
        </a:p>
      </dsp:txBody>
      <dsp:txXfrm>
        <a:off x="2788624" y="2182396"/>
        <a:ext cx="2215370" cy="267343"/>
      </dsp:txXfrm>
    </dsp:sp>
    <dsp:sp modelId="{24AE6869-4CE7-4927-87DA-67FAA9F92E39}">
      <dsp:nvSpPr>
        <dsp:cNvPr id="0" name=""/>
        <dsp:cNvSpPr/>
      </dsp:nvSpPr>
      <dsp:spPr>
        <a:xfrm>
          <a:off x="2780307" y="2501746"/>
          <a:ext cx="2232004" cy="28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Атомарное</a:t>
          </a:r>
          <a:endParaRPr lang="ru-RU" sz="1400" kern="1200" dirty="0"/>
        </a:p>
      </dsp:txBody>
      <dsp:txXfrm>
        <a:off x="2788624" y="2510063"/>
        <a:ext cx="2215370" cy="267343"/>
      </dsp:txXfrm>
    </dsp:sp>
    <dsp:sp modelId="{C76C50FC-8247-4579-8358-EFA7A70D1A78}">
      <dsp:nvSpPr>
        <dsp:cNvPr id="0" name=""/>
        <dsp:cNvSpPr/>
      </dsp:nvSpPr>
      <dsp:spPr>
        <a:xfrm>
          <a:off x="2780307" y="2829413"/>
          <a:ext cx="2232004" cy="28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Нейтральное</a:t>
          </a:r>
          <a:endParaRPr lang="ru-RU" sz="1400" kern="1200" dirty="0"/>
        </a:p>
      </dsp:txBody>
      <dsp:txXfrm>
        <a:off x="2788624" y="2837730"/>
        <a:ext cx="2215370" cy="267343"/>
      </dsp:txXfrm>
    </dsp:sp>
    <dsp:sp modelId="{94F7CA7F-521A-400B-B074-6B2E9F45841F}">
      <dsp:nvSpPr>
        <dsp:cNvPr id="0" name=""/>
        <dsp:cNvSpPr/>
      </dsp:nvSpPr>
      <dsp:spPr>
        <a:xfrm>
          <a:off x="2780307" y="3157079"/>
          <a:ext cx="2232004" cy="28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Реализуемое</a:t>
          </a:r>
        </a:p>
      </dsp:txBody>
      <dsp:txXfrm>
        <a:off x="2788624" y="3165396"/>
        <a:ext cx="2215370" cy="267343"/>
      </dsp:txXfrm>
    </dsp:sp>
    <dsp:sp modelId="{18609DF2-B7D4-4ECC-BEBD-3936A674066A}">
      <dsp:nvSpPr>
        <dsp:cNvPr id="0" name=""/>
        <dsp:cNvSpPr/>
      </dsp:nvSpPr>
      <dsp:spPr>
        <a:xfrm>
          <a:off x="2780307" y="3484746"/>
          <a:ext cx="2232004" cy="28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Проверяемое</a:t>
          </a:r>
          <a:endParaRPr lang="ru-RU" sz="1400" kern="1200" dirty="0"/>
        </a:p>
      </dsp:txBody>
      <dsp:txXfrm>
        <a:off x="2788624" y="3493063"/>
        <a:ext cx="2215370" cy="267343"/>
      </dsp:txXfrm>
    </dsp:sp>
    <dsp:sp modelId="{B3D70279-7CCF-488A-9CD9-B63839E02689}">
      <dsp:nvSpPr>
        <dsp:cNvPr id="0" name=""/>
        <dsp:cNvSpPr/>
      </dsp:nvSpPr>
      <dsp:spPr>
        <a:xfrm>
          <a:off x="5317852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Набор требований</a:t>
          </a:r>
          <a:endParaRPr lang="en-US" sz="2600" b="1" kern="1200" dirty="0"/>
        </a:p>
      </dsp:txBody>
      <dsp:txXfrm>
        <a:off x="5317852" y="0"/>
        <a:ext cx="2472247" cy="1190352"/>
      </dsp:txXfrm>
    </dsp:sp>
    <dsp:sp modelId="{47A7ECAD-3A47-4619-A277-95EA792996E8}">
      <dsp:nvSpPr>
        <dsp:cNvPr id="0" name=""/>
        <dsp:cNvSpPr/>
      </dsp:nvSpPr>
      <dsp:spPr>
        <a:xfrm>
          <a:off x="5437973" y="1192774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Покрывающее полностью</a:t>
          </a:r>
          <a:endParaRPr lang="en-US" sz="1400" kern="1200" dirty="0"/>
        </a:p>
      </dsp:txBody>
      <dsp:txXfrm>
        <a:off x="5447489" y="1202290"/>
        <a:ext cx="2212972" cy="305873"/>
      </dsp:txXfrm>
    </dsp:sp>
    <dsp:sp modelId="{6C1AA5E8-3A27-439D-B08C-8E7329AAC431}">
      <dsp:nvSpPr>
        <dsp:cNvPr id="0" name=""/>
        <dsp:cNvSpPr/>
      </dsp:nvSpPr>
      <dsp:spPr>
        <a:xfrm>
          <a:off x="5437973" y="1567666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Согласованное</a:t>
          </a:r>
          <a:endParaRPr lang="ru-RU" sz="1400" kern="1200" dirty="0"/>
        </a:p>
      </dsp:txBody>
      <dsp:txXfrm>
        <a:off x="5447489" y="1577182"/>
        <a:ext cx="2212972" cy="305873"/>
      </dsp:txXfrm>
    </dsp:sp>
    <dsp:sp modelId="{6B1E572F-EEA7-45B7-9E88-975478EB808D}">
      <dsp:nvSpPr>
        <dsp:cNvPr id="0" name=""/>
        <dsp:cNvSpPr/>
      </dsp:nvSpPr>
      <dsp:spPr>
        <a:xfrm>
          <a:off x="5437973" y="1942557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Трассируемое</a:t>
          </a:r>
          <a:endParaRPr lang="ru-RU" sz="1400" kern="1200" dirty="0"/>
        </a:p>
      </dsp:txBody>
      <dsp:txXfrm>
        <a:off x="5447489" y="1952073"/>
        <a:ext cx="2212972" cy="305873"/>
      </dsp:txXfrm>
    </dsp:sp>
    <dsp:sp modelId="{0C312DCF-D319-4656-8F13-BDA655E21DBD}">
      <dsp:nvSpPr>
        <dsp:cNvPr id="0" name=""/>
        <dsp:cNvSpPr/>
      </dsp:nvSpPr>
      <dsp:spPr>
        <a:xfrm>
          <a:off x="5437973" y="2317448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Доступное</a:t>
          </a:r>
          <a:endParaRPr lang="ru-RU" sz="1400" kern="1200" dirty="0"/>
        </a:p>
      </dsp:txBody>
      <dsp:txXfrm>
        <a:off x="5447489" y="2326964"/>
        <a:ext cx="2212972" cy="305873"/>
      </dsp:txXfrm>
    </dsp:sp>
    <dsp:sp modelId="{75CC4B70-D9EC-4388-8500-A89A18925528}">
      <dsp:nvSpPr>
        <dsp:cNvPr id="0" name=""/>
        <dsp:cNvSpPr/>
      </dsp:nvSpPr>
      <dsp:spPr>
        <a:xfrm>
          <a:off x="5437973" y="2692340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Приоритезированное</a:t>
          </a:r>
          <a:endParaRPr lang="ru-RU" sz="1400" kern="1200" dirty="0"/>
        </a:p>
      </dsp:txBody>
      <dsp:txXfrm>
        <a:off x="5447489" y="2701856"/>
        <a:ext cx="2212972" cy="305873"/>
      </dsp:txXfrm>
    </dsp:sp>
    <dsp:sp modelId="{21FC88C8-637E-4868-B1E1-833E1837ED1A}">
      <dsp:nvSpPr>
        <dsp:cNvPr id="0" name=""/>
        <dsp:cNvSpPr/>
      </dsp:nvSpPr>
      <dsp:spPr>
        <a:xfrm>
          <a:off x="5437973" y="3067231"/>
          <a:ext cx="2232004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Сопоставимое</a:t>
          </a:r>
          <a:endParaRPr lang="ru-RU" sz="1400" kern="1200" dirty="0"/>
        </a:p>
      </dsp:txBody>
      <dsp:txXfrm>
        <a:off x="5447489" y="3076747"/>
        <a:ext cx="2212972" cy="305873"/>
      </dsp:txXfrm>
    </dsp:sp>
    <dsp:sp modelId="{33704F61-C36A-4436-814E-7D96A4F9E72E}">
      <dsp:nvSpPr>
        <dsp:cNvPr id="0" name=""/>
        <dsp:cNvSpPr/>
      </dsp:nvSpPr>
      <dsp:spPr>
        <a:xfrm>
          <a:off x="5430418" y="3442123"/>
          <a:ext cx="2247115" cy="32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Независимое</a:t>
          </a:r>
          <a:endParaRPr lang="ru-RU" sz="1400" kern="1200" dirty="0"/>
        </a:p>
      </dsp:txBody>
      <dsp:txXfrm>
        <a:off x="5439934" y="3451639"/>
        <a:ext cx="2228083" cy="305873"/>
      </dsp:txXfrm>
    </dsp:sp>
    <dsp:sp modelId="{CB9EDAE3-373F-416D-A74C-F0A621EDF804}">
      <dsp:nvSpPr>
        <dsp:cNvPr id="0" name=""/>
        <dsp:cNvSpPr/>
      </dsp:nvSpPr>
      <dsp:spPr>
        <a:xfrm>
          <a:off x="7975518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Система управления</a:t>
          </a:r>
          <a:endParaRPr lang="ru-RU" sz="2600" b="1" kern="1200" dirty="0"/>
        </a:p>
      </dsp:txBody>
      <dsp:txXfrm>
        <a:off x="7975518" y="0"/>
        <a:ext cx="2472247" cy="1190352"/>
      </dsp:txXfrm>
    </dsp:sp>
    <dsp:sp modelId="{4028AFCB-4B80-4D78-93C2-99955A49E8CE}">
      <dsp:nvSpPr>
        <dsp:cNvPr id="0" name=""/>
        <dsp:cNvSpPr/>
      </dsp:nvSpPr>
      <dsp:spPr>
        <a:xfrm>
          <a:off x="8095640" y="1191459"/>
          <a:ext cx="2232004" cy="28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Управляемое</a:t>
          </a:r>
          <a:endParaRPr lang="ru-RU" sz="1400" kern="1200" dirty="0"/>
        </a:p>
      </dsp:txBody>
      <dsp:txXfrm>
        <a:off x="8103856" y="1199675"/>
        <a:ext cx="2215572" cy="264082"/>
      </dsp:txXfrm>
    </dsp:sp>
    <dsp:sp modelId="{48B01233-61D6-4E70-AC22-2FCD686EEDDD}">
      <dsp:nvSpPr>
        <dsp:cNvPr id="0" name=""/>
        <dsp:cNvSpPr/>
      </dsp:nvSpPr>
      <dsp:spPr>
        <a:xfrm>
          <a:off x="8095640" y="1515130"/>
          <a:ext cx="2232004" cy="28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Актуальное</a:t>
          </a:r>
        </a:p>
      </dsp:txBody>
      <dsp:txXfrm>
        <a:off x="8103856" y="1523346"/>
        <a:ext cx="2215572" cy="264082"/>
      </dsp:txXfrm>
    </dsp:sp>
    <dsp:sp modelId="{AB1BC494-B998-4E47-BF22-414B09F7ABA6}">
      <dsp:nvSpPr>
        <dsp:cNvPr id="0" name=""/>
        <dsp:cNvSpPr/>
      </dsp:nvSpPr>
      <dsp:spPr>
        <a:xfrm>
          <a:off x="8095640" y="1838801"/>
          <a:ext cx="2232004" cy="28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Обновляемое</a:t>
          </a:r>
          <a:endParaRPr lang="ru-RU" sz="1400" kern="1200" dirty="0" smtClean="0"/>
        </a:p>
      </dsp:txBody>
      <dsp:txXfrm>
        <a:off x="8103856" y="1847017"/>
        <a:ext cx="2215572" cy="264082"/>
      </dsp:txXfrm>
    </dsp:sp>
    <dsp:sp modelId="{CB07B990-4DDD-41F9-997C-0FE112804CEB}">
      <dsp:nvSpPr>
        <dsp:cNvPr id="0" name=""/>
        <dsp:cNvSpPr/>
      </dsp:nvSpPr>
      <dsp:spPr>
        <a:xfrm>
          <a:off x="8095640" y="2162472"/>
          <a:ext cx="2232004" cy="28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Стабильное</a:t>
          </a:r>
        </a:p>
      </dsp:txBody>
      <dsp:txXfrm>
        <a:off x="8103856" y="2170688"/>
        <a:ext cx="2215572" cy="264082"/>
      </dsp:txXfrm>
    </dsp:sp>
    <dsp:sp modelId="{718CCEBC-63C2-4BA3-938E-04C27F209B0B}">
      <dsp:nvSpPr>
        <dsp:cNvPr id="0" name=""/>
        <dsp:cNvSpPr/>
      </dsp:nvSpPr>
      <dsp:spPr>
        <a:xfrm>
          <a:off x="8095640" y="2486142"/>
          <a:ext cx="2232004" cy="28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Своевременное</a:t>
          </a:r>
        </a:p>
      </dsp:txBody>
      <dsp:txXfrm>
        <a:off x="8103856" y="2494358"/>
        <a:ext cx="2215572" cy="264082"/>
      </dsp:txXfrm>
    </dsp:sp>
    <dsp:sp modelId="{148FD0BB-3C04-4458-83FC-552B48A5DCA7}">
      <dsp:nvSpPr>
        <dsp:cNvPr id="0" name=""/>
        <dsp:cNvSpPr/>
      </dsp:nvSpPr>
      <dsp:spPr>
        <a:xfrm>
          <a:off x="8098972" y="2809813"/>
          <a:ext cx="2225339" cy="28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Обсуждаемое</a:t>
          </a:r>
        </a:p>
      </dsp:txBody>
      <dsp:txXfrm>
        <a:off x="8107188" y="2818029"/>
        <a:ext cx="2208907" cy="264082"/>
      </dsp:txXfrm>
    </dsp:sp>
    <dsp:sp modelId="{C5CA7656-812E-4885-BE10-65BEB60A5076}">
      <dsp:nvSpPr>
        <dsp:cNvPr id="0" name=""/>
        <dsp:cNvSpPr/>
      </dsp:nvSpPr>
      <dsp:spPr>
        <a:xfrm>
          <a:off x="8098972" y="3133484"/>
          <a:ext cx="2225339" cy="311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Оцениваемое</a:t>
          </a:r>
        </a:p>
      </dsp:txBody>
      <dsp:txXfrm>
        <a:off x="8108086" y="3142598"/>
        <a:ext cx="2207111" cy="292960"/>
      </dsp:txXfrm>
    </dsp:sp>
    <dsp:sp modelId="{0F359999-DF3A-47D1-B8B8-DE4E1DFBEDB7}">
      <dsp:nvSpPr>
        <dsp:cNvPr id="0" name=""/>
        <dsp:cNvSpPr/>
      </dsp:nvSpPr>
      <dsp:spPr>
        <a:xfrm>
          <a:off x="8095640" y="3487829"/>
          <a:ext cx="2232004" cy="28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Недорогое</a:t>
          </a:r>
        </a:p>
      </dsp:txBody>
      <dsp:txXfrm>
        <a:off x="8103856" y="3496045"/>
        <a:ext cx="2215572" cy="264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05272-D779-4BA0-8EE1-30F7E2A2DC0F}">
      <dsp:nvSpPr>
        <dsp:cNvPr id="0" name=""/>
        <dsp:cNvSpPr/>
      </dsp:nvSpPr>
      <dsp:spPr>
        <a:xfrm>
          <a:off x="2519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Соответствие потребностям</a:t>
          </a:r>
          <a:endParaRPr lang="en-US" sz="2600" b="1" kern="1200" dirty="0"/>
        </a:p>
      </dsp:txBody>
      <dsp:txXfrm>
        <a:off x="2519" y="0"/>
        <a:ext cx="2472247" cy="1190352"/>
      </dsp:txXfrm>
    </dsp:sp>
    <dsp:sp modelId="{860D2102-4026-4B55-900B-F017B29B14D0}">
      <dsp:nvSpPr>
        <dsp:cNvPr id="0" name=""/>
        <dsp:cNvSpPr/>
      </dsp:nvSpPr>
      <dsp:spPr>
        <a:xfrm>
          <a:off x="122641" y="1192774"/>
          <a:ext cx="2232004" cy="324905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Правильное</a:t>
          </a:r>
          <a:endParaRPr lang="en-US" sz="1400" kern="1200" dirty="0"/>
        </a:p>
      </dsp:txBody>
      <dsp:txXfrm>
        <a:off x="132157" y="1202290"/>
        <a:ext cx="2212972" cy="305873"/>
      </dsp:txXfrm>
    </dsp:sp>
    <dsp:sp modelId="{5882A73E-E8DA-46E6-BD18-44B54FCC9F8A}">
      <dsp:nvSpPr>
        <dsp:cNvPr id="0" name=""/>
        <dsp:cNvSpPr/>
      </dsp:nvSpPr>
      <dsp:spPr>
        <a:xfrm>
          <a:off x="122641" y="1567666"/>
          <a:ext cx="2232004" cy="324905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Непротиворечивое</a:t>
          </a:r>
          <a:endParaRPr lang="ru-RU" sz="1400" kern="1200" dirty="0"/>
        </a:p>
      </dsp:txBody>
      <dsp:txXfrm>
        <a:off x="132157" y="1577182"/>
        <a:ext cx="2212972" cy="305873"/>
      </dsp:txXfrm>
    </dsp:sp>
    <dsp:sp modelId="{2D41C13F-88E5-4082-9483-633A4D3DFEE0}">
      <dsp:nvSpPr>
        <dsp:cNvPr id="0" name=""/>
        <dsp:cNvSpPr/>
      </dsp:nvSpPr>
      <dsp:spPr>
        <a:xfrm>
          <a:off x="122641" y="1942557"/>
          <a:ext cx="2232004" cy="324905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Ничего лишнего</a:t>
          </a:r>
        </a:p>
      </dsp:txBody>
      <dsp:txXfrm>
        <a:off x="132157" y="1952073"/>
        <a:ext cx="2212972" cy="305873"/>
      </dsp:txXfrm>
    </dsp:sp>
    <dsp:sp modelId="{BEB4C9B9-4410-4E6E-8653-158DE0DDBB4D}">
      <dsp:nvSpPr>
        <dsp:cNvPr id="0" name=""/>
        <dsp:cNvSpPr/>
      </dsp:nvSpPr>
      <dsp:spPr>
        <a:xfrm>
          <a:off x="122641" y="2317448"/>
          <a:ext cx="2232004" cy="324905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ysClr val="windowText" lastClr="000000"/>
              </a:solidFill>
            </a:rPr>
            <a:t>Логичное</a:t>
          </a:r>
          <a:endParaRPr lang="ru-RU" sz="1400" kern="1200" dirty="0" smtClean="0">
            <a:solidFill>
              <a:sysClr val="windowText" lastClr="000000"/>
            </a:solidFill>
          </a:endParaRPr>
        </a:p>
      </dsp:txBody>
      <dsp:txXfrm>
        <a:off x="132157" y="2326964"/>
        <a:ext cx="2212972" cy="305873"/>
      </dsp:txXfrm>
    </dsp:sp>
    <dsp:sp modelId="{51698DEE-29CA-447A-A6B5-B1FCD17398D9}">
      <dsp:nvSpPr>
        <dsp:cNvPr id="0" name=""/>
        <dsp:cNvSpPr/>
      </dsp:nvSpPr>
      <dsp:spPr>
        <a:xfrm>
          <a:off x="122641" y="2692340"/>
          <a:ext cx="2232004" cy="324905"/>
        </a:xfrm>
        <a:prstGeom prst="roundRect">
          <a:avLst>
            <a:gd name="adj" fmla="val 10000"/>
          </a:avLst>
        </a:prstGeom>
        <a:solidFill>
          <a:srgbClr val="FF0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Обязательное</a:t>
          </a:r>
        </a:p>
      </dsp:txBody>
      <dsp:txXfrm>
        <a:off x="132157" y="2701856"/>
        <a:ext cx="2212972" cy="305873"/>
      </dsp:txXfrm>
    </dsp:sp>
    <dsp:sp modelId="{65E152C4-BEC5-414B-B0C4-D2E46C96E633}">
      <dsp:nvSpPr>
        <dsp:cNvPr id="0" name=""/>
        <dsp:cNvSpPr/>
      </dsp:nvSpPr>
      <dsp:spPr>
        <a:xfrm>
          <a:off x="122641" y="3067231"/>
          <a:ext cx="2232004" cy="324905"/>
        </a:xfrm>
        <a:prstGeom prst="roundRect">
          <a:avLst>
            <a:gd name="adj" fmla="val 10000"/>
          </a:avLst>
        </a:prstGeom>
        <a:solidFill>
          <a:srgbClr val="FF0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Необходимое</a:t>
          </a:r>
        </a:p>
      </dsp:txBody>
      <dsp:txXfrm>
        <a:off x="132157" y="3076747"/>
        <a:ext cx="2212972" cy="305873"/>
      </dsp:txXfrm>
    </dsp:sp>
    <dsp:sp modelId="{770E4FE8-113E-4950-B3FC-68D57FC1EC83}">
      <dsp:nvSpPr>
        <dsp:cNvPr id="0" name=""/>
        <dsp:cNvSpPr/>
      </dsp:nvSpPr>
      <dsp:spPr>
        <a:xfrm>
          <a:off x="122641" y="3442123"/>
          <a:ext cx="2232004" cy="324905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</a:rPr>
            <a:t>Эффективное</a:t>
          </a:r>
        </a:p>
      </dsp:txBody>
      <dsp:txXfrm>
        <a:off x="132157" y="3451639"/>
        <a:ext cx="2212972" cy="305873"/>
      </dsp:txXfrm>
    </dsp:sp>
    <dsp:sp modelId="{0E57B12F-84D2-486D-83FF-743844D91AD3}">
      <dsp:nvSpPr>
        <dsp:cNvPr id="0" name=""/>
        <dsp:cNvSpPr/>
      </dsp:nvSpPr>
      <dsp:spPr>
        <a:xfrm>
          <a:off x="2660185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Удобство реализации</a:t>
          </a:r>
          <a:endParaRPr lang="en-US" sz="2600" b="1" kern="1200" dirty="0"/>
        </a:p>
      </dsp:txBody>
      <dsp:txXfrm>
        <a:off x="2660185" y="0"/>
        <a:ext cx="2472247" cy="1190352"/>
      </dsp:txXfrm>
    </dsp:sp>
    <dsp:sp modelId="{BA46700D-761B-4FEA-A2FD-18E832A23E0E}">
      <dsp:nvSpPr>
        <dsp:cNvPr id="0" name=""/>
        <dsp:cNvSpPr/>
      </dsp:nvSpPr>
      <dsp:spPr>
        <a:xfrm>
          <a:off x="2780307" y="1191079"/>
          <a:ext cx="2232004" cy="283977"/>
        </a:xfrm>
        <a:prstGeom prst="roundRect">
          <a:avLst>
            <a:gd name="adj" fmla="val 10000"/>
          </a:avLst>
        </a:prstGeom>
        <a:solidFill>
          <a:srgbClr val="FF0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Понятное</a:t>
          </a:r>
          <a:endParaRPr lang="en-US" sz="1400" kern="1200" dirty="0"/>
        </a:p>
      </dsp:txBody>
      <dsp:txXfrm>
        <a:off x="2788624" y="1199396"/>
        <a:ext cx="2215370" cy="267343"/>
      </dsp:txXfrm>
    </dsp:sp>
    <dsp:sp modelId="{FE13974A-D046-4D9D-82C0-3BFD112AA50A}">
      <dsp:nvSpPr>
        <dsp:cNvPr id="0" name=""/>
        <dsp:cNvSpPr/>
      </dsp:nvSpPr>
      <dsp:spPr>
        <a:xfrm>
          <a:off x="2780307" y="1518746"/>
          <a:ext cx="2232004" cy="283977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Полное</a:t>
          </a:r>
        </a:p>
      </dsp:txBody>
      <dsp:txXfrm>
        <a:off x="2788624" y="1527063"/>
        <a:ext cx="2215370" cy="267343"/>
      </dsp:txXfrm>
    </dsp:sp>
    <dsp:sp modelId="{1BF9C4F2-FCC1-40B1-A00D-72CF3136FA1B}">
      <dsp:nvSpPr>
        <dsp:cNvPr id="0" name=""/>
        <dsp:cNvSpPr/>
      </dsp:nvSpPr>
      <dsp:spPr>
        <a:xfrm>
          <a:off x="2780307" y="1846412"/>
          <a:ext cx="2232004" cy="283977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ysClr val="windowText" lastClr="000000"/>
              </a:solidFill>
            </a:rPr>
            <a:t>Однозначное</a:t>
          </a:r>
          <a:endParaRPr lang="ru-RU" sz="1400" kern="1200" dirty="0">
            <a:solidFill>
              <a:sysClr val="windowText" lastClr="000000"/>
            </a:solidFill>
          </a:endParaRPr>
        </a:p>
      </dsp:txBody>
      <dsp:txXfrm>
        <a:off x="2788624" y="1854729"/>
        <a:ext cx="2215370" cy="267343"/>
      </dsp:txXfrm>
    </dsp:sp>
    <dsp:sp modelId="{2348169A-B8DE-4F02-80A3-E43BA63234C0}">
      <dsp:nvSpPr>
        <dsp:cNvPr id="0" name=""/>
        <dsp:cNvSpPr/>
      </dsp:nvSpPr>
      <dsp:spPr>
        <a:xfrm>
          <a:off x="2780307" y="2174079"/>
          <a:ext cx="2232004" cy="283977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Детальное</a:t>
          </a:r>
          <a:endParaRPr lang="ru-RU" sz="1400" kern="1200" dirty="0" smtClean="0"/>
        </a:p>
      </dsp:txBody>
      <dsp:txXfrm>
        <a:off x="2788624" y="2182396"/>
        <a:ext cx="2215370" cy="267343"/>
      </dsp:txXfrm>
    </dsp:sp>
    <dsp:sp modelId="{24AE6869-4CE7-4927-87DA-67FAA9F92E39}">
      <dsp:nvSpPr>
        <dsp:cNvPr id="0" name=""/>
        <dsp:cNvSpPr/>
      </dsp:nvSpPr>
      <dsp:spPr>
        <a:xfrm>
          <a:off x="2780307" y="2501746"/>
          <a:ext cx="2232004" cy="283977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ysClr val="windowText" lastClr="000000"/>
              </a:solidFill>
            </a:rPr>
            <a:t>Атомарное</a:t>
          </a:r>
          <a:endParaRPr lang="ru-RU" sz="1400" kern="1200" dirty="0">
            <a:solidFill>
              <a:sysClr val="windowText" lastClr="000000"/>
            </a:solidFill>
          </a:endParaRPr>
        </a:p>
      </dsp:txBody>
      <dsp:txXfrm>
        <a:off x="2788624" y="2510063"/>
        <a:ext cx="2215370" cy="267343"/>
      </dsp:txXfrm>
    </dsp:sp>
    <dsp:sp modelId="{C76C50FC-8247-4579-8358-EFA7A70D1A78}">
      <dsp:nvSpPr>
        <dsp:cNvPr id="0" name=""/>
        <dsp:cNvSpPr/>
      </dsp:nvSpPr>
      <dsp:spPr>
        <a:xfrm>
          <a:off x="2780307" y="2829413"/>
          <a:ext cx="2232004" cy="283977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Нейтральное</a:t>
          </a:r>
          <a:endParaRPr lang="ru-RU" sz="1400" kern="1200" dirty="0"/>
        </a:p>
      </dsp:txBody>
      <dsp:txXfrm>
        <a:off x="2788624" y="2837730"/>
        <a:ext cx="2215370" cy="267343"/>
      </dsp:txXfrm>
    </dsp:sp>
    <dsp:sp modelId="{94F7CA7F-521A-400B-B074-6B2E9F45841F}">
      <dsp:nvSpPr>
        <dsp:cNvPr id="0" name=""/>
        <dsp:cNvSpPr/>
      </dsp:nvSpPr>
      <dsp:spPr>
        <a:xfrm>
          <a:off x="2780307" y="3157079"/>
          <a:ext cx="2232004" cy="283977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ysClr val="windowText" lastClr="000000"/>
              </a:solidFill>
            </a:rPr>
            <a:t>Реализуемое</a:t>
          </a:r>
          <a:endParaRPr lang="ru-RU" sz="1400" kern="1200" dirty="0" smtClean="0">
            <a:solidFill>
              <a:sysClr val="windowText" lastClr="000000"/>
            </a:solidFill>
          </a:endParaRPr>
        </a:p>
      </dsp:txBody>
      <dsp:txXfrm>
        <a:off x="2788624" y="3165396"/>
        <a:ext cx="2215370" cy="267343"/>
      </dsp:txXfrm>
    </dsp:sp>
    <dsp:sp modelId="{18609DF2-B7D4-4ECC-BEBD-3936A674066A}">
      <dsp:nvSpPr>
        <dsp:cNvPr id="0" name=""/>
        <dsp:cNvSpPr/>
      </dsp:nvSpPr>
      <dsp:spPr>
        <a:xfrm>
          <a:off x="2780307" y="3484746"/>
          <a:ext cx="2232004" cy="283977"/>
        </a:xfrm>
        <a:prstGeom prst="roundRect">
          <a:avLst>
            <a:gd name="adj" fmla="val 10000"/>
          </a:avLst>
        </a:prstGeom>
        <a:solidFill>
          <a:srgbClr val="FF0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Проверяемое</a:t>
          </a:r>
          <a:endParaRPr lang="ru-RU" sz="1400" kern="1200" dirty="0"/>
        </a:p>
      </dsp:txBody>
      <dsp:txXfrm>
        <a:off x="2788624" y="3493063"/>
        <a:ext cx="2215370" cy="267343"/>
      </dsp:txXfrm>
    </dsp:sp>
    <dsp:sp modelId="{B3D70279-7CCF-488A-9CD9-B63839E02689}">
      <dsp:nvSpPr>
        <dsp:cNvPr id="0" name=""/>
        <dsp:cNvSpPr/>
      </dsp:nvSpPr>
      <dsp:spPr>
        <a:xfrm>
          <a:off x="5317852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Набор требований</a:t>
          </a:r>
          <a:endParaRPr lang="en-US" sz="2600" b="1" kern="1200" dirty="0"/>
        </a:p>
      </dsp:txBody>
      <dsp:txXfrm>
        <a:off x="5317852" y="0"/>
        <a:ext cx="2472247" cy="1190352"/>
      </dsp:txXfrm>
    </dsp:sp>
    <dsp:sp modelId="{47A7ECAD-3A47-4619-A277-95EA792996E8}">
      <dsp:nvSpPr>
        <dsp:cNvPr id="0" name=""/>
        <dsp:cNvSpPr/>
      </dsp:nvSpPr>
      <dsp:spPr>
        <a:xfrm>
          <a:off x="5437973" y="1190409"/>
          <a:ext cx="2232004" cy="323016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</a:rPr>
            <a:t>Покрывающее полностью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5447434" y="1199870"/>
        <a:ext cx="2213082" cy="304094"/>
      </dsp:txXfrm>
    </dsp:sp>
    <dsp:sp modelId="{6C1AA5E8-3A27-439D-B08C-8E7329AAC431}">
      <dsp:nvSpPr>
        <dsp:cNvPr id="0" name=""/>
        <dsp:cNvSpPr/>
      </dsp:nvSpPr>
      <dsp:spPr>
        <a:xfrm>
          <a:off x="5437973" y="1563121"/>
          <a:ext cx="2232004" cy="323016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Согласованное</a:t>
          </a:r>
          <a:endParaRPr lang="ru-RU" sz="1400" kern="1200" dirty="0"/>
        </a:p>
      </dsp:txBody>
      <dsp:txXfrm>
        <a:off x="5447434" y="1572582"/>
        <a:ext cx="2213082" cy="304094"/>
      </dsp:txXfrm>
    </dsp:sp>
    <dsp:sp modelId="{6B1E572F-EEA7-45B7-9E88-975478EB808D}">
      <dsp:nvSpPr>
        <dsp:cNvPr id="0" name=""/>
        <dsp:cNvSpPr/>
      </dsp:nvSpPr>
      <dsp:spPr>
        <a:xfrm>
          <a:off x="5437973" y="1935832"/>
          <a:ext cx="2232004" cy="323016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</a:rPr>
            <a:t>Трассируемое</a:t>
          </a:r>
          <a:endParaRPr lang="ru-RU" sz="1400" kern="1200" dirty="0">
            <a:solidFill>
              <a:sysClr val="windowText" lastClr="000000"/>
            </a:solidFill>
          </a:endParaRPr>
        </a:p>
      </dsp:txBody>
      <dsp:txXfrm>
        <a:off x="5447434" y="1945293"/>
        <a:ext cx="2213082" cy="304094"/>
      </dsp:txXfrm>
    </dsp:sp>
    <dsp:sp modelId="{0C312DCF-D319-4656-8F13-BDA655E21DBD}">
      <dsp:nvSpPr>
        <dsp:cNvPr id="0" name=""/>
        <dsp:cNvSpPr/>
      </dsp:nvSpPr>
      <dsp:spPr>
        <a:xfrm>
          <a:off x="5437973" y="2308544"/>
          <a:ext cx="2232004" cy="323016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Доступное</a:t>
          </a:r>
          <a:endParaRPr lang="ru-RU" sz="1400" kern="1200" dirty="0"/>
        </a:p>
      </dsp:txBody>
      <dsp:txXfrm>
        <a:off x="5447434" y="2318005"/>
        <a:ext cx="2213082" cy="304094"/>
      </dsp:txXfrm>
    </dsp:sp>
    <dsp:sp modelId="{75CC4B70-D9EC-4388-8500-A89A18925528}">
      <dsp:nvSpPr>
        <dsp:cNvPr id="0" name=""/>
        <dsp:cNvSpPr/>
      </dsp:nvSpPr>
      <dsp:spPr>
        <a:xfrm>
          <a:off x="5437973" y="2681256"/>
          <a:ext cx="2232004" cy="323016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</a:rPr>
            <a:t>Приоритезированное</a:t>
          </a:r>
          <a:endParaRPr lang="ru-RU" sz="1400" kern="1200" dirty="0">
            <a:solidFill>
              <a:sysClr val="windowText" lastClr="000000"/>
            </a:solidFill>
          </a:endParaRPr>
        </a:p>
      </dsp:txBody>
      <dsp:txXfrm>
        <a:off x="5447434" y="2690717"/>
        <a:ext cx="2213082" cy="304094"/>
      </dsp:txXfrm>
    </dsp:sp>
    <dsp:sp modelId="{21FC88C8-637E-4868-B1E1-833E1837ED1A}">
      <dsp:nvSpPr>
        <dsp:cNvPr id="0" name=""/>
        <dsp:cNvSpPr/>
      </dsp:nvSpPr>
      <dsp:spPr>
        <a:xfrm>
          <a:off x="5437973" y="3053968"/>
          <a:ext cx="2232004" cy="323016"/>
        </a:xfrm>
        <a:prstGeom prst="roundRect">
          <a:avLst>
            <a:gd name="adj" fmla="val 10000"/>
          </a:avLst>
        </a:prstGeom>
        <a:solidFill>
          <a:srgbClr val="FF0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Сопоставимое</a:t>
          </a:r>
          <a:endParaRPr lang="ru-RU" sz="1400" kern="1200" dirty="0"/>
        </a:p>
      </dsp:txBody>
      <dsp:txXfrm>
        <a:off x="5447434" y="3063429"/>
        <a:ext cx="2213082" cy="304094"/>
      </dsp:txXfrm>
    </dsp:sp>
    <dsp:sp modelId="{1CA4B6F9-1871-414D-BF2C-19BCF44B01EC}">
      <dsp:nvSpPr>
        <dsp:cNvPr id="0" name=""/>
        <dsp:cNvSpPr/>
      </dsp:nvSpPr>
      <dsp:spPr>
        <a:xfrm>
          <a:off x="5414210" y="3426680"/>
          <a:ext cx="2279531" cy="342714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Независимое</a:t>
          </a:r>
          <a:endParaRPr lang="ru-RU" sz="1400" kern="1200" dirty="0"/>
        </a:p>
      </dsp:txBody>
      <dsp:txXfrm>
        <a:off x="5424248" y="3436718"/>
        <a:ext cx="2259455" cy="322638"/>
      </dsp:txXfrm>
    </dsp:sp>
    <dsp:sp modelId="{CB9EDAE3-373F-416D-A74C-F0A621EDF804}">
      <dsp:nvSpPr>
        <dsp:cNvPr id="0" name=""/>
        <dsp:cNvSpPr/>
      </dsp:nvSpPr>
      <dsp:spPr>
        <a:xfrm>
          <a:off x="7975518" y="0"/>
          <a:ext cx="2472247" cy="396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Система управления</a:t>
          </a:r>
          <a:endParaRPr lang="ru-RU" sz="2600" b="1" kern="1200" dirty="0"/>
        </a:p>
      </dsp:txBody>
      <dsp:txXfrm>
        <a:off x="7975518" y="0"/>
        <a:ext cx="2472247" cy="1190352"/>
      </dsp:txXfrm>
    </dsp:sp>
    <dsp:sp modelId="{4028AFCB-4B80-4D78-93C2-99955A49E8CE}">
      <dsp:nvSpPr>
        <dsp:cNvPr id="0" name=""/>
        <dsp:cNvSpPr/>
      </dsp:nvSpPr>
      <dsp:spPr>
        <a:xfrm>
          <a:off x="8095640" y="1190935"/>
          <a:ext cx="2232004" cy="315460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Управляемое</a:t>
          </a:r>
          <a:endParaRPr lang="ru-RU" sz="1400" kern="1200" dirty="0"/>
        </a:p>
      </dsp:txBody>
      <dsp:txXfrm>
        <a:off x="8104880" y="1200175"/>
        <a:ext cx="2213524" cy="296980"/>
      </dsp:txXfrm>
    </dsp:sp>
    <dsp:sp modelId="{48B01233-61D6-4E70-AC22-2FCD686EEDDD}">
      <dsp:nvSpPr>
        <dsp:cNvPr id="0" name=""/>
        <dsp:cNvSpPr/>
      </dsp:nvSpPr>
      <dsp:spPr>
        <a:xfrm>
          <a:off x="8095640" y="1554928"/>
          <a:ext cx="2232004" cy="315460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</a:rPr>
            <a:t>Актуальное</a:t>
          </a:r>
        </a:p>
      </dsp:txBody>
      <dsp:txXfrm>
        <a:off x="8104880" y="1564168"/>
        <a:ext cx="2213524" cy="296980"/>
      </dsp:txXfrm>
    </dsp:sp>
    <dsp:sp modelId="{AB1BC494-B998-4E47-BF22-414B09F7ABA6}">
      <dsp:nvSpPr>
        <dsp:cNvPr id="0" name=""/>
        <dsp:cNvSpPr/>
      </dsp:nvSpPr>
      <dsp:spPr>
        <a:xfrm>
          <a:off x="8095640" y="1918922"/>
          <a:ext cx="2232004" cy="315460"/>
        </a:xfrm>
        <a:prstGeom prst="roundRect">
          <a:avLst>
            <a:gd name="adj" fmla="val 10000"/>
          </a:avLst>
        </a:prstGeom>
        <a:solidFill>
          <a:srgbClr val="FF0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Обновляемое</a:t>
          </a:r>
          <a:endParaRPr lang="ru-RU" sz="1400" kern="1200" dirty="0" smtClean="0"/>
        </a:p>
      </dsp:txBody>
      <dsp:txXfrm>
        <a:off x="8104880" y="1928162"/>
        <a:ext cx="2213524" cy="296980"/>
      </dsp:txXfrm>
    </dsp:sp>
    <dsp:sp modelId="{CB07B990-4DDD-41F9-997C-0FE112804CEB}">
      <dsp:nvSpPr>
        <dsp:cNvPr id="0" name=""/>
        <dsp:cNvSpPr/>
      </dsp:nvSpPr>
      <dsp:spPr>
        <a:xfrm>
          <a:off x="8095640" y="2282915"/>
          <a:ext cx="2232004" cy="315460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Стабильное</a:t>
          </a:r>
        </a:p>
      </dsp:txBody>
      <dsp:txXfrm>
        <a:off x="8104880" y="2292155"/>
        <a:ext cx="2213524" cy="296980"/>
      </dsp:txXfrm>
    </dsp:sp>
    <dsp:sp modelId="{718CCEBC-63C2-4BA3-938E-04C27F209B0B}">
      <dsp:nvSpPr>
        <dsp:cNvPr id="0" name=""/>
        <dsp:cNvSpPr/>
      </dsp:nvSpPr>
      <dsp:spPr>
        <a:xfrm>
          <a:off x="8095640" y="2646908"/>
          <a:ext cx="2232004" cy="315460"/>
        </a:xfrm>
        <a:prstGeom prst="roundRect">
          <a:avLst>
            <a:gd name="adj" fmla="val 10000"/>
          </a:avLst>
        </a:prstGeom>
        <a:solidFill>
          <a:srgbClr val="FFFF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</a:rPr>
            <a:t>Своевременное</a:t>
          </a:r>
        </a:p>
      </dsp:txBody>
      <dsp:txXfrm>
        <a:off x="8104880" y="2656148"/>
        <a:ext cx="2213524" cy="296980"/>
      </dsp:txXfrm>
    </dsp:sp>
    <dsp:sp modelId="{48685672-8752-46CD-B726-0E3CF8D70D2E}">
      <dsp:nvSpPr>
        <dsp:cNvPr id="0" name=""/>
        <dsp:cNvSpPr/>
      </dsp:nvSpPr>
      <dsp:spPr>
        <a:xfrm>
          <a:off x="8092436" y="3010902"/>
          <a:ext cx="2238412" cy="393972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Оцениваемое</a:t>
          </a:r>
        </a:p>
      </dsp:txBody>
      <dsp:txXfrm>
        <a:off x="8103975" y="3022441"/>
        <a:ext cx="2215334" cy="370894"/>
      </dsp:txXfrm>
    </dsp:sp>
    <dsp:sp modelId="{0F359999-DF3A-47D1-B8B8-DE4E1DFBEDB7}">
      <dsp:nvSpPr>
        <dsp:cNvPr id="0" name=""/>
        <dsp:cNvSpPr/>
      </dsp:nvSpPr>
      <dsp:spPr>
        <a:xfrm>
          <a:off x="8095640" y="3453407"/>
          <a:ext cx="2232004" cy="315460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Недорогое</a:t>
          </a:r>
        </a:p>
      </dsp:txBody>
      <dsp:txXfrm>
        <a:off x="8104880" y="3462647"/>
        <a:ext cx="2213524" cy="296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9846-CA25-4302-88EC-7076BCBC51AF}">
      <dsp:nvSpPr>
        <dsp:cNvPr id="0" name=""/>
        <dsp:cNvSpPr/>
      </dsp:nvSpPr>
      <dsp:spPr>
        <a:xfrm>
          <a:off x="4453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Вопросы качества</a:t>
          </a:r>
          <a:endParaRPr lang="en-US" sz="2100" kern="1200" dirty="0"/>
        </a:p>
      </dsp:txBody>
      <dsp:txXfrm>
        <a:off x="522955" y="317070"/>
        <a:ext cx="1555507" cy="1037004"/>
      </dsp:txXfrm>
    </dsp:sp>
    <dsp:sp modelId="{7A383030-5C7E-4FC0-B7DF-5F46BF7FAC65}">
      <dsp:nvSpPr>
        <dsp:cNvPr id="0" name=""/>
        <dsp:cNvSpPr/>
      </dsp:nvSpPr>
      <dsp:spPr>
        <a:xfrm>
          <a:off x="233771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Цели по качеству</a:t>
          </a:r>
          <a:endParaRPr lang="en-US" sz="2100" kern="1200" dirty="0"/>
        </a:p>
      </dsp:txBody>
      <dsp:txXfrm>
        <a:off x="2856216" y="317070"/>
        <a:ext cx="1555507" cy="1037004"/>
      </dsp:txXfrm>
    </dsp:sp>
    <dsp:sp modelId="{4E79D109-E425-4B1B-85DD-10B8A178B3E0}">
      <dsp:nvSpPr>
        <dsp:cNvPr id="0" name=""/>
        <dsp:cNvSpPr/>
      </dsp:nvSpPr>
      <dsp:spPr>
        <a:xfrm>
          <a:off x="467097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Контроль качества</a:t>
          </a:r>
          <a:endParaRPr lang="en-US" sz="2100" kern="1200" dirty="0"/>
        </a:p>
      </dsp:txBody>
      <dsp:txXfrm>
        <a:off x="5189476" y="317070"/>
        <a:ext cx="1555507" cy="1037004"/>
      </dsp:txXfrm>
    </dsp:sp>
    <dsp:sp modelId="{A1195A90-305D-4FD9-9410-9691517EF27C}">
      <dsp:nvSpPr>
        <dsp:cNvPr id="0" name=""/>
        <dsp:cNvSpPr/>
      </dsp:nvSpPr>
      <dsp:spPr>
        <a:xfrm>
          <a:off x="700423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Улучшение качества</a:t>
          </a:r>
          <a:endParaRPr lang="en-US" sz="2100" kern="1200" dirty="0"/>
        </a:p>
      </dsp:txBody>
      <dsp:txXfrm>
        <a:off x="7522736" y="317070"/>
        <a:ext cx="1555507" cy="1037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9846-CA25-4302-88EC-7076BCBC51AF}">
      <dsp:nvSpPr>
        <dsp:cNvPr id="0" name=""/>
        <dsp:cNvSpPr/>
      </dsp:nvSpPr>
      <dsp:spPr>
        <a:xfrm>
          <a:off x="4453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Вопросы качества</a:t>
          </a:r>
          <a:endParaRPr lang="en-US" sz="2100" kern="1200" dirty="0"/>
        </a:p>
      </dsp:txBody>
      <dsp:txXfrm>
        <a:off x="522955" y="317070"/>
        <a:ext cx="1555507" cy="1037004"/>
      </dsp:txXfrm>
    </dsp:sp>
    <dsp:sp modelId="{7A383030-5C7E-4FC0-B7DF-5F46BF7FAC65}">
      <dsp:nvSpPr>
        <dsp:cNvPr id="0" name=""/>
        <dsp:cNvSpPr/>
      </dsp:nvSpPr>
      <dsp:spPr>
        <a:xfrm>
          <a:off x="233771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Цели по качеству</a:t>
          </a:r>
          <a:endParaRPr lang="en-US" sz="2100" kern="1200" dirty="0"/>
        </a:p>
      </dsp:txBody>
      <dsp:txXfrm>
        <a:off x="2856216" y="317070"/>
        <a:ext cx="1555507" cy="1037004"/>
      </dsp:txXfrm>
    </dsp:sp>
    <dsp:sp modelId="{4E79D109-E425-4B1B-85DD-10B8A178B3E0}">
      <dsp:nvSpPr>
        <dsp:cNvPr id="0" name=""/>
        <dsp:cNvSpPr/>
      </dsp:nvSpPr>
      <dsp:spPr>
        <a:xfrm>
          <a:off x="467097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Контроль качества</a:t>
          </a:r>
          <a:endParaRPr lang="en-US" sz="2100" kern="1200" dirty="0"/>
        </a:p>
      </dsp:txBody>
      <dsp:txXfrm>
        <a:off x="5189476" y="317070"/>
        <a:ext cx="1555507" cy="1037004"/>
      </dsp:txXfrm>
    </dsp:sp>
    <dsp:sp modelId="{A1195A90-305D-4FD9-9410-9691517EF27C}">
      <dsp:nvSpPr>
        <dsp:cNvPr id="0" name=""/>
        <dsp:cNvSpPr/>
      </dsp:nvSpPr>
      <dsp:spPr>
        <a:xfrm>
          <a:off x="700423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Улучшение качества</a:t>
          </a:r>
          <a:endParaRPr lang="en-US" sz="2100" kern="1200" dirty="0"/>
        </a:p>
      </dsp:txBody>
      <dsp:txXfrm>
        <a:off x="7522736" y="317070"/>
        <a:ext cx="1555507" cy="1037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9846-CA25-4302-88EC-7076BCBC51AF}">
      <dsp:nvSpPr>
        <dsp:cNvPr id="0" name=""/>
        <dsp:cNvSpPr/>
      </dsp:nvSpPr>
      <dsp:spPr>
        <a:xfrm>
          <a:off x="4453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Вопросы качества</a:t>
          </a:r>
          <a:endParaRPr lang="en-US" sz="2100" kern="1200" dirty="0"/>
        </a:p>
      </dsp:txBody>
      <dsp:txXfrm>
        <a:off x="522955" y="317070"/>
        <a:ext cx="1555507" cy="1037004"/>
      </dsp:txXfrm>
    </dsp:sp>
    <dsp:sp modelId="{7A383030-5C7E-4FC0-B7DF-5F46BF7FAC65}">
      <dsp:nvSpPr>
        <dsp:cNvPr id="0" name=""/>
        <dsp:cNvSpPr/>
      </dsp:nvSpPr>
      <dsp:spPr>
        <a:xfrm>
          <a:off x="233771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Цели по качеству</a:t>
          </a:r>
          <a:endParaRPr lang="en-US" sz="2100" kern="1200" dirty="0"/>
        </a:p>
      </dsp:txBody>
      <dsp:txXfrm>
        <a:off x="2856216" y="317070"/>
        <a:ext cx="1555507" cy="1037004"/>
      </dsp:txXfrm>
    </dsp:sp>
    <dsp:sp modelId="{4E79D109-E425-4B1B-85DD-10B8A178B3E0}">
      <dsp:nvSpPr>
        <dsp:cNvPr id="0" name=""/>
        <dsp:cNvSpPr/>
      </dsp:nvSpPr>
      <dsp:spPr>
        <a:xfrm>
          <a:off x="467097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Контроль качества</a:t>
          </a:r>
          <a:endParaRPr lang="en-US" sz="2100" kern="1200" dirty="0"/>
        </a:p>
      </dsp:txBody>
      <dsp:txXfrm>
        <a:off x="5189476" y="317070"/>
        <a:ext cx="1555507" cy="1037004"/>
      </dsp:txXfrm>
    </dsp:sp>
    <dsp:sp modelId="{A1195A90-305D-4FD9-9410-9691517EF27C}">
      <dsp:nvSpPr>
        <dsp:cNvPr id="0" name=""/>
        <dsp:cNvSpPr/>
      </dsp:nvSpPr>
      <dsp:spPr>
        <a:xfrm>
          <a:off x="700423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Улучшение качества</a:t>
          </a:r>
          <a:endParaRPr lang="en-US" sz="2100" kern="1200" dirty="0"/>
        </a:p>
      </dsp:txBody>
      <dsp:txXfrm>
        <a:off x="7522736" y="317070"/>
        <a:ext cx="1555507" cy="1037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9846-CA25-4302-88EC-7076BCBC51AF}">
      <dsp:nvSpPr>
        <dsp:cNvPr id="0" name=""/>
        <dsp:cNvSpPr/>
      </dsp:nvSpPr>
      <dsp:spPr>
        <a:xfrm>
          <a:off x="4453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Вопросы качества</a:t>
          </a:r>
          <a:endParaRPr lang="en-US" sz="2100" kern="1200" dirty="0"/>
        </a:p>
      </dsp:txBody>
      <dsp:txXfrm>
        <a:off x="522955" y="317070"/>
        <a:ext cx="1555507" cy="1037004"/>
      </dsp:txXfrm>
    </dsp:sp>
    <dsp:sp modelId="{7A383030-5C7E-4FC0-B7DF-5F46BF7FAC65}">
      <dsp:nvSpPr>
        <dsp:cNvPr id="0" name=""/>
        <dsp:cNvSpPr/>
      </dsp:nvSpPr>
      <dsp:spPr>
        <a:xfrm>
          <a:off x="233771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Цели по качеству</a:t>
          </a:r>
          <a:endParaRPr lang="en-US" sz="2100" kern="1200" dirty="0"/>
        </a:p>
      </dsp:txBody>
      <dsp:txXfrm>
        <a:off x="2856216" y="317070"/>
        <a:ext cx="1555507" cy="1037004"/>
      </dsp:txXfrm>
    </dsp:sp>
    <dsp:sp modelId="{4E79D109-E425-4B1B-85DD-10B8A178B3E0}">
      <dsp:nvSpPr>
        <dsp:cNvPr id="0" name=""/>
        <dsp:cNvSpPr/>
      </dsp:nvSpPr>
      <dsp:spPr>
        <a:xfrm>
          <a:off x="467097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Контроль качества</a:t>
          </a:r>
          <a:endParaRPr lang="en-US" sz="2100" kern="1200" dirty="0"/>
        </a:p>
      </dsp:txBody>
      <dsp:txXfrm>
        <a:off x="5189476" y="317070"/>
        <a:ext cx="1555507" cy="1037004"/>
      </dsp:txXfrm>
    </dsp:sp>
    <dsp:sp modelId="{A1195A90-305D-4FD9-9410-9691517EF27C}">
      <dsp:nvSpPr>
        <dsp:cNvPr id="0" name=""/>
        <dsp:cNvSpPr/>
      </dsp:nvSpPr>
      <dsp:spPr>
        <a:xfrm>
          <a:off x="7004234" y="317070"/>
          <a:ext cx="2592511" cy="1037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Улучшение качества</a:t>
          </a:r>
          <a:endParaRPr lang="en-US" sz="2100" kern="1200" dirty="0"/>
        </a:p>
      </dsp:txBody>
      <dsp:txXfrm>
        <a:off x="7522736" y="317070"/>
        <a:ext cx="1555507" cy="1037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8EA4F-C65A-43BB-B0B0-0047FDF7C25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3F69-D0FC-4D7D-A60E-57D12756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0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9B5A1-3F32-40ED-BDED-6A1E2A9E2FCF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290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FF7-CCD3-4B5C-9250-D54BF3E425C8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4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3781-F012-4333-AB63-17879822FCBB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9414-9525-4A8C-B2D9-6A502862C724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0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6E7A2D-306F-4392-B151-8A8AA20351BA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0907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4D95-25F7-4F08-B3FE-1D2C8FDF5173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5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54E4-48DE-478F-AC3A-1D30CD3121DD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5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27C-D80D-4A02-8D7F-C84F8D761CC4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7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1F3-77AE-4207-897E-8AC4873E2AE7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4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2969-5395-4666-BA6B-968A5A8B698B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© Станислав Рождественский 2019, Санкт-Петербург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878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93DF8-0AF6-4587-8F75-E15592931855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© Станислав Рождественский 2019, Санкт-Петербург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746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C6B159A-7098-407B-874F-2BEE0470FA9D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Санкт-Петербург.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461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linkedin.com/in/sirojdestvensk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5400" dirty="0" smtClean="0"/>
              <a:t>Выбираем Качество требований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Станислав Рождественский</a:t>
            </a:r>
          </a:p>
          <a:p>
            <a:r>
              <a:rPr lang="en-US" dirty="0" err="1" smtClean="0"/>
              <a:t>DataArt</a:t>
            </a:r>
            <a:endParaRPr lang="ru-R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Критериев много – </a:t>
            </a:r>
            <a:br>
              <a:rPr lang="ru-RU" dirty="0" smtClean="0"/>
            </a:br>
            <a:r>
              <a:rPr lang="ru-RU" dirty="0" smtClean="0"/>
              <a:t>выбирайте нужные вам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31" t="7642" r="2697" b="4239"/>
          <a:stretch/>
        </p:blipFill>
        <p:spPr>
          <a:xfrm>
            <a:off x="867748" y="2223652"/>
            <a:ext cx="8061648" cy="382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920" t="8506" r="20859" b="40851"/>
          <a:stretch/>
        </p:blipFill>
        <p:spPr>
          <a:xfrm>
            <a:off x="8828545" y="1862420"/>
            <a:ext cx="2939144" cy="2556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0387" t="8827" r="5772" b="8021"/>
          <a:stretch/>
        </p:blipFill>
        <p:spPr>
          <a:xfrm>
            <a:off x="8411452" y="4622350"/>
            <a:ext cx="3255386" cy="1627694"/>
          </a:xfrm>
          <a:prstGeom prst="rect">
            <a:avLst/>
          </a:prstGeom>
        </p:spPr>
      </p:pic>
      <p:pic>
        <p:nvPicPr>
          <p:cNvPr id="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измерения качества требований</a:t>
            </a:r>
            <a:endParaRPr lang="ru-R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95100"/>
              </p:ext>
            </p:extLst>
          </p:nvPr>
        </p:nvGraphicFramePr>
        <p:xfrm>
          <a:off x="1371600" y="1602531"/>
          <a:ext cx="10450286" cy="396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1623523" y="4329404"/>
            <a:ext cx="4637314" cy="9237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одного требования</a:t>
            </a:r>
            <a:endParaRPr lang="ru-RU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973074" y="4329404"/>
            <a:ext cx="4637314" cy="9237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совокупности требований</a:t>
            </a:r>
            <a:endParaRPr lang="ru-RU" sz="2400" dirty="0"/>
          </a:p>
        </p:txBody>
      </p:sp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их всех?</a:t>
            </a:r>
            <a:endParaRPr lang="ru-R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83638"/>
              </p:ext>
            </p:extLst>
          </p:nvPr>
        </p:nvGraphicFramePr>
        <p:xfrm>
          <a:off x="1371600" y="1602531"/>
          <a:ext cx="10450286" cy="396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7413" b="59010"/>
          <a:stretch/>
        </p:blipFill>
        <p:spPr>
          <a:xfrm>
            <a:off x="2057400" y="5642469"/>
            <a:ext cx="4539343" cy="930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54338" b="9312"/>
          <a:stretch/>
        </p:blipFill>
        <p:spPr>
          <a:xfrm>
            <a:off x="6596743" y="5595671"/>
            <a:ext cx="4404050" cy="977106"/>
          </a:xfrm>
          <a:prstGeom prst="rect">
            <a:avLst/>
          </a:prstGeom>
        </p:spPr>
      </p:pic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простое сделать сложным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71600" y="1499617"/>
            <a:ext cx="4447786" cy="4367784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/>
              <a:t>Предусловия</a:t>
            </a:r>
            <a:r>
              <a:rPr lang="ru-RU" dirty="0"/>
              <a:t>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Клиент находится </a:t>
            </a:r>
            <a:r>
              <a:rPr lang="ru-RU" dirty="0"/>
              <a:t>в кафе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У клиента достаточно </a:t>
            </a:r>
            <a:r>
              <a:rPr lang="ru-RU" dirty="0" smtClean="0"/>
              <a:t>средств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smtClean="0"/>
              <a:t>Основной </a:t>
            </a:r>
            <a:r>
              <a:rPr lang="ru-RU" b="1" dirty="0"/>
              <a:t>поток: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ru-RU" dirty="0"/>
              <a:t>Клиент подходит к свободной кассе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ru-RU" dirty="0"/>
              <a:t>Клиент </a:t>
            </a:r>
            <a:r>
              <a:rPr lang="ru-RU" dirty="0" smtClean="0"/>
              <a:t>называет вид гамбургера</a:t>
            </a:r>
            <a:endParaRPr lang="ru-RU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ru-RU" dirty="0"/>
              <a:t>Кассир проверяет наличие товара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ru-RU" dirty="0"/>
              <a:t>Кассир называет цену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ru-RU" dirty="0"/>
              <a:t>Кассир уточняет способ оплаты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ru-RU" dirty="0"/>
              <a:t>Кассир вводит сумму в терминал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ru-RU" dirty="0"/>
              <a:t>Клиент оплачивает </a:t>
            </a:r>
            <a:r>
              <a:rPr lang="ru-RU" dirty="0" smtClean="0"/>
              <a:t>товар картой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/>
              <a:t>и т.д</a:t>
            </a:r>
            <a:r>
              <a:rPr lang="ru-RU" dirty="0" smtClean="0"/>
              <a:t>...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397301" y="1582889"/>
            <a:ext cx="4639744" cy="3720710"/>
            <a:chOff x="6397301" y="1582889"/>
            <a:chExt cx="4639744" cy="3720710"/>
          </a:xfrm>
        </p:grpSpPr>
        <p:sp>
          <p:nvSpPr>
            <p:cNvPr id="9" name="5-Point Star 8"/>
            <p:cNvSpPr/>
            <p:nvPr/>
          </p:nvSpPr>
          <p:spPr>
            <a:xfrm>
              <a:off x="7908748" y="4317028"/>
              <a:ext cx="433137" cy="432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8341881" y="4317028"/>
              <a:ext cx="433137" cy="432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8773868" y="4317028"/>
              <a:ext cx="433137" cy="432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9207001" y="4317028"/>
              <a:ext cx="433137" cy="432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9632667" y="4317028"/>
              <a:ext cx="433137" cy="432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97301" y="4405026"/>
              <a:ext cx="1469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/>
                <a:t>Детальное</a:t>
              </a:r>
              <a:endParaRPr lang="ru-RU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97301" y="4934267"/>
              <a:ext cx="1469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/>
                <a:t>Понятное</a:t>
              </a:r>
              <a:endParaRPr lang="ru-RU" b="1" dirty="0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7897861" y="4862630"/>
              <a:ext cx="433137" cy="432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330994" y="4862630"/>
              <a:ext cx="433137" cy="4320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8762981" y="4862630"/>
              <a:ext cx="433137" cy="43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9196114" y="4862630"/>
              <a:ext cx="433137" cy="43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9621780" y="4862630"/>
              <a:ext cx="433137" cy="43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1546" y="1582889"/>
              <a:ext cx="4575499" cy="2572639"/>
            </a:xfrm>
            <a:prstGeom prst="rect">
              <a:avLst/>
            </a:prstGeom>
          </p:spPr>
        </p:pic>
      </p:grpSp>
      <p:pic>
        <p:nvPicPr>
          <p:cNvPr id="2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Купить гамбургер – как проще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71600" y="1499617"/>
            <a:ext cx="4447786" cy="436778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клиент кафе</a:t>
            </a:r>
          </a:p>
          <a:p>
            <a:pPr marL="0" indent="0">
              <a:buNone/>
            </a:pPr>
            <a:r>
              <a:rPr lang="ru-RU" dirty="0"/>
              <a:t>Я хочу купить гамбургер</a:t>
            </a:r>
          </a:p>
          <a:p>
            <a:pPr marL="0" indent="0">
              <a:buNone/>
            </a:pPr>
            <a:r>
              <a:rPr lang="ru-RU" dirty="0"/>
              <a:t>Чтобы </a:t>
            </a:r>
            <a:r>
              <a:rPr lang="ru-RU" dirty="0" smtClean="0"/>
              <a:t>утолить </a:t>
            </a:r>
            <a:r>
              <a:rPr lang="ru-RU" dirty="0"/>
              <a:t>голод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9" name="5-Point Star 8"/>
          <p:cNvSpPr/>
          <p:nvPr/>
        </p:nvSpPr>
        <p:spPr>
          <a:xfrm>
            <a:off x="7908748" y="4317028"/>
            <a:ext cx="433137" cy="43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Point Star 9"/>
          <p:cNvSpPr/>
          <p:nvPr/>
        </p:nvSpPr>
        <p:spPr>
          <a:xfrm>
            <a:off x="8341881" y="4317028"/>
            <a:ext cx="433137" cy="43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Point Star 10"/>
          <p:cNvSpPr/>
          <p:nvPr/>
        </p:nvSpPr>
        <p:spPr>
          <a:xfrm>
            <a:off x="8773868" y="4317028"/>
            <a:ext cx="433137" cy="43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Point Star 11"/>
          <p:cNvSpPr/>
          <p:nvPr/>
        </p:nvSpPr>
        <p:spPr>
          <a:xfrm>
            <a:off x="9207001" y="4317028"/>
            <a:ext cx="433137" cy="43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Point Star 12"/>
          <p:cNvSpPr/>
          <p:nvPr/>
        </p:nvSpPr>
        <p:spPr>
          <a:xfrm>
            <a:off x="9632667" y="4317028"/>
            <a:ext cx="433137" cy="43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7301" y="4405026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Детальное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97301" y="4934267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Понятное</a:t>
            </a:r>
            <a:endParaRPr lang="ru-RU" b="1" dirty="0"/>
          </a:p>
        </p:txBody>
      </p:sp>
      <p:sp>
        <p:nvSpPr>
          <p:cNvPr id="16" name="5-Point Star 15"/>
          <p:cNvSpPr/>
          <p:nvPr/>
        </p:nvSpPr>
        <p:spPr>
          <a:xfrm>
            <a:off x="7897861" y="4862630"/>
            <a:ext cx="433137" cy="43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Point Star 16"/>
          <p:cNvSpPr/>
          <p:nvPr/>
        </p:nvSpPr>
        <p:spPr>
          <a:xfrm>
            <a:off x="8330994" y="4862630"/>
            <a:ext cx="433137" cy="43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Point Star 17"/>
          <p:cNvSpPr/>
          <p:nvPr/>
        </p:nvSpPr>
        <p:spPr>
          <a:xfrm>
            <a:off x="8762981" y="4862630"/>
            <a:ext cx="433137" cy="43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Point Star 18"/>
          <p:cNvSpPr/>
          <p:nvPr/>
        </p:nvSpPr>
        <p:spPr>
          <a:xfrm>
            <a:off x="9196114" y="4862630"/>
            <a:ext cx="433137" cy="43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Point Star 19"/>
          <p:cNvSpPr/>
          <p:nvPr/>
        </p:nvSpPr>
        <p:spPr>
          <a:xfrm>
            <a:off x="9621780" y="4862630"/>
            <a:ext cx="433137" cy="43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46" y="1582889"/>
            <a:ext cx="4575499" cy="2572639"/>
          </a:xfrm>
          <a:prstGeom prst="rect">
            <a:avLst/>
          </a:prstGeom>
        </p:spPr>
      </p:pic>
      <p:pic>
        <p:nvPicPr>
          <p:cNvPr id="2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776"/>
          </a:xfrm>
        </p:spPr>
        <p:txBody>
          <a:bodyPr>
            <a:normAutofit/>
          </a:bodyPr>
          <a:lstStyle/>
          <a:p>
            <a:r>
              <a:rPr lang="ru-RU" dirty="0" smtClean="0"/>
              <a:t>Дилемма качества</a:t>
            </a:r>
            <a:endParaRPr lang="ru-RU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271450" y="1567542"/>
            <a:ext cx="18661" cy="3928188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90111" y="5461520"/>
            <a:ext cx="5085183" cy="34210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38589" y="2957804"/>
            <a:ext cx="2006081" cy="20900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66168" y="5728996"/>
            <a:ext cx="147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Понятное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134601" y="5724722"/>
            <a:ext cx="147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Непонятное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660364" y="1684568"/>
            <a:ext cx="147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Детальное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022772" y="512639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Высокоуровневое</a:t>
            </a:r>
            <a:endParaRPr lang="ru-RU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3" name="Oval 2"/>
          <p:cNvSpPr/>
          <p:nvPr/>
        </p:nvSpPr>
        <p:spPr>
          <a:xfrm>
            <a:off x="5478326" y="4596384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/>
          <p:cNvSpPr/>
          <p:nvPr/>
        </p:nvSpPr>
        <p:spPr>
          <a:xfrm>
            <a:off x="4192070" y="3249168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ounded Rectangular Callout 15"/>
          <p:cNvSpPr/>
          <p:nvPr/>
        </p:nvSpPr>
        <p:spPr>
          <a:xfrm>
            <a:off x="4260681" y="2115578"/>
            <a:ext cx="2435290" cy="857135"/>
          </a:xfrm>
          <a:prstGeom prst="wedgeRoundRectCallout">
            <a:avLst>
              <a:gd name="adj1" fmla="val -43438"/>
              <a:gd name="adj2" fmla="val 742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Подробное, но не очень понятное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622326" y="3481187"/>
            <a:ext cx="2435290" cy="857135"/>
          </a:xfrm>
          <a:prstGeom prst="wedgeRoundRectCallout">
            <a:avLst>
              <a:gd name="adj1" fmla="val -43438"/>
              <a:gd name="adj2" fmla="val 742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Понятное, но не слишком детальное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2179" y="4941732"/>
            <a:ext cx="7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ru-RU" dirty="0"/>
          </a:p>
        </p:txBody>
      </p:sp>
      <p:pic>
        <p:nvPicPr>
          <p:cNvPr id="2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776"/>
          </a:xfrm>
        </p:spPr>
        <p:txBody>
          <a:bodyPr>
            <a:normAutofit/>
          </a:bodyPr>
          <a:lstStyle/>
          <a:p>
            <a:r>
              <a:rPr lang="ru-RU" dirty="0" smtClean="0"/>
              <a:t>Как выйти на новый уровень?</a:t>
            </a:r>
            <a:endParaRPr lang="ru-RU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75036" y="1567542"/>
            <a:ext cx="18661" cy="3928188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93697" y="5461520"/>
            <a:ext cx="5085183" cy="34210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42175" y="2957804"/>
            <a:ext cx="2006081" cy="20900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69754" y="5728996"/>
            <a:ext cx="147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Понятное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8187" y="5724722"/>
            <a:ext cx="147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Непонятное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63950" y="1684568"/>
            <a:ext cx="147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Детальное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26358" y="512639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Высокоуровневое</a:t>
            </a:r>
            <a:endParaRPr lang="ru-RU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33247" y="2245958"/>
            <a:ext cx="2006081" cy="20900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85174" y="3321698"/>
            <a:ext cx="541176" cy="4758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9863" y="3181743"/>
            <a:ext cx="41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55962" y="4151350"/>
            <a:ext cx="7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00656" y="4957665"/>
            <a:ext cx="7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</a:t>
            </a:r>
            <a:endParaRPr lang="ru-RU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738317" y="1819469"/>
            <a:ext cx="2435290" cy="1110343"/>
          </a:xfrm>
          <a:prstGeom prst="wedgeRoundRectCallout">
            <a:avLst>
              <a:gd name="adj1" fmla="val -43438"/>
              <a:gd name="adj2" fmla="val 742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 (время)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Квалификация</a:t>
            </a:r>
          </a:p>
          <a:p>
            <a:pPr algn="ctr"/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2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Типичные дилеммы качества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95535"/>
            <a:ext cx="4447786" cy="4271865"/>
          </a:xfrm>
        </p:spPr>
        <p:txBody>
          <a:bodyPr numCol="1"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Детальное</a:t>
            </a:r>
          </a:p>
          <a:p>
            <a:pPr marL="0" indent="0" algn="r">
              <a:buNone/>
            </a:pPr>
            <a:r>
              <a:rPr lang="ru-RU" sz="2400" dirty="0" smtClean="0"/>
              <a:t>Стабильное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Нейтральное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Полное</a:t>
            </a:r>
          </a:p>
          <a:p>
            <a:pPr marL="0" indent="0" algn="r">
              <a:buNone/>
            </a:pPr>
            <a:r>
              <a:rPr lang="ru-RU" sz="2400" dirty="0" smtClean="0"/>
              <a:t>Покрывающее полностью</a:t>
            </a:r>
          </a:p>
          <a:p>
            <a:pPr marL="0" indent="0" algn="r">
              <a:buNone/>
            </a:pPr>
            <a:r>
              <a:rPr lang="ru-RU" sz="2400" dirty="0" smtClean="0"/>
              <a:t>Необходимое</a:t>
            </a:r>
            <a:endParaRPr lang="ru-RU" sz="24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ru-RU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5403" y="1595535"/>
            <a:ext cx="4447786" cy="4271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Понятное</a:t>
            </a:r>
          </a:p>
          <a:p>
            <a:pPr marL="0" indent="0">
              <a:buNone/>
            </a:pPr>
            <a:r>
              <a:rPr lang="ru-RU" sz="2400" dirty="0" smtClean="0"/>
              <a:t>Актуальное</a:t>
            </a:r>
          </a:p>
          <a:p>
            <a:pPr marL="0" indent="0">
              <a:buNone/>
            </a:pPr>
            <a:r>
              <a:rPr lang="ru-RU" sz="2400" dirty="0"/>
              <a:t>Проверяемое</a:t>
            </a:r>
          </a:p>
          <a:p>
            <a:pPr marL="0" indent="0">
              <a:buNone/>
            </a:pPr>
            <a:r>
              <a:rPr lang="ru-RU" sz="2400" dirty="0"/>
              <a:t>Управляемое</a:t>
            </a:r>
          </a:p>
          <a:p>
            <a:pPr marL="0" indent="0">
              <a:buNone/>
            </a:pPr>
            <a:r>
              <a:rPr lang="ru-RU" sz="2400" dirty="0" smtClean="0"/>
              <a:t>Недорогое</a:t>
            </a:r>
          </a:p>
          <a:p>
            <a:pPr marL="0" indent="0">
              <a:buNone/>
            </a:pPr>
            <a:r>
              <a:rPr lang="ru-RU" sz="2400" dirty="0"/>
              <a:t>Логичное </a:t>
            </a:r>
            <a:r>
              <a:rPr lang="ru-RU" sz="2400" dirty="0">
                <a:sym typeface="Wingdings" panose="05000000000000000000" pitchFamily="2" charset="2"/>
              </a:rPr>
              <a:t></a:t>
            </a:r>
            <a:endParaRPr lang="ru-R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2052" name="Picture 4" descr="ÐÐ°ÑÑÐ¸Ð½ÐºÐ¸ Ð¿Ð¾ Ð·Ð°Ð¿ÑÐ¾ÑÑ Ð²ÐµÑÑ Ð³ÑÐ°ÑÐ¸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1" b="13963"/>
          <a:stretch/>
        </p:blipFill>
        <p:spPr bwMode="auto">
          <a:xfrm>
            <a:off x="4562475" y="5064241"/>
            <a:ext cx="3219450" cy="146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938394" y="1576485"/>
            <a:ext cx="468000" cy="46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/>
              <a:t>VS</a:t>
            </a:r>
            <a:endParaRPr lang="ru-RU" dirty="0"/>
          </a:p>
        </p:txBody>
      </p:sp>
      <p:sp>
        <p:nvSpPr>
          <p:cNvPr id="11" name="Oval 10"/>
          <p:cNvSpPr/>
          <p:nvPr/>
        </p:nvSpPr>
        <p:spPr>
          <a:xfrm>
            <a:off x="5938394" y="2081938"/>
            <a:ext cx="468000" cy="46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/>
              <a:t>VS</a:t>
            </a:r>
            <a:endParaRPr lang="ru-RU" dirty="0"/>
          </a:p>
        </p:txBody>
      </p:sp>
      <p:sp>
        <p:nvSpPr>
          <p:cNvPr id="12" name="Oval 11"/>
          <p:cNvSpPr/>
          <p:nvPr/>
        </p:nvSpPr>
        <p:spPr>
          <a:xfrm>
            <a:off x="5938394" y="2587391"/>
            <a:ext cx="468000" cy="46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/>
              <a:t>VS</a:t>
            </a:r>
            <a:endParaRPr lang="ru-RU" dirty="0"/>
          </a:p>
        </p:txBody>
      </p:sp>
      <p:sp>
        <p:nvSpPr>
          <p:cNvPr id="13" name="Oval 12"/>
          <p:cNvSpPr/>
          <p:nvPr/>
        </p:nvSpPr>
        <p:spPr>
          <a:xfrm>
            <a:off x="5938200" y="3092844"/>
            <a:ext cx="468000" cy="46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/>
              <a:t>VS</a:t>
            </a:r>
            <a:endParaRPr lang="ru-RU" dirty="0"/>
          </a:p>
        </p:txBody>
      </p:sp>
      <p:sp>
        <p:nvSpPr>
          <p:cNvPr id="14" name="Oval 13"/>
          <p:cNvSpPr/>
          <p:nvPr/>
        </p:nvSpPr>
        <p:spPr>
          <a:xfrm>
            <a:off x="5938200" y="3591744"/>
            <a:ext cx="468000" cy="46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/>
              <a:t>VS</a:t>
            </a:r>
            <a:endParaRPr lang="ru-RU" dirty="0"/>
          </a:p>
        </p:txBody>
      </p:sp>
      <p:sp>
        <p:nvSpPr>
          <p:cNvPr id="15" name="Oval 14"/>
          <p:cNvSpPr/>
          <p:nvPr/>
        </p:nvSpPr>
        <p:spPr>
          <a:xfrm>
            <a:off x="5938200" y="4097836"/>
            <a:ext cx="468000" cy="46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/>
              <a:t>VS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78598" y="4629104"/>
            <a:ext cx="58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1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жизни может выглядеть так</a:t>
            </a:r>
            <a:endParaRPr lang="ru-R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22519"/>
              </p:ext>
            </p:extLst>
          </p:nvPr>
        </p:nvGraphicFramePr>
        <p:xfrm>
          <a:off x="1371600" y="1602531"/>
          <a:ext cx="10450286" cy="396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163076" y="5693867"/>
            <a:ext cx="1492337" cy="324905"/>
            <a:chOff x="122641" y="1192774"/>
            <a:chExt cx="2232004" cy="324905"/>
          </a:xfrm>
        </p:grpSpPr>
        <p:sp>
          <p:nvSpPr>
            <p:cNvPr id="7" name="Rounded Rectangle 6"/>
            <p:cNvSpPr/>
            <p:nvPr/>
          </p:nvSpPr>
          <p:spPr>
            <a:xfrm>
              <a:off x="122641" y="1192774"/>
              <a:ext cx="2232004" cy="324905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132157" y="1202290"/>
              <a:ext cx="2212972" cy="305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Хорошо</a:t>
              </a:r>
              <a:endParaRPr lang="en-US" sz="1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0574" y="5686813"/>
            <a:ext cx="1492337" cy="324905"/>
            <a:chOff x="122641" y="1192774"/>
            <a:chExt cx="2232004" cy="324905"/>
          </a:xfrm>
          <a:solidFill>
            <a:srgbClr val="FFFF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22641" y="1192774"/>
              <a:ext cx="2232004" cy="32490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132157" y="1202290"/>
              <a:ext cx="2212972" cy="305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</a:rPr>
                <a:t>Средне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38072" y="5686813"/>
            <a:ext cx="1492337" cy="324905"/>
            <a:chOff x="122641" y="1192774"/>
            <a:chExt cx="2232004" cy="324905"/>
          </a:xfrm>
          <a:solidFill>
            <a:srgbClr val="FF00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122641" y="1192774"/>
              <a:ext cx="2232004" cy="32490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132157" y="1202290"/>
              <a:ext cx="2212972" cy="305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Плохо</a:t>
              </a:r>
              <a:endParaRPr lang="en-US" sz="1400" kern="1200" dirty="0"/>
            </a:p>
          </p:txBody>
        </p:sp>
      </p:grpSp>
      <p:pic>
        <p:nvPicPr>
          <p:cNvPr id="1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Определения качества</a:t>
            </a:r>
          </a:p>
          <a:p>
            <a:r>
              <a:rPr lang="ru-RU" sz="2800" dirty="0" smtClean="0"/>
              <a:t>Критерии качества требований</a:t>
            </a:r>
          </a:p>
          <a:p>
            <a:r>
              <a:rPr lang="ru-RU" sz="2800" dirty="0" smtClean="0"/>
              <a:t>Пример работы с качеством</a:t>
            </a:r>
          </a:p>
          <a:p>
            <a:r>
              <a:rPr lang="ru-RU" sz="2800" dirty="0" smtClean="0"/>
              <a:t>Алгоритм работы с качеством</a:t>
            </a:r>
            <a:endParaRPr lang="ru-R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ru-RU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5" name="Pentagon 4"/>
          <p:cNvSpPr/>
          <p:nvPr/>
        </p:nvSpPr>
        <p:spPr>
          <a:xfrm>
            <a:off x="1390262" y="3433669"/>
            <a:ext cx="410547" cy="41987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качественней?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67534" y="3985419"/>
            <a:ext cx="103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№1</a:t>
            </a:r>
            <a:endParaRPr lang="ru-RU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720" b="49001"/>
          <a:stretch/>
        </p:blipFill>
        <p:spPr>
          <a:xfrm>
            <a:off x="2083977" y="1980715"/>
            <a:ext cx="2775284" cy="2112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9157" y="3985419"/>
            <a:ext cx="103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№2</a:t>
            </a:r>
            <a:endParaRPr lang="ru-RU" sz="2800" b="1" dirty="0"/>
          </a:p>
        </p:txBody>
      </p:sp>
      <p:pic>
        <p:nvPicPr>
          <p:cNvPr id="2050" name="Picture 2" descr="ÐÐ°ÑÑÐ¸Ð½ÐºÐ¸ Ð¿Ð¾ Ð·Ð°Ð¿ÑÐ¾ÑÑ vegetarian bu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250970"/>
            <a:ext cx="2734449" cy="27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36790" y="2149941"/>
            <a:ext cx="2634086" cy="3998685"/>
            <a:chOff x="5236790" y="2149941"/>
            <a:chExt cx="2634086" cy="3998685"/>
          </a:xfrm>
        </p:grpSpPr>
        <p:pic>
          <p:nvPicPr>
            <p:cNvPr id="1026" name="Picture 2" descr="https://i.pinimg.com/originals/3d/b6/ba/3db6badbbd94905384a7855aaef0e47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790" y="2561879"/>
              <a:ext cx="2634086" cy="3586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033979" y="2149941"/>
              <a:ext cx="1036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№</a:t>
              </a:r>
              <a:r>
                <a:rPr lang="en-US" sz="2800" b="1" dirty="0" smtClean="0"/>
                <a:t>3</a:t>
              </a:r>
              <a:endParaRPr lang="ru-RU" sz="2800" b="1" dirty="0"/>
            </a:p>
          </p:txBody>
        </p:sp>
      </p:grpSp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Задача: описать сложную логику расчетов быстро и хорошо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Бизнес-требования </a:t>
            </a:r>
            <a:r>
              <a:rPr lang="ru-RU" dirty="0"/>
              <a:t>на 20 страницах в виде псевдо-</a:t>
            </a:r>
            <a:r>
              <a:rPr lang="en-US" dirty="0"/>
              <a:t>SQL </a:t>
            </a:r>
            <a:r>
              <a:rPr lang="ru-RU" dirty="0"/>
              <a:t>кода</a:t>
            </a:r>
          </a:p>
          <a:p>
            <a:r>
              <a:rPr lang="ru-RU" dirty="0"/>
              <a:t>Разнородные исходные данные</a:t>
            </a:r>
          </a:p>
          <a:p>
            <a:r>
              <a:rPr lang="ru-RU" dirty="0"/>
              <a:t>Несколько уровней фильтрации и </a:t>
            </a:r>
            <a:r>
              <a:rPr lang="ru-RU" dirty="0" smtClean="0"/>
              <a:t>группировки</a:t>
            </a:r>
            <a:endParaRPr lang="ru-RU" dirty="0"/>
          </a:p>
          <a:p>
            <a:r>
              <a:rPr lang="ru-RU" dirty="0"/>
              <a:t>Более 20 показателей на </a:t>
            </a:r>
            <a:r>
              <a:rPr lang="ru-RU" dirty="0" smtClean="0"/>
              <a:t>выходе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3" y="2238754"/>
            <a:ext cx="5230514" cy="3675889"/>
          </a:xfrm>
          <a:prstGeom prst="rect">
            <a:avLst/>
          </a:prstGeom>
        </p:spPr>
      </p:pic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цели по качеству и способы их достижения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Правильное</a:t>
            </a:r>
            <a:endParaRPr lang="ru-RU" dirty="0"/>
          </a:p>
          <a:p>
            <a:r>
              <a:rPr lang="ru-RU" dirty="0"/>
              <a:t>Непротиворечивое</a:t>
            </a:r>
          </a:p>
          <a:p>
            <a:r>
              <a:rPr lang="ru-RU" dirty="0" smtClean="0"/>
              <a:t>Полное</a:t>
            </a:r>
            <a:endParaRPr lang="ru-RU" dirty="0"/>
          </a:p>
          <a:p>
            <a:r>
              <a:rPr lang="ru-RU" dirty="0"/>
              <a:t>Нейтральное</a:t>
            </a:r>
          </a:p>
          <a:p>
            <a:r>
              <a:rPr lang="ru-RU" dirty="0" smtClean="0"/>
              <a:t>Управляемое</a:t>
            </a:r>
          </a:p>
          <a:p>
            <a:r>
              <a:rPr lang="ru-RU" dirty="0" smtClean="0"/>
              <a:t>Написать, уйти в отпуск и забыть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076"/>
          <a:stretch/>
        </p:blipFill>
        <p:spPr>
          <a:xfrm>
            <a:off x="7837714" y="1388410"/>
            <a:ext cx="3834882" cy="5009571"/>
          </a:xfrm>
          <a:prstGeom prst="rect">
            <a:avLst/>
          </a:prstGeom>
        </p:spPr>
      </p:pic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месяца спустя...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96521" y="5086984"/>
            <a:ext cx="5553075" cy="4191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Реальная причина: требования НЕПОНЯТНЫЕ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2636"/>
            <a:ext cx="4048125" cy="404812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28128"/>
              </p:ext>
            </p:extLst>
          </p:nvPr>
        </p:nvGraphicFramePr>
        <p:xfrm>
          <a:off x="5696521" y="2171700"/>
          <a:ext cx="536854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272">
                  <a:extLst>
                    <a:ext uri="{9D8B030D-6E8A-4147-A177-3AD203B41FA5}">
                      <a16:colId xmlns:a16="http://schemas.microsoft.com/office/drawing/2014/main" val="2717115375"/>
                    </a:ext>
                  </a:extLst>
                </a:gridCol>
                <a:gridCol w="2684272">
                  <a:extLst>
                    <a:ext uri="{9D8B030D-6E8A-4147-A177-3AD203B41FA5}">
                      <a16:colId xmlns:a16="http://schemas.microsoft.com/office/drawing/2014/main" val="1518620700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Дифференциальный</a:t>
                      </a:r>
                      <a:r>
                        <a:rPr lang="ru-RU" sz="2000" baseline="0" dirty="0" smtClean="0"/>
                        <a:t> диагноз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Ошибка разработчика</a:t>
                      </a:r>
                      <a:r>
                        <a:rPr lang="en-US" sz="2000" dirty="0" smtClean="0"/>
                        <a:t>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Реализовывал лучший разработчик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7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Ошибки или пропуски в требованиях</a:t>
                      </a:r>
                      <a:r>
                        <a:rPr lang="en-US" sz="2000" dirty="0" smtClean="0"/>
                        <a:t>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</a:t>
                      </a:r>
                      <a:r>
                        <a:rPr lang="ru-RU" sz="2000" baseline="0" dirty="0" smtClean="0"/>
                        <a:t> выявлено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5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Пропустили</a:t>
                      </a:r>
                      <a:r>
                        <a:rPr lang="ru-RU" sz="2000" baseline="0" dirty="0" smtClean="0"/>
                        <a:t> изменения</a:t>
                      </a:r>
                      <a:r>
                        <a:rPr lang="en-US" sz="2000" baseline="0" dirty="0" smtClean="0"/>
                        <a:t>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 было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136356"/>
                  </a:ext>
                </a:extLst>
              </a:tr>
            </a:tbl>
          </a:graphicData>
        </a:graphic>
      </p:graphicFrame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Проблему решили – но пришлось чем-то жертвовать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Добавили примеры: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ухудшилось?</a:t>
            </a:r>
          </a:p>
          <a:p>
            <a:r>
              <a:rPr lang="ru-RU" dirty="0" smtClean="0"/>
              <a:t>Полное</a:t>
            </a:r>
          </a:p>
          <a:p>
            <a:r>
              <a:rPr lang="ru-RU" dirty="0" smtClean="0"/>
              <a:t>Нейтральное</a:t>
            </a:r>
          </a:p>
          <a:p>
            <a:r>
              <a:rPr lang="ru-RU" dirty="0" smtClean="0"/>
              <a:t>Доступное</a:t>
            </a:r>
          </a:p>
          <a:p>
            <a:r>
              <a:rPr lang="ru-RU" dirty="0" smtClean="0"/>
              <a:t>Обновляемое</a:t>
            </a:r>
          </a:p>
          <a:p>
            <a:r>
              <a:rPr lang="ru-RU" dirty="0" smtClean="0"/>
              <a:t>Недорогое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1026" name="Picture 2" descr="ÐÐ°ÑÑÐ¸Ð½ÐºÐ¸ Ð¿Ð¾ Ð·Ð°Ð¿ÑÐ¾ÑÑ excel comp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88" y="2757686"/>
            <a:ext cx="4195409" cy="344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Определения качества</a:t>
            </a:r>
          </a:p>
          <a:p>
            <a:r>
              <a:rPr lang="ru-RU" sz="2800" dirty="0" smtClean="0"/>
              <a:t>Критерии качества требований</a:t>
            </a:r>
          </a:p>
          <a:p>
            <a:r>
              <a:rPr lang="ru-RU" sz="2800" dirty="0" smtClean="0"/>
              <a:t>Пример работы с качеством</a:t>
            </a:r>
          </a:p>
          <a:p>
            <a:r>
              <a:rPr lang="ru-RU" sz="2800" dirty="0" smtClean="0"/>
              <a:t>Алгоритм работы с качеством</a:t>
            </a:r>
            <a:endParaRPr lang="ru-R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ru-RU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5" name="Pentagon 4"/>
          <p:cNvSpPr/>
          <p:nvPr/>
        </p:nvSpPr>
        <p:spPr>
          <a:xfrm>
            <a:off x="1390262" y="3986119"/>
            <a:ext cx="410547" cy="41987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 ответа на базовые вопросы сложно определить цели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757680"/>
          <a:ext cx="9601200" cy="16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7" name="Rounded Rectangular Callout 6"/>
          <p:cNvSpPr/>
          <p:nvPr/>
        </p:nvSpPr>
        <p:spPr>
          <a:xfrm flipV="1">
            <a:off x="1975104" y="3445553"/>
            <a:ext cx="8546592" cy="2030687"/>
          </a:xfrm>
          <a:prstGeom prst="wedgeRoundRectCallout">
            <a:avLst>
              <a:gd name="adj1" fmla="val -40210"/>
              <a:gd name="adj2" fmla="val 65502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96160" y="3652758"/>
            <a:ext cx="7792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Что является требованием?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Кто будет использовать требования?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Как они будут их использовать?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Какие у нас ресурсы для подготовки требований?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Довольны ли бизнес аналитики своей работой? </a:t>
            </a:r>
            <a:endParaRPr lang="ru-RU" sz="2000" dirty="0"/>
          </a:p>
        </p:txBody>
      </p:sp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каждого </a:t>
            </a:r>
            <a:r>
              <a:rPr lang="ru-RU" dirty="0" smtClean="0"/>
              <a:t>критерия – </a:t>
            </a:r>
            <a:br>
              <a:rPr lang="ru-RU" dirty="0" smtClean="0"/>
            </a:br>
            <a:r>
              <a:rPr lang="ru-RU" dirty="0" smtClean="0"/>
              <a:t>свой набор инструментов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757680"/>
          <a:ext cx="9601200" cy="16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7" name="Rounded Rectangular Callout 6"/>
          <p:cNvSpPr/>
          <p:nvPr/>
        </p:nvSpPr>
        <p:spPr>
          <a:xfrm flipV="1">
            <a:off x="1975104" y="3445553"/>
            <a:ext cx="8546592" cy="2030687"/>
          </a:xfrm>
          <a:prstGeom prst="wedgeRoundRectCallout">
            <a:avLst>
              <a:gd name="adj1" fmla="val -11798"/>
              <a:gd name="adj2" fmla="val 64501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96160" y="3652758"/>
            <a:ext cx="779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Какие критерии </a:t>
            </a:r>
            <a:r>
              <a:rPr lang="ru-RU" sz="2000" dirty="0" smtClean="0"/>
              <a:t>качества хотим </a:t>
            </a:r>
            <a:r>
              <a:rPr lang="ru-RU" sz="2000" dirty="0"/>
              <a:t>максимизировать</a:t>
            </a:r>
            <a:r>
              <a:rPr lang="ru-RU" sz="2000" dirty="0" smtClean="0"/>
              <a:t>?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Под каждый критерий с учётом специфики проекта выбираем инструменты, подходы</a:t>
            </a:r>
            <a:r>
              <a:rPr lang="ru-RU" sz="2000" dirty="0"/>
              <a:t>, </a:t>
            </a:r>
            <a:r>
              <a:rPr lang="ru-RU" sz="2000" dirty="0" smtClean="0"/>
              <a:t>процессы и т.п.</a:t>
            </a:r>
            <a:endParaRPr lang="ru-RU" sz="2000" dirty="0"/>
          </a:p>
        </p:txBody>
      </p:sp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 – часть квалификации аналитика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ru-RU" smtClean="0"/>
              <a:t>Станислав Рождественский 2019, Санкт-Петербург</a:t>
            </a:r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562678"/>
              </p:ext>
            </p:extLst>
          </p:nvPr>
        </p:nvGraphicFramePr>
        <p:xfrm>
          <a:off x="1371600" y="2286000"/>
          <a:ext cx="10055262" cy="3261627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2147470">
                  <a:extLst>
                    <a:ext uri="{9D8B030D-6E8A-4147-A177-3AD203B41FA5}">
                      <a16:colId xmlns:a16="http://schemas.microsoft.com/office/drawing/2014/main" val="2835847403"/>
                    </a:ext>
                  </a:extLst>
                </a:gridCol>
                <a:gridCol w="988474">
                  <a:extLst>
                    <a:ext uri="{9D8B030D-6E8A-4147-A177-3AD203B41FA5}">
                      <a16:colId xmlns:a16="http://schemas.microsoft.com/office/drawing/2014/main" val="1591780292"/>
                    </a:ext>
                  </a:extLst>
                </a:gridCol>
                <a:gridCol w="988474">
                  <a:extLst>
                    <a:ext uri="{9D8B030D-6E8A-4147-A177-3AD203B41FA5}">
                      <a16:colId xmlns:a16="http://schemas.microsoft.com/office/drawing/2014/main" val="1472407672"/>
                    </a:ext>
                  </a:extLst>
                </a:gridCol>
                <a:gridCol w="988474">
                  <a:extLst>
                    <a:ext uri="{9D8B030D-6E8A-4147-A177-3AD203B41FA5}">
                      <a16:colId xmlns:a16="http://schemas.microsoft.com/office/drawing/2014/main" val="1483553422"/>
                    </a:ext>
                  </a:extLst>
                </a:gridCol>
                <a:gridCol w="905353">
                  <a:extLst>
                    <a:ext uri="{9D8B030D-6E8A-4147-A177-3AD203B41FA5}">
                      <a16:colId xmlns:a16="http://schemas.microsoft.com/office/drawing/2014/main" val="3322047212"/>
                    </a:ext>
                  </a:extLst>
                </a:gridCol>
                <a:gridCol w="1071595">
                  <a:extLst>
                    <a:ext uri="{9D8B030D-6E8A-4147-A177-3AD203B41FA5}">
                      <a16:colId xmlns:a16="http://schemas.microsoft.com/office/drawing/2014/main" val="1164269902"/>
                    </a:ext>
                  </a:extLst>
                </a:gridCol>
                <a:gridCol w="988474">
                  <a:extLst>
                    <a:ext uri="{9D8B030D-6E8A-4147-A177-3AD203B41FA5}">
                      <a16:colId xmlns:a16="http://schemas.microsoft.com/office/drawing/2014/main" val="4076762511"/>
                    </a:ext>
                  </a:extLst>
                </a:gridCol>
                <a:gridCol w="988474">
                  <a:extLst>
                    <a:ext uri="{9D8B030D-6E8A-4147-A177-3AD203B41FA5}">
                      <a16:colId xmlns:a16="http://schemas.microsoft.com/office/drawing/2014/main" val="2587736942"/>
                    </a:ext>
                  </a:extLst>
                </a:gridCol>
                <a:gridCol w="988474">
                  <a:extLst>
                    <a:ext uri="{9D8B030D-6E8A-4147-A177-3AD203B41FA5}">
                      <a16:colId xmlns:a16="http://schemas.microsoft.com/office/drawing/2014/main" val="3585292224"/>
                    </a:ext>
                  </a:extLst>
                </a:gridCol>
              </a:tblGrid>
              <a:tr h="665747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Шаблон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Кросс-</a:t>
                      </a:r>
                      <a:r>
                        <a:rPr lang="ru-RU" sz="1600" u="none" strike="noStrike" dirty="0" err="1">
                          <a:effectLst/>
                          <a:latin typeface="+mn-lt"/>
                        </a:rPr>
                        <a:t>ревью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Примеры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Story 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Telling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+mn-lt"/>
                        </a:rPr>
                        <a:t>Ревью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с командой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Диаграм-мы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 smtClean="0">
                          <a:effectLst/>
                          <a:latin typeface="+mn-lt"/>
                        </a:rPr>
                        <a:t>Согласо-вание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…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 т.д.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344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Правильное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3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Непротиворечивое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7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Понятное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74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Полное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91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Однозначное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79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Детальное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85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…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 т.д.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BFBFB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8841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882"/>
          <a:stretch/>
        </p:blipFill>
        <p:spPr>
          <a:xfrm>
            <a:off x="9651049" y="4642441"/>
            <a:ext cx="2309508" cy="1591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6860" y="1823510"/>
            <a:ext cx="81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Инструменты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2310" y="4138017"/>
            <a:ext cx="258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Критерии</a:t>
            </a:r>
            <a:endParaRPr lang="ru-RU" sz="2400" dirty="0"/>
          </a:p>
        </p:txBody>
      </p:sp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сложно измерить, но </a:t>
            </a:r>
            <a:r>
              <a:rPr lang="ru-RU" smtClean="0"/>
              <a:t>можно попытаться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757680"/>
          <a:ext cx="9601200" cy="16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7" name="Rounded Rectangular Callout 6"/>
          <p:cNvSpPr/>
          <p:nvPr/>
        </p:nvSpPr>
        <p:spPr>
          <a:xfrm flipH="1" flipV="1">
            <a:off x="1975104" y="3445553"/>
            <a:ext cx="8546592" cy="2030687"/>
          </a:xfrm>
          <a:prstGeom prst="wedgeRoundRectCallout">
            <a:avLst>
              <a:gd name="adj1" fmla="val -11798"/>
              <a:gd name="adj2" fmla="val 64501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96160" y="3652758"/>
            <a:ext cx="779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Определяем </a:t>
            </a:r>
            <a:r>
              <a:rPr lang="en-US" sz="2000" dirty="0"/>
              <a:t>KPI </a:t>
            </a:r>
            <a:r>
              <a:rPr lang="ru-RU" sz="2000" dirty="0"/>
              <a:t>для </a:t>
            </a:r>
            <a:r>
              <a:rPr lang="ru-RU" sz="2000" dirty="0" smtClean="0"/>
              <a:t>качества требований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Уточняем причины: проводим </a:t>
            </a:r>
            <a:r>
              <a:rPr lang="ru-RU" sz="2000" dirty="0"/>
              <a:t>дифференциальную диагностику</a:t>
            </a:r>
          </a:p>
        </p:txBody>
      </p:sp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KPI </a:t>
            </a:r>
            <a:r>
              <a:rPr lang="ru-RU" dirty="0" smtClean="0"/>
              <a:t>доступны только при наличии необходимых процессов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ru-RU" smtClean="0"/>
              <a:t>Станислав Рождественский 2019, Санкт-Петербург</a:t>
            </a:r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507986"/>
              </p:ext>
            </p:extLst>
          </p:nvPr>
        </p:nvGraphicFramePr>
        <p:xfrm>
          <a:off x="1371596" y="2286000"/>
          <a:ext cx="10223773" cy="3829609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2451374">
                  <a:extLst>
                    <a:ext uri="{9D8B030D-6E8A-4147-A177-3AD203B41FA5}">
                      <a16:colId xmlns:a16="http://schemas.microsoft.com/office/drawing/2014/main" val="2835847403"/>
                    </a:ext>
                  </a:extLst>
                </a:gridCol>
                <a:gridCol w="3081925">
                  <a:extLst>
                    <a:ext uri="{9D8B030D-6E8A-4147-A177-3AD203B41FA5}">
                      <a16:colId xmlns:a16="http://schemas.microsoft.com/office/drawing/2014/main" val="3078645677"/>
                    </a:ext>
                  </a:extLst>
                </a:gridCol>
                <a:gridCol w="4690474">
                  <a:extLst>
                    <a:ext uri="{9D8B030D-6E8A-4147-A177-3AD203B41FA5}">
                      <a16:colId xmlns:a16="http://schemas.microsoft.com/office/drawing/2014/main" val="1591780292"/>
                    </a:ext>
                  </a:extLst>
                </a:gridCol>
              </a:tblGrid>
              <a:tr h="671209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Предусловия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Дифференцировать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от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344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Рост числа дефектов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требований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Процедура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т</a:t>
                      </a: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естирования требований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Неверные ожидания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Низкая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квалификация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тестировщика</a:t>
                      </a:r>
                      <a:endParaRPr lang="ru-R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43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числа вопросов от команды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Документируем вопросы</a:t>
                      </a:r>
                      <a:endParaRPr lang="ru-R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Сложные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фичи</a:t>
                      </a:r>
                      <a:endParaRPr lang="ru-RU" sz="16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Низкая квалификация команды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Не читают требования</a:t>
                      </a:r>
                      <a:endParaRPr lang="ru-R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7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числа и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тераций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гласования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Формализованная процедура согласования</a:t>
                      </a:r>
                      <a:endParaRPr lang="ru-R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Политические разногласия</a:t>
                      </a:r>
                      <a:endParaRPr lang="ru-R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4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Рост числа запросов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изменения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Статистика запросов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на изменения</a:t>
                      </a:r>
                      <a:endParaRPr lang="ru-R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Изменения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целей бизнеса, регуляций </a:t>
                      </a:r>
                      <a:endParaRPr lang="ru-R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91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…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 т.д.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88410"/>
                  </a:ext>
                </a:extLst>
              </a:tr>
            </a:tbl>
          </a:graphicData>
        </a:graphic>
      </p:graphicFrame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Определения качества</a:t>
            </a:r>
          </a:p>
          <a:p>
            <a:r>
              <a:rPr lang="ru-RU" sz="2800" dirty="0" smtClean="0"/>
              <a:t>Критерии качества требований</a:t>
            </a:r>
          </a:p>
          <a:p>
            <a:r>
              <a:rPr lang="ru-RU" sz="2800" dirty="0" smtClean="0"/>
              <a:t>Пример работы с качеством</a:t>
            </a:r>
          </a:p>
          <a:p>
            <a:r>
              <a:rPr lang="ru-RU" sz="2800" dirty="0" smtClean="0"/>
              <a:t>Алгоритм работы с качеством</a:t>
            </a:r>
            <a:endParaRPr lang="ru-R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ru-RU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5" name="Pentagon 4"/>
          <p:cNvSpPr/>
          <p:nvPr/>
        </p:nvSpPr>
        <p:spPr>
          <a:xfrm>
            <a:off x="1390262" y="2313993"/>
            <a:ext cx="410547" cy="41987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просто </a:t>
            </a:r>
            <a:r>
              <a:rPr lang="ru-RU" dirty="0" err="1" smtClean="0"/>
              <a:t>фиксим</a:t>
            </a:r>
            <a:r>
              <a:rPr lang="ru-RU" dirty="0" smtClean="0"/>
              <a:t> баги, а предотвращаем </a:t>
            </a:r>
            <a:r>
              <a:rPr lang="ru-RU" smtClean="0"/>
              <a:t>их появление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757680"/>
          <a:ext cx="9601200" cy="16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7" name="Rounded Rectangular Callout 6"/>
          <p:cNvSpPr/>
          <p:nvPr/>
        </p:nvSpPr>
        <p:spPr>
          <a:xfrm flipH="1" flipV="1">
            <a:off x="1975104" y="3445553"/>
            <a:ext cx="8546592" cy="2030687"/>
          </a:xfrm>
          <a:prstGeom prst="wedgeRoundRectCallout">
            <a:avLst>
              <a:gd name="adj1" fmla="val -40210"/>
              <a:gd name="adj2" fmla="val 65502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96160" y="3652758"/>
            <a:ext cx="779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Какие критерии надо улучшить?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Под каждый критерий с учётом специфики проекта выбираем инструменты, подходы, процессы и т.п.</a:t>
            </a:r>
          </a:p>
        </p:txBody>
      </p:sp>
      <p:sp>
        <p:nvSpPr>
          <p:cNvPr id="9" name="U-Turn Arrow 8"/>
          <p:cNvSpPr/>
          <p:nvPr/>
        </p:nvSpPr>
        <p:spPr>
          <a:xfrm rot="10800000">
            <a:off x="749030" y="3144413"/>
            <a:ext cx="10661514" cy="3153750"/>
          </a:xfrm>
          <a:prstGeom prst="uturnArrow">
            <a:avLst>
              <a:gd name="adj1" fmla="val 17524"/>
              <a:gd name="adj2" fmla="val 16254"/>
              <a:gd name="adj3" fmla="val 24977"/>
              <a:gd name="adj4" fmla="val 43177"/>
              <a:gd name="adj5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Ваши вопросы</a:t>
            </a:r>
            <a:endParaRPr lang="ru-RU" sz="2800" dirty="0"/>
          </a:p>
        </p:txBody>
      </p:sp>
      <p:sp>
        <p:nvSpPr>
          <p:cNvPr id="5" name="Rectangle 4"/>
          <p:cNvSpPr/>
          <p:nvPr/>
        </p:nvSpPr>
        <p:spPr>
          <a:xfrm>
            <a:off x="5080257" y="1695883"/>
            <a:ext cx="112242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199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9455" y="1988876"/>
            <a:ext cx="112242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199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1998" y="1695883"/>
            <a:ext cx="112242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199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33379" y="5282518"/>
            <a:ext cx="5447288" cy="1170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Станислав Рождественский, </a:t>
            </a:r>
            <a:r>
              <a:rPr lang="en-US" dirty="0" err="1" smtClean="0"/>
              <a:t>DataArt</a:t>
            </a:r>
            <a:endParaRPr lang="ru-RU" dirty="0" smtClean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stasroj</a:t>
            </a:r>
            <a:endParaRPr lang="en-US" dirty="0" smtClean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+7 921 092 99 08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LinkedIn:</a:t>
            </a:r>
            <a:r>
              <a:rPr lang="en-US" dirty="0"/>
              <a:t> </a:t>
            </a:r>
            <a:r>
              <a:rPr lang="pl-PL" dirty="0">
                <a:hlinkClick r:id="rId2"/>
              </a:rPr>
              <a:t>www.linkedin.com/in/sirojdestvensk</a:t>
            </a:r>
            <a:r>
              <a:rPr lang="en-US" dirty="0">
                <a:hlinkClick r:id="rId2"/>
              </a:rPr>
              <a:t>y</a:t>
            </a:r>
            <a:r>
              <a:rPr lang="en-US" dirty="0"/>
              <a:t> 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999584" y="5282518"/>
            <a:ext cx="5756987" cy="117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213" y="5168218"/>
            <a:ext cx="1381058" cy="1381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8" r="25569"/>
          <a:stretch/>
        </p:blipFill>
        <p:spPr>
          <a:xfrm>
            <a:off x="9359074" y="3678014"/>
            <a:ext cx="2109997" cy="2931144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70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Качество как способность удовлетворять потребности</a:t>
            </a:r>
            <a:endParaRPr lang="ru-R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701545"/>
              </p:ext>
            </p:extLst>
          </p:nvPr>
        </p:nvGraphicFramePr>
        <p:xfrm>
          <a:off x="4740441" y="2009293"/>
          <a:ext cx="6912000" cy="35078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912000">
                  <a:extLst>
                    <a:ext uri="{9D8B030D-6E8A-4147-A177-3AD203B41FA5}">
                      <a16:colId xmlns:a16="http://schemas.microsoft.com/office/drawing/2014/main" val="1313986092"/>
                    </a:ext>
                  </a:extLst>
                </a:gridCol>
              </a:tblGrid>
              <a:tr h="74670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Требования должны удовлетворять </a:t>
                      </a:r>
                      <a:r>
                        <a:rPr lang="ru-RU" sz="2400" b="1" baseline="0" dirty="0" smtClean="0"/>
                        <a:t>потребности заинтересованных лиц</a:t>
                      </a:r>
                      <a:r>
                        <a:rPr lang="ru-RU" sz="2400" baseline="0" dirty="0" smtClean="0"/>
                        <a:t>, которые будут </a:t>
                      </a:r>
                      <a:r>
                        <a:rPr lang="ru-RU" sz="2400" b="1" baseline="0" dirty="0" smtClean="0"/>
                        <a:t>использовать их определенным образом</a:t>
                      </a:r>
                      <a:r>
                        <a:rPr lang="ru-RU" sz="2400" baseline="0" dirty="0" smtClean="0"/>
                        <a:t>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/>
                        <a:t>Заинтересованные лица </a:t>
                      </a:r>
                      <a:r>
                        <a:rPr lang="ru-RU" sz="2400" baseline="0" dirty="0" smtClean="0"/>
                        <a:t>полностью определяют качество</a:t>
                      </a:r>
                      <a:r>
                        <a:rPr lang="en-US" sz="2400" baseline="0" dirty="0" smtClean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400" dirty="0" smtClean="0"/>
                    </a:p>
                  </a:txBody>
                  <a:tcPr marL="108000" marR="108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12559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193" y="2354098"/>
            <a:ext cx="3713248" cy="2033316"/>
          </a:xfrm>
          <a:prstGeom prst="rect">
            <a:avLst/>
          </a:prstGeom>
        </p:spPr>
      </p:pic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70992"/>
          </a:xfrm>
        </p:spPr>
        <p:txBody>
          <a:bodyPr>
            <a:normAutofit fontScale="90000"/>
          </a:bodyPr>
          <a:lstStyle/>
          <a:p>
            <a:r>
              <a:rPr lang="ru-RU" dirty="0"/>
              <a:t>Не только потребности, но и назначение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498482"/>
              </p:ext>
            </p:extLst>
          </p:nvPr>
        </p:nvGraphicFramePr>
        <p:xfrm>
          <a:off x="4740441" y="2009293"/>
          <a:ext cx="7020000" cy="3142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020000">
                  <a:extLst>
                    <a:ext uri="{9D8B030D-6E8A-4147-A177-3AD203B41FA5}">
                      <a16:colId xmlns:a16="http://schemas.microsoft.com/office/drawing/2014/main" val="1313986092"/>
                    </a:ext>
                  </a:extLst>
                </a:gridCol>
              </a:tblGrid>
              <a:tr h="746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dirty="0" smtClean="0"/>
                        <a:t>ГОСТ 15467-79</a:t>
                      </a:r>
                      <a:r>
                        <a:rPr lang="en-US" sz="2400" dirty="0" smtClean="0"/>
                        <a:t>:</a:t>
                      </a:r>
                      <a:endParaRPr lang="ru-RU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Качество - совокупность свойств продукции, обусловливающих её пригодность </a:t>
                      </a:r>
                      <a:r>
                        <a:rPr lang="ru-RU" sz="2400" b="1" dirty="0" smtClean="0"/>
                        <a:t>удовлетворять определённые потребности </a:t>
                      </a:r>
                      <a:r>
                        <a:rPr lang="ru-RU" sz="2400" dirty="0" smtClean="0"/>
                        <a:t>в </a:t>
                      </a:r>
                      <a:r>
                        <a:rPr lang="ru-RU" sz="2400" b="1" dirty="0" smtClean="0"/>
                        <a:t>соответствии с её назначением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dirty="0" smtClean="0"/>
                    </a:p>
                  </a:txBody>
                  <a:tcPr marL="108000" marR="108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12559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512" r="27337"/>
          <a:stretch/>
        </p:blipFill>
        <p:spPr>
          <a:xfrm>
            <a:off x="1713911" y="2009293"/>
            <a:ext cx="2359306" cy="2626930"/>
          </a:xfrm>
          <a:prstGeom prst="rect">
            <a:avLst/>
          </a:prstGeom>
        </p:spPr>
      </p:pic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70992"/>
          </a:xfrm>
        </p:spPr>
        <p:txBody>
          <a:bodyPr>
            <a:normAutofit fontScale="90000"/>
          </a:bodyPr>
          <a:lstStyle/>
          <a:p>
            <a:r>
              <a:rPr lang="ru-RU" dirty="0"/>
              <a:t>Я </a:t>
            </a:r>
            <a:r>
              <a:rPr lang="ru-RU" dirty="0" smtClean="0"/>
              <a:t>существую – </a:t>
            </a:r>
            <a:r>
              <a:rPr lang="ru-RU" dirty="0"/>
              <a:t>значит</a:t>
            </a:r>
            <a:r>
              <a:rPr lang="ru-RU" dirty="0" smtClean="0"/>
              <a:t>, обладаю качеством</a:t>
            </a:r>
            <a:endParaRPr lang="ru-R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631348"/>
              </p:ext>
            </p:extLst>
          </p:nvPr>
        </p:nvGraphicFramePr>
        <p:xfrm>
          <a:off x="4740441" y="2009293"/>
          <a:ext cx="7020000" cy="35078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020000">
                  <a:extLst>
                    <a:ext uri="{9D8B030D-6E8A-4147-A177-3AD203B41FA5}">
                      <a16:colId xmlns:a16="http://schemas.microsoft.com/office/drawing/2014/main" val="1313986092"/>
                    </a:ext>
                  </a:extLst>
                </a:gridCol>
              </a:tblGrid>
              <a:tr h="746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есть вообще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тождественная с бытием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непосредственная определенность (…). </a:t>
                      </a:r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Нечто есть благодаря своему качеству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то, что оно есть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и, теряя своё качество, оно перестает быть тем, что оно есть.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dirty="0" smtClean="0"/>
                    </a:p>
                  </a:txBody>
                  <a:tcPr marL="108000" marR="108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12559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09293"/>
            <a:ext cx="3056021" cy="3376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1915" y="5386196"/>
            <a:ext cx="439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Георг Вильгельм Фридрих </a:t>
            </a:r>
            <a:r>
              <a:rPr lang="ru-RU" sz="2400" dirty="0" smtClean="0"/>
              <a:t>ГЕГЕЛЬ</a:t>
            </a:r>
            <a:endParaRPr lang="ru-RU" sz="2400" dirty="0"/>
          </a:p>
        </p:txBody>
      </p:sp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70992"/>
          </a:xfrm>
        </p:spPr>
        <p:txBody>
          <a:bodyPr>
            <a:normAutofit/>
          </a:bodyPr>
          <a:lstStyle/>
          <a:p>
            <a:r>
              <a:rPr lang="ru-RU" dirty="0"/>
              <a:t>Не только требования </a:t>
            </a:r>
            <a:r>
              <a:rPr lang="ru-RU" dirty="0" smtClean="0"/>
              <a:t>клиентов</a:t>
            </a:r>
            <a:endParaRPr lang="ru-R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16567"/>
              </p:ext>
            </p:extLst>
          </p:nvPr>
        </p:nvGraphicFramePr>
        <p:xfrm>
          <a:off x="4740441" y="2009293"/>
          <a:ext cx="7020000" cy="3873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020000">
                  <a:extLst>
                    <a:ext uri="{9D8B030D-6E8A-4147-A177-3AD203B41FA5}">
                      <a16:colId xmlns:a16="http://schemas.microsoft.com/office/drawing/2014/main" val="1313986092"/>
                    </a:ext>
                  </a:extLst>
                </a:gridCol>
              </a:tblGrid>
              <a:tr h="746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Качество определяется следующими категориями: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степень реализации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требований клиентов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значения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финансовых показателей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компании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удовлетворенности служащих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компании своей работой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dirty="0" smtClean="0"/>
                    </a:p>
                  </a:txBody>
                  <a:tcPr marL="108000" marR="108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12559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6" y="2009293"/>
            <a:ext cx="3102396" cy="3102396"/>
          </a:xfrm>
          <a:prstGeom prst="rect">
            <a:avLst/>
          </a:prstGeom>
        </p:spPr>
      </p:pic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776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 для работы с качеством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51518"/>
            <a:ext cx="9601200" cy="4215882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Что </a:t>
            </a:r>
            <a:r>
              <a:rPr lang="ru-RU" sz="2400" dirty="0" smtClean="0"/>
              <a:t>является требованием?</a:t>
            </a:r>
          </a:p>
          <a:p>
            <a:r>
              <a:rPr lang="ru-RU" sz="2400" dirty="0" smtClean="0"/>
              <a:t>Кто будет использовать требования?</a:t>
            </a:r>
          </a:p>
          <a:p>
            <a:r>
              <a:rPr lang="ru-RU" sz="2400" dirty="0" smtClean="0"/>
              <a:t>Как они будут их использовать?</a:t>
            </a:r>
          </a:p>
          <a:p>
            <a:r>
              <a:rPr lang="ru-RU" sz="2400" dirty="0" smtClean="0"/>
              <a:t>Какие у нас ресурсы для подготовки требований?</a:t>
            </a:r>
          </a:p>
          <a:p>
            <a:r>
              <a:rPr lang="ru-RU" sz="2400" dirty="0" smtClean="0"/>
              <a:t>Довольны ли </a:t>
            </a:r>
            <a:r>
              <a:rPr lang="ru-RU" sz="2400" dirty="0"/>
              <a:t>б</a:t>
            </a:r>
            <a:r>
              <a:rPr lang="ru-RU" sz="2400" dirty="0" smtClean="0"/>
              <a:t>изнес </a:t>
            </a:r>
            <a:r>
              <a:rPr lang="ru-RU" sz="2400" dirty="0"/>
              <a:t>а</a:t>
            </a:r>
            <a:r>
              <a:rPr lang="ru-RU" sz="2400" dirty="0" smtClean="0"/>
              <a:t>налитики своей работой? </a:t>
            </a:r>
            <a:endParaRPr lang="ru-R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</a:t>
            </a:r>
            <a:r>
              <a:rPr lang="ru-RU" dirty="0" smtClean="0"/>
              <a:t>Станислав Рождественский 2019, Санкт-Петербург</a:t>
            </a:r>
            <a:endParaRPr lang="en-US" dirty="0" smtClean="0"/>
          </a:p>
        </p:txBody>
      </p:sp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Определения качества</a:t>
            </a:r>
          </a:p>
          <a:p>
            <a:r>
              <a:rPr lang="ru-RU" sz="2800" dirty="0" smtClean="0"/>
              <a:t>Критерии качества требований</a:t>
            </a:r>
          </a:p>
          <a:p>
            <a:r>
              <a:rPr lang="ru-RU" sz="2800" dirty="0" smtClean="0"/>
              <a:t>Пример работы с качеством</a:t>
            </a:r>
          </a:p>
          <a:p>
            <a:r>
              <a:rPr lang="ru-RU" sz="2800" dirty="0" smtClean="0"/>
              <a:t>Алгоритм работы с качеством</a:t>
            </a:r>
            <a:endParaRPr lang="ru-R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ru-RU" smtClean="0"/>
              <a:t>Станислав Рождественский 2019, Санкт-Петербург</a:t>
            </a:r>
            <a:endParaRPr lang="en-US" dirty="0" smtClean="0"/>
          </a:p>
        </p:txBody>
      </p:sp>
      <p:sp>
        <p:nvSpPr>
          <p:cNvPr id="5" name="Pentagon 4"/>
          <p:cNvSpPr/>
          <p:nvPr/>
        </p:nvSpPr>
        <p:spPr>
          <a:xfrm>
            <a:off x="1390262" y="2864498"/>
            <a:ext cx="410547" cy="41987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71" y="573635"/>
            <a:ext cx="1384638" cy="6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8929</TotalTime>
  <Words>1040</Words>
  <Application>Microsoft Office PowerPoint</Application>
  <PresentationFormat>Widescreen</PresentationFormat>
  <Paragraphs>338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Franklin Gothic Book</vt:lpstr>
      <vt:lpstr>Wingdings</vt:lpstr>
      <vt:lpstr>Crop</vt:lpstr>
      <vt:lpstr>  Выбираем Качество требований</vt:lpstr>
      <vt:lpstr>Что качественней?</vt:lpstr>
      <vt:lpstr>Содержание</vt:lpstr>
      <vt:lpstr>Качество как способность удовлетворять потребности</vt:lpstr>
      <vt:lpstr>Не только потребности, но и назначение</vt:lpstr>
      <vt:lpstr>Я существую – значит, обладаю качеством</vt:lpstr>
      <vt:lpstr>Не только требования клиентов</vt:lpstr>
      <vt:lpstr>Вопросы для работы с качеством</vt:lpstr>
      <vt:lpstr>Содержание</vt:lpstr>
      <vt:lpstr>Критериев много –  выбирайте нужные вам</vt:lpstr>
      <vt:lpstr>4 измерения качества требований</vt:lpstr>
      <vt:lpstr>Собери их всех?</vt:lpstr>
      <vt:lpstr>Как простое сделать сложным</vt:lpstr>
      <vt:lpstr>Купить гамбургер – как проще</vt:lpstr>
      <vt:lpstr>Дилемма качества</vt:lpstr>
      <vt:lpstr>Как выйти на новый уровень?</vt:lpstr>
      <vt:lpstr>Типичные дилеммы качества</vt:lpstr>
      <vt:lpstr>В жизни может выглядеть так</vt:lpstr>
      <vt:lpstr>Содержание</vt:lpstr>
      <vt:lpstr>Задача: описать сложную логику расчетов быстро и хорошо</vt:lpstr>
      <vt:lpstr>Выбираем цели по качеству и способы их достижения</vt:lpstr>
      <vt:lpstr>3 месяца спустя...</vt:lpstr>
      <vt:lpstr>Проблему решили – но пришлось чем-то жертвовать</vt:lpstr>
      <vt:lpstr>Содержание</vt:lpstr>
      <vt:lpstr>Без ответа на базовые вопросы сложно определить цели</vt:lpstr>
      <vt:lpstr>Для каждого критерия –  свой набор инструментов</vt:lpstr>
      <vt:lpstr>Инструментарий – часть квалификации аналитика</vt:lpstr>
      <vt:lpstr>Качество сложно измерить, но можно попытаться</vt:lpstr>
      <vt:lpstr>KPI доступны только при наличии необходимых процессов</vt:lpstr>
      <vt:lpstr>Не просто фиксим баги, а предотвращаем их появление</vt:lpstr>
      <vt:lpstr>Спасибо!</vt:lpstr>
    </vt:vector>
  </TitlesOfParts>
  <Company>DataArt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требований</dc:title>
  <dc:creator>Stanislav Rozhdestvenskiy</dc:creator>
  <cp:lastModifiedBy>Stanislav Rozhdestvenskiy</cp:lastModifiedBy>
  <cp:revision>134</cp:revision>
  <dcterms:created xsi:type="dcterms:W3CDTF">2019-03-15T18:04:58Z</dcterms:created>
  <dcterms:modified xsi:type="dcterms:W3CDTF">2019-05-24T11:40:06Z</dcterms:modified>
</cp:coreProperties>
</file>