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579" r:id="rId2"/>
    <p:sldId id="707" r:id="rId3"/>
    <p:sldId id="718" r:id="rId4"/>
    <p:sldId id="740" r:id="rId5"/>
    <p:sldId id="752" r:id="rId6"/>
    <p:sldId id="743" r:id="rId7"/>
    <p:sldId id="719" r:id="rId8"/>
    <p:sldId id="721" r:id="rId9"/>
    <p:sldId id="720" r:id="rId10"/>
    <p:sldId id="753" r:id="rId11"/>
    <p:sldId id="722" r:id="rId12"/>
    <p:sldId id="723" r:id="rId13"/>
    <p:sldId id="724" r:id="rId14"/>
    <p:sldId id="726" r:id="rId15"/>
    <p:sldId id="744" r:id="rId16"/>
    <p:sldId id="745" r:id="rId17"/>
    <p:sldId id="746" r:id="rId18"/>
    <p:sldId id="747" r:id="rId19"/>
    <p:sldId id="748" r:id="rId20"/>
    <p:sldId id="749" r:id="rId21"/>
    <p:sldId id="750" r:id="rId22"/>
    <p:sldId id="717" r:id="rId23"/>
    <p:sldId id="751" r:id="rId24"/>
    <p:sldId id="706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5291"/>
    <a:srgbClr val="D8222A"/>
    <a:srgbClr val="005AAC"/>
    <a:srgbClr val="2B5392"/>
    <a:srgbClr val="2D93F8"/>
    <a:srgbClr val="E52D2D"/>
    <a:srgbClr val="317DB9"/>
    <a:srgbClr val="2E699B"/>
    <a:srgbClr val="1C3561"/>
    <a:srgbClr val="2C5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83" autoAdjust="0"/>
    <p:restoredTop sz="90035"/>
  </p:normalViewPr>
  <p:slideViewPr>
    <p:cSldViewPr snapToGrid="0" snapToObjects="1">
      <p:cViewPr varScale="1">
        <p:scale>
          <a:sx n="143" d="100"/>
          <a:sy n="143" d="100"/>
        </p:scale>
        <p:origin x="224" y="10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8" d="100"/>
          <a:sy n="118" d="100"/>
        </p:scale>
        <p:origin x="420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1428D1B3-D95B-C040-BA6A-3E3DB701AC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6A74D18-5D44-A34F-8999-314620A317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271CD8-A8A1-7B49-B1CB-109F8C2A0D16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544CA84-BB82-1644-AA7B-83F9C73A25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B84B654-2251-2947-BB4F-8731464DA4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C6C4F-3991-9140-B345-AD2B3EEA32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2904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783B7-2F14-0E4D-B5AF-0875B2E732DE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6B5C0-C4D0-724D-9F55-B431542C91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351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310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705CC-27A7-AA44-91DF-8901CC24D00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6522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705CC-27A7-AA44-91DF-8901CC24D00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8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705CC-27A7-AA44-91DF-8901CC24D00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57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705CC-27A7-AA44-91DF-8901CC24D00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910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705CC-27A7-AA44-91DF-8901CC24D00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8141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705CC-27A7-AA44-91DF-8901CC24D00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9434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705CC-27A7-AA44-91DF-8901CC24D00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3959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705CC-27A7-AA44-91DF-8901CC24D00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3968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705CC-27A7-AA44-91DF-8901CC24D00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5007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705CC-27A7-AA44-91DF-8901CC24D00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67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705CC-27A7-AA44-91DF-8901CC24D00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0902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705CC-27A7-AA44-91DF-8901CC24D00C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5059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705CC-27A7-AA44-91DF-8901CC24D00C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4830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705CC-27A7-AA44-91DF-8901CC24D00C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048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705CC-27A7-AA44-91DF-8901CC24D00C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8161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705CC-27A7-AA44-91DF-8901CC24D00C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943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705CC-27A7-AA44-91DF-8901CC24D00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406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705CC-27A7-AA44-91DF-8901CC24D00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157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705CC-27A7-AA44-91DF-8901CC24D00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086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705CC-27A7-AA44-91DF-8901CC24D00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307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705CC-27A7-AA44-91DF-8901CC24D00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994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705CC-27A7-AA44-91DF-8901CC24D00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000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705CC-27A7-AA44-91DF-8901CC24D00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851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9ADBE38-5B1A-BF44-BFD5-22FC423582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450" y="589816"/>
            <a:ext cx="4038600" cy="596900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F3C05BBF-08E0-7540-829F-D6B09A49BD35}"/>
              </a:ext>
            </a:extLst>
          </p:cNvPr>
          <p:cNvCxnSpPr>
            <a:cxnSpLocks/>
          </p:cNvCxnSpPr>
          <p:nvPr userDrawn="1"/>
        </p:nvCxnSpPr>
        <p:spPr>
          <a:xfrm>
            <a:off x="6585364" y="4629019"/>
            <a:ext cx="164423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FE62C56F-44DD-204D-B9BA-633EC54B2D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5364" y="4801308"/>
            <a:ext cx="10515600" cy="1325563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ts val="5300"/>
              </a:lnSpc>
              <a:spcBef>
                <a:spcPct val="0"/>
              </a:spcBef>
              <a:buNone/>
              <a:defRPr lang="ru-RU" sz="4000" b="1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88155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94566-9430-7349-96E8-2D1C2CAFF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8A3BA7-7A70-F549-AE54-D176D6276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277033"/>
            <a:ext cx="6172200" cy="3584017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8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4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B819086-2831-9641-8289-944CD41DFE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77034"/>
            <a:ext cx="3932237" cy="35919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A51B85-F1A0-FF4E-A656-40C8407A1F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9787" y="4930876"/>
            <a:ext cx="2445088" cy="192712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F0B130E-DA8F-2545-9D2D-E700B25D38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78775" y="531133"/>
            <a:ext cx="3375025" cy="49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393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sz="quarter" idx="33"/>
          </p:nvPr>
        </p:nvSpPr>
        <p:spPr>
          <a:xfrm flipH="1">
            <a:off x="3183947" y="0"/>
            <a:ext cx="9007098" cy="6865292"/>
          </a:xfrm>
          <a:custGeom>
            <a:avLst/>
            <a:gdLst>
              <a:gd name="connsiteX0" fmla="*/ 7465574 w 18015370"/>
              <a:gd name="connsiteY0" fmla="*/ 0 h 13732174"/>
              <a:gd name="connsiteX1" fmla="*/ 0 w 18015370"/>
              <a:gd name="connsiteY1" fmla="*/ 0 h 13732174"/>
              <a:gd name="connsiteX2" fmla="*/ 0 w 18015370"/>
              <a:gd name="connsiteY2" fmla="*/ 13717588 h 13732174"/>
              <a:gd name="connsiteX3" fmla="*/ 30782 w 18015370"/>
              <a:gd name="connsiteY3" fmla="*/ 13717588 h 13732174"/>
              <a:gd name="connsiteX4" fmla="*/ 30782 w 18015370"/>
              <a:gd name="connsiteY4" fmla="*/ 13732174 h 13732174"/>
              <a:gd name="connsiteX5" fmla="*/ 6210318 w 18015370"/>
              <a:gd name="connsiteY5" fmla="*/ 13732174 h 13732174"/>
              <a:gd name="connsiteX6" fmla="*/ 6224904 w 18015370"/>
              <a:gd name="connsiteY6" fmla="*/ 13717588 h 13732174"/>
              <a:gd name="connsiteX7" fmla="*/ 17966310 w 18015370"/>
              <a:gd name="connsiteY7" fmla="*/ 13717588 h 13732174"/>
              <a:gd name="connsiteX8" fmla="*/ 17983162 w 18015370"/>
              <a:gd name="connsiteY8" fmla="*/ 13582568 h 13732174"/>
              <a:gd name="connsiteX9" fmla="*/ 18015370 w 18015370"/>
              <a:gd name="connsiteY9" fmla="*/ 12934586 h 13732174"/>
              <a:gd name="connsiteX10" fmla="*/ 15954192 w 18015370"/>
              <a:gd name="connsiteY10" fmla="*/ 8154390 h 1373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015370" h="13732174">
                <a:moveTo>
                  <a:pt x="7465574" y="0"/>
                </a:moveTo>
                <a:lnTo>
                  <a:pt x="0" y="0"/>
                </a:lnTo>
                <a:lnTo>
                  <a:pt x="0" y="13717588"/>
                </a:lnTo>
                <a:lnTo>
                  <a:pt x="30782" y="13717588"/>
                </a:lnTo>
                <a:lnTo>
                  <a:pt x="30782" y="13732174"/>
                </a:lnTo>
                <a:lnTo>
                  <a:pt x="6210318" y="13732174"/>
                </a:lnTo>
                <a:lnTo>
                  <a:pt x="6224904" y="13717588"/>
                </a:lnTo>
                <a:lnTo>
                  <a:pt x="17966310" y="13717588"/>
                </a:lnTo>
                <a:lnTo>
                  <a:pt x="17983162" y="13582568"/>
                </a:lnTo>
                <a:cubicBezTo>
                  <a:pt x="18004634" y="13367108"/>
                  <a:pt x="18015370" y="13150846"/>
                  <a:pt x="18015370" y="12934586"/>
                </a:cubicBezTo>
                <a:cubicBezTo>
                  <a:pt x="18015370" y="11204492"/>
                  <a:pt x="17328306" y="9474406"/>
                  <a:pt x="15954192" y="8154390"/>
                </a:cubicBez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400" dirty="0"/>
            </a:lvl1pPr>
          </a:lstStyle>
          <a:p>
            <a:pPr lvl="0" algn="ctr"/>
            <a:endParaRPr lang="ru-RU" dirty="0"/>
          </a:p>
        </p:txBody>
      </p:sp>
      <p:sp>
        <p:nvSpPr>
          <p:cNvPr id="11" name="Полилиния 10"/>
          <p:cNvSpPr/>
          <p:nvPr userDrawn="1"/>
        </p:nvSpPr>
        <p:spPr>
          <a:xfrm rot="5400000" flipH="1">
            <a:off x="6998460" y="-1639110"/>
            <a:ext cx="3566026" cy="6846999"/>
          </a:xfrm>
          <a:custGeom>
            <a:avLst/>
            <a:gdLst>
              <a:gd name="connsiteX0" fmla="*/ 7703250 w 7703250"/>
              <a:gd name="connsiteY0" fmla="*/ 0 h 14789986"/>
              <a:gd name="connsiteX1" fmla="*/ 7703250 w 7703250"/>
              <a:gd name="connsiteY1" fmla="*/ 14789986 h 14789986"/>
              <a:gd name="connsiteX2" fmla="*/ 1336545 w 7703250"/>
              <a:gd name="connsiteY2" fmla="*/ 8423282 h 14789986"/>
              <a:gd name="connsiteX3" fmla="*/ 1336545 w 7703250"/>
              <a:gd name="connsiteY3" fmla="*/ 1969881 h 14789986"/>
              <a:gd name="connsiteX4" fmla="*/ 3306428 w 7703250"/>
              <a:gd name="connsiteY4" fmla="*/ 0 h 14789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03250" h="14789986">
                <a:moveTo>
                  <a:pt x="7703250" y="0"/>
                </a:moveTo>
                <a:lnTo>
                  <a:pt x="7703250" y="14789986"/>
                </a:lnTo>
                <a:lnTo>
                  <a:pt x="1336545" y="8423282"/>
                </a:lnTo>
                <a:cubicBezTo>
                  <a:pt x="-445514" y="6641226"/>
                  <a:pt x="-445514" y="3751940"/>
                  <a:pt x="1336545" y="1969881"/>
                </a:cubicBezTo>
                <a:lnTo>
                  <a:pt x="330642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9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340126E-F867-074B-AAD7-AC9890D0E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9787" y="4930876"/>
            <a:ext cx="2445088" cy="192712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C6735F5-28E5-6648-8C2B-C86CA36126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78775" y="531133"/>
            <a:ext cx="3375025" cy="498824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27AB5C9F-EA13-AC46-9A60-DB8B84FD8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657" y="585276"/>
            <a:ext cx="10515600" cy="1325563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ru-RU" sz="2800" b="1" kern="1200" dirty="0">
                <a:solidFill>
                  <a:srgbClr val="2D52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81233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sz="quarter" idx="33"/>
          </p:nvPr>
        </p:nvSpPr>
        <p:spPr>
          <a:xfrm flipH="1">
            <a:off x="3183947" y="0"/>
            <a:ext cx="9007098" cy="6865292"/>
          </a:xfrm>
          <a:custGeom>
            <a:avLst/>
            <a:gdLst>
              <a:gd name="connsiteX0" fmla="*/ 7465574 w 18015370"/>
              <a:gd name="connsiteY0" fmla="*/ 0 h 13732174"/>
              <a:gd name="connsiteX1" fmla="*/ 0 w 18015370"/>
              <a:gd name="connsiteY1" fmla="*/ 0 h 13732174"/>
              <a:gd name="connsiteX2" fmla="*/ 0 w 18015370"/>
              <a:gd name="connsiteY2" fmla="*/ 13717588 h 13732174"/>
              <a:gd name="connsiteX3" fmla="*/ 30782 w 18015370"/>
              <a:gd name="connsiteY3" fmla="*/ 13717588 h 13732174"/>
              <a:gd name="connsiteX4" fmla="*/ 30782 w 18015370"/>
              <a:gd name="connsiteY4" fmla="*/ 13732174 h 13732174"/>
              <a:gd name="connsiteX5" fmla="*/ 6210318 w 18015370"/>
              <a:gd name="connsiteY5" fmla="*/ 13732174 h 13732174"/>
              <a:gd name="connsiteX6" fmla="*/ 6224904 w 18015370"/>
              <a:gd name="connsiteY6" fmla="*/ 13717588 h 13732174"/>
              <a:gd name="connsiteX7" fmla="*/ 17966310 w 18015370"/>
              <a:gd name="connsiteY7" fmla="*/ 13717588 h 13732174"/>
              <a:gd name="connsiteX8" fmla="*/ 17983162 w 18015370"/>
              <a:gd name="connsiteY8" fmla="*/ 13582568 h 13732174"/>
              <a:gd name="connsiteX9" fmla="*/ 18015370 w 18015370"/>
              <a:gd name="connsiteY9" fmla="*/ 12934586 h 13732174"/>
              <a:gd name="connsiteX10" fmla="*/ 15954192 w 18015370"/>
              <a:gd name="connsiteY10" fmla="*/ 8154390 h 1373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015370" h="13732174">
                <a:moveTo>
                  <a:pt x="7465574" y="0"/>
                </a:moveTo>
                <a:lnTo>
                  <a:pt x="0" y="0"/>
                </a:lnTo>
                <a:lnTo>
                  <a:pt x="0" y="13717588"/>
                </a:lnTo>
                <a:lnTo>
                  <a:pt x="30782" y="13717588"/>
                </a:lnTo>
                <a:lnTo>
                  <a:pt x="30782" y="13732174"/>
                </a:lnTo>
                <a:lnTo>
                  <a:pt x="6210318" y="13732174"/>
                </a:lnTo>
                <a:lnTo>
                  <a:pt x="6224904" y="13717588"/>
                </a:lnTo>
                <a:lnTo>
                  <a:pt x="17966310" y="13717588"/>
                </a:lnTo>
                <a:lnTo>
                  <a:pt x="17983162" y="13582568"/>
                </a:lnTo>
                <a:cubicBezTo>
                  <a:pt x="18004634" y="13367108"/>
                  <a:pt x="18015370" y="13150846"/>
                  <a:pt x="18015370" y="12934586"/>
                </a:cubicBezTo>
                <a:cubicBezTo>
                  <a:pt x="18015370" y="11204492"/>
                  <a:pt x="17328306" y="9474406"/>
                  <a:pt x="15954192" y="8154390"/>
                </a:cubicBez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ru-RU" sz="400" dirty="0"/>
            </a:lvl1pPr>
          </a:lstStyle>
          <a:p>
            <a:pPr lvl="0" algn="ctr"/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04196" y="837012"/>
            <a:ext cx="4031746" cy="136799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121907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0589" algn="l"/>
              </a:tabLst>
              <a:defRPr lang="ru-RU" sz="4000" b="0" i="0" kern="1200" spc="0" baseline="0" dirty="0">
                <a:solidFill>
                  <a:schemeClr val="tx2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NAME OF YOUR </a:t>
            </a:r>
            <a:r>
              <a:rPr lang="ru-RU" dirty="0"/>
              <a:t>                       </a:t>
            </a:r>
            <a:r>
              <a:rPr lang="en-US" dirty="0"/>
              <a:t>TOP SLIDE</a:t>
            </a:r>
            <a:endParaRPr lang="ru-RU" dirty="0"/>
          </a:p>
        </p:txBody>
      </p:sp>
      <p:sp>
        <p:nvSpPr>
          <p:cNvPr id="9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804195" y="477014"/>
            <a:ext cx="4030476" cy="331192"/>
          </a:xfrm>
          <a:prstGeom prst="rect">
            <a:avLst/>
          </a:prstGeom>
        </p:spPr>
        <p:txBody>
          <a:bodyPr/>
          <a:lstStyle>
            <a:lvl1pPr algn="l">
              <a:defRPr lang="en-US" sz="1400" b="0" i="0" baseline="0" dirty="0">
                <a:solidFill>
                  <a:schemeClr val="tx2">
                    <a:lumMod val="40000"/>
                    <a:lumOff val="6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- Name your company -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804195" y="3069002"/>
            <a:ext cx="2123659" cy="2519988"/>
          </a:xfrm>
          <a:prstGeom prst="rect">
            <a:avLst/>
          </a:prstGeom>
        </p:spPr>
        <p:txBody>
          <a:bodyPr/>
          <a:lstStyle>
            <a:lvl1pPr algn="l">
              <a:defRPr lang="en-US" sz="1400" b="0" i="0" kern="120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 algn="l" defTabSz="1219079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dirty="0"/>
              <a:t>Example text</a:t>
            </a:r>
          </a:p>
        </p:txBody>
      </p:sp>
      <p:sp>
        <p:nvSpPr>
          <p:cNvPr id="11" name="Полилиния 10"/>
          <p:cNvSpPr/>
          <p:nvPr userDrawn="1"/>
        </p:nvSpPr>
        <p:spPr>
          <a:xfrm rot="5400000" flipH="1">
            <a:off x="6998460" y="-1639110"/>
            <a:ext cx="3566026" cy="6846999"/>
          </a:xfrm>
          <a:custGeom>
            <a:avLst/>
            <a:gdLst>
              <a:gd name="connsiteX0" fmla="*/ 7703250 w 7703250"/>
              <a:gd name="connsiteY0" fmla="*/ 0 h 14789986"/>
              <a:gd name="connsiteX1" fmla="*/ 7703250 w 7703250"/>
              <a:gd name="connsiteY1" fmla="*/ 14789986 h 14789986"/>
              <a:gd name="connsiteX2" fmla="*/ 1336545 w 7703250"/>
              <a:gd name="connsiteY2" fmla="*/ 8423282 h 14789986"/>
              <a:gd name="connsiteX3" fmla="*/ 1336545 w 7703250"/>
              <a:gd name="connsiteY3" fmla="*/ 1969881 h 14789986"/>
              <a:gd name="connsiteX4" fmla="*/ 3306428 w 7703250"/>
              <a:gd name="connsiteY4" fmla="*/ 0 h 14789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03250" h="14789986">
                <a:moveTo>
                  <a:pt x="7703250" y="0"/>
                </a:moveTo>
                <a:lnTo>
                  <a:pt x="7703250" y="14789986"/>
                </a:lnTo>
                <a:lnTo>
                  <a:pt x="1336545" y="8423282"/>
                </a:lnTo>
                <a:cubicBezTo>
                  <a:pt x="-445514" y="6641226"/>
                  <a:pt x="-445514" y="3751940"/>
                  <a:pt x="1336545" y="1969881"/>
                </a:cubicBezTo>
                <a:lnTo>
                  <a:pt x="330642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2181173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AF68-5760-4379-AFE1-3D2CCACD6FE0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EA23-8EF7-462E-85AA-D177969DF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82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ый треугольник 19">
            <a:extLst>
              <a:ext uri="{FF2B5EF4-FFF2-40B4-BE49-F238E27FC236}">
                <a16:creationId xmlns:a16="http://schemas.microsoft.com/office/drawing/2014/main" id="{97900449-F9D6-BA44-A31F-D7A168F96441}"/>
              </a:ext>
            </a:extLst>
          </p:cNvPr>
          <p:cNvSpPr/>
          <p:nvPr userDrawn="1"/>
        </p:nvSpPr>
        <p:spPr>
          <a:xfrm flipH="1">
            <a:off x="2270234" y="0"/>
            <a:ext cx="9953297" cy="6916428"/>
          </a:xfrm>
          <a:prstGeom prst="rtTriangle">
            <a:avLst/>
          </a:prstGeom>
          <a:solidFill>
            <a:srgbClr val="2C5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id="{972EEFE4-FB9E-BF46-85AA-E18CFB217C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586" y="3734977"/>
            <a:ext cx="536569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40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2B037399-DA8A-4C43-9ADA-3486893B04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586" y="1210748"/>
            <a:ext cx="10515600" cy="1500187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lnSpc>
                <a:spcPts val="3800"/>
              </a:lnSpc>
              <a:defRPr lang="ru-RU" sz="2800" b="1" kern="1200" dirty="0">
                <a:solidFill>
                  <a:srgbClr val="2D52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CB0FE34-6325-F242-B491-EEA6F18F8A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450" y="589816"/>
            <a:ext cx="40386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8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762D76D6-4269-7D47-A382-30DB7F7492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9787" y="4930876"/>
            <a:ext cx="2445088" cy="192712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AED925-7255-184B-B600-AD17A82F6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57" y="449884"/>
            <a:ext cx="10515600" cy="1325563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ts val="3800"/>
              </a:lnSpc>
              <a:defRPr lang="ru-RU" sz="2800" b="1" kern="1200" dirty="0">
                <a:solidFill>
                  <a:srgbClr val="2D52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6ADEE23-C350-E04E-B8DD-E4311F8C9A6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1857" y="1298703"/>
            <a:ext cx="10622029" cy="52344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подзаголовка, образец подзаголовка, образец подзаголовка, образец подзаголовка, образец подзаголовка, образец подзаголовка</a:t>
            </a:r>
            <a:endParaRPr lang="en-US" dirty="0"/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35CED6DD-11F4-3640-9502-226D70475FE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00125" y="2314797"/>
            <a:ext cx="1766825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Место для иконки</a:t>
            </a:r>
          </a:p>
        </p:txBody>
      </p:sp>
      <p:sp>
        <p:nvSpPr>
          <p:cNvPr id="6" name="Текст 13">
            <a:extLst>
              <a:ext uri="{FF2B5EF4-FFF2-40B4-BE49-F238E27FC236}">
                <a16:creationId xmlns:a16="http://schemas.microsoft.com/office/drawing/2014/main" id="{48961DE6-1FA8-9D47-B998-6EDFBDDD06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7069" y="3878734"/>
            <a:ext cx="2306563" cy="41031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1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132260FE-8AF7-024A-B2CD-5336FDBADA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84612" y="352199"/>
            <a:ext cx="2445088" cy="361381"/>
          </a:xfrm>
          <a:prstGeom prst="rect">
            <a:avLst/>
          </a:prstGeom>
        </p:spPr>
      </p:pic>
      <p:sp>
        <p:nvSpPr>
          <p:cNvPr id="50" name="Текст 13">
            <a:extLst>
              <a:ext uri="{FF2B5EF4-FFF2-40B4-BE49-F238E27FC236}">
                <a16:creationId xmlns:a16="http://schemas.microsoft.com/office/drawing/2014/main" id="{50707094-0C9A-7E49-9EB0-E95003BA66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7069" y="4335443"/>
            <a:ext cx="2306563" cy="219768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Текст под заголовком</a:t>
            </a:r>
          </a:p>
        </p:txBody>
      </p:sp>
      <p:sp>
        <p:nvSpPr>
          <p:cNvPr id="51" name="Рисунок 4">
            <a:extLst>
              <a:ext uri="{FF2B5EF4-FFF2-40B4-BE49-F238E27FC236}">
                <a16:creationId xmlns:a16="http://schemas.microsoft.com/office/drawing/2014/main" id="{7167CAC5-344B-ED4F-A5EC-0DD8BBBE770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304056" y="2322754"/>
            <a:ext cx="1766825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Место для иконки</a:t>
            </a:r>
          </a:p>
        </p:txBody>
      </p:sp>
      <p:sp>
        <p:nvSpPr>
          <p:cNvPr id="52" name="Текст 13">
            <a:extLst>
              <a:ext uri="{FF2B5EF4-FFF2-40B4-BE49-F238E27FC236}">
                <a16:creationId xmlns:a16="http://schemas.microsoft.com/office/drawing/2014/main" id="{2A2ADEE3-FC11-564A-9F22-A8A30DEA695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81000" y="3886691"/>
            <a:ext cx="2306563" cy="41031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1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</a:t>
            </a:r>
          </a:p>
        </p:txBody>
      </p:sp>
      <p:sp>
        <p:nvSpPr>
          <p:cNvPr id="53" name="Текст 13">
            <a:extLst>
              <a:ext uri="{FF2B5EF4-FFF2-40B4-BE49-F238E27FC236}">
                <a16:creationId xmlns:a16="http://schemas.microsoft.com/office/drawing/2014/main" id="{A4404104-0313-864B-91E7-CAB3405BCB4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81000" y="4343400"/>
            <a:ext cx="2306563" cy="219768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Текст под заголовком</a:t>
            </a:r>
          </a:p>
        </p:txBody>
      </p:sp>
      <p:sp>
        <p:nvSpPr>
          <p:cNvPr id="54" name="Рисунок 4">
            <a:extLst>
              <a:ext uri="{FF2B5EF4-FFF2-40B4-BE49-F238E27FC236}">
                <a16:creationId xmlns:a16="http://schemas.microsoft.com/office/drawing/2014/main" id="{C190F894-EB66-8345-B5F3-3A596960169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078600" y="2314797"/>
            <a:ext cx="1766825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Место для иконки</a:t>
            </a:r>
          </a:p>
        </p:txBody>
      </p:sp>
      <p:sp>
        <p:nvSpPr>
          <p:cNvPr id="55" name="Текст 13">
            <a:extLst>
              <a:ext uri="{FF2B5EF4-FFF2-40B4-BE49-F238E27FC236}">
                <a16:creationId xmlns:a16="http://schemas.microsoft.com/office/drawing/2014/main" id="{09389D26-0BEF-EA40-A496-312D8C50386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055544" y="3878734"/>
            <a:ext cx="2306563" cy="41031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1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</a:t>
            </a:r>
          </a:p>
        </p:txBody>
      </p:sp>
      <p:sp>
        <p:nvSpPr>
          <p:cNvPr id="56" name="Текст 13">
            <a:extLst>
              <a:ext uri="{FF2B5EF4-FFF2-40B4-BE49-F238E27FC236}">
                <a16:creationId xmlns:a16="http://schemas.microsoft.com/office/drawing/2014/main" id="{89491531-AD0A-1D44-B9EC-2BE6BAC490A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55544" y="4335443"/>
            <a:ext cx="2306563" cy="219768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Текст под заголовком</a:t>
            </a:r>
          </a:p>
        </p:txBody>
      </p:sp>
      <p:sp>
        <p:nvSpPr>
          <p:cNvPr id="57" name="Рисунок 4">
            <a:extLst>
              <a:ext uri="{FF2B5EF4-FFF2-40B4-BE49-F238E27FC236}">
                <a16:creationId xmlns:a16="http://schemas.microsoft.com/office/drawing/2014/main" id="{259AF906-E5DA-9C4B-A908-BB69647D81F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840331" y="2287473"/>
            <a:ext cx="1766825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Место для иконки</a:t>
            </a:r>
          </a:p>
        </p:txBody>
      </p:sp>
      <p:sp>
        <p:nvSpPr>
          <p:cNvPr id="58" name="Текст 13">
            <a:extLst>
              <a:ext uri="{FF2B5EF4-FFF2-40B4-BE49-F238E27FC236}">
                <a16:creationId xmlns:a16="http://schemas.microsoft.com/office/drawing/2014/main" id="{5D65943B-F02B-B541-A00A-9EA60931A62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817275" y="3851410"/>
            <a:ext cx="2306563" cy="41031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1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ru-RU" dirty="0"/>
              <a:t>Образец</a:t>
            </a:r>
          </a:p>
        </p:txBody>
      </p:sp>
      <p:sp>
        <p:nvSpPr>
          <p:cNvPr id="59" name="Текст 13">
            <a:extLst>
              <a:ext uri="{FF2B5EF4-FFF2-40B4-BE49-F238E27FC236}">
                <a16:creationId xmlns:a16="http://schemas.microsoft.com/office/drawing/2014/main" id="{317E742F-17AF-6F4C-B372-B21962C944C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817275" y="4308119"/>
            <a:ext cx="2306563" cy="219768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Текст под заголовком</a:t>
            </a:r>
          </a:p>
        </p:txBody>
      </p:sp>
    </p:spTree>
    <p:extLst>
      <p:ext uri="{BB962C8B-B14F-4D97-AF65-F5344CB8AC3E}">
        <p14:creationId xmlns:p14="http://schemas.microsoft.com/office/powerpoint/2010/main" val="2135581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823FC32-1D4B-0249-BF21-969AAD7AE88B}"/>
              </a:ext>
            </a:extLst>
          </p:cNvPr>
          <p:cNvSpPr/>
          <p:nvPr userDrawn="1"/>
        </p:nvSpPr>
        <p:spPr>
          <a:xfrm>
            <a:off x="-1" y="0"/>
            <a:ext cx="3633019" cy="6872836"/>
          </a:xfrm>
          <a:prstGeom prst="rect">
            <a:avLst/>
          </a:prstGeom>
          <a:solidFill>
            <a:srgbClr val="2D5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E70D9CBA-C8C6-8448-9128-B772F8FBAE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8129" y="91033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1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Число</a:t>
            </a:r>
            <a:endParaRPr lang="en-US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89B064-12D4-A64E-A883-31F4F92E6D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7623" y="367011"/>
            <a:ext cx="7662739" cy="4740836"/>
          </a:xfrm>
          <a:prstGeom prst="rect">
            <a:avLst/>
          </a:prstGeom>
        </p:spPr>
      </p:pic>
      <p:sp>
        <p:nvSpPr>
          <p:cNvPr id="15" name="Объект 2">
            <a:extLst>
              <a:ext uri="{FF2B5EF4-FFF2-40B4-BE49-F238E27FC236}">
                <a16:creationId xmlns:a16="http://schemas.microsoft.com/office/drawing/2014/main" id="{C889005E-4F9F-EF45-A776-E0B7B437D6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8129" y="2932178"/>
            <a:ext cx="3134889" cy="4351338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ts val="2000"/>
              </a:lnSpc>
              <a:defRPr lang="ru-RU" sz="14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algn="l" defTabSz="914400" rtl="0" eaLnBrk="1" latinLnBrk="0" hangingPunct="1">
              <a:lnSpc>
                <a:spcPts val="2000"/>
              </a:lnSpc>
              <a:defRPr lang="ru-RU" sz="14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algn="l" defTabSz="914400" rtl="0" eaLnBrk="1" latinLnBrk="0" hangingPunct="1">
              <a:lnSpc>
                <a:spcPts val="2000"/>
              </a:lnSpc>
              <a:defRPr lang="ru-RU" sz="14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 algn="l" defTabSz="914400" rtl="0" eaLnBrk="1" latinLnBrk="0" hangingPunct="1">
              <a:lnSpc>
                <a:spcPts val="2000"/>
              </a:lnSpc>
              <a:defRPr lang="ru-RU" sz="14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algn="l" defTabSz="914400" rtl="0" eaLnBrk="1" latinLnBrk="0" hangingPunct="1">
              <a:lnSpc>
                <a:spcPts val="2000"/>
              </a:lnSpc>
              <a:defRPr lang="ru-RU" sz="14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2CFAD87-8A55-7E4E-85FB-DEF79F9888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78775" y="531133"/>
            <a:ext cx="3375025" cy="49882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9C8C40-D39C-BE46-91F6-BDB9874129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9787" y="4930876"/>
            <a:ext cx="2445088" cy="192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141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27784804-39F4-7646-A32C-F5EBA6024C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7826" y="18256"/>
            <a:ext cx="4857750" cy="68580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1205AC-192F-234A-B2DA-E6DAD3DD6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19966" y="2266969"/>
            <a:ext cx="1619250" cy="1325563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ru-RU" sz="6600" b="1" kern="1200" dirty="0">
                <a:solidFill>
                  <a:srgbClr val="2D52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00</a:t>
            </a:r>
          </a:p>
        </p:txBody>
      </p:sp>
      <p:sp>
        <p:nvSpPr>
          <p:cNvPr id="23" name="Текст 13">
            <a:extLst>
              <a:ext uri="{FF2B5EF4-FFF2-40B4-BE49-F238E27FC236}">
                <a16:creationId xmlns:a16="http://schemas.microsoft.com/office/drawing/2014/main" id="{75B40E99-6245-8949-8F6D-1E6ED389C6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9966" y="3605876"/>
            <a:ext cx="2571584" cy="1747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4" name="Текст 13">
            <a:extLst>
              <a:ext uri="{FF2B5EF4-FFF2-40B4-BE49-F238E27FC236}">
                <a16:creationId xmlns:a16="http://schemas.microsoft.com/office/drawing/2014/main" id="{5BA3E0E6-4A81-F845-8374-48218CF27E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58669" y="3611302"/>
            <a:ext cx="2571584" cy="1747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6" name="Текст 13">
            <a:extLst>
              <a:ext uri="{FF2B5EF4-FFF2-40B4-BE49-F238E27FC236}">
                <a16:creationId xmlns:a16="http://schemas.microsoft.com/office/drawing/2014/main" id="{17E06DDE-1CD1-834D-8E70-E983BC6A5F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58669" y="2266969"/>
            <a:ext cx="5869868" cy="17473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ru-RU" sz="6600" b="1" kern="1200" dirty="0" smtClean="0">
                <a:solidFill>
                  <a:srgbClr val="2D52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ru-RU" sz="6600" b="1" kern="1200" dirty="0" smtClean="0">
                <a:solidFill>
                  <a:srgbClr val="2D52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ru-RU" sz="6600" b="1" kern="1200" dirty="0" smtClean="0">
                <a:solidFill>
                  <a:srgbClr val="2D52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ru-RU" sz="6600" b="1" kern="1200" dirty="0" smtClean="0">
                <a:solidFill>
                  <a:srgbClr val="2D52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ru-RU" sz="6600" b="1" kern="1200" dirty="0">
                <a:solidFill>
                  <a:srgbClr val="2D52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00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D5F2A84-FB2A-C648-B480-0E6F10B0BC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9787" y="4930876"/>
            <a:ext cx="2445088" cy="192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843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F0D68CAB-A8C0-9D4E-B038-C16062BCD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10772" y="4363243"/>
            <a:ext cx="3743028" cy="23143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buNone/>
              <a:defRPr lang="ru-RU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ru-RU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defRPr lang="ru-RU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defRPr lang="ru-RU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defRPr lang="ru-RU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B9D33A-B1E7-1840-9DE4-3C03168BF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657" y="585276"/>
            <a:ext cx="10515600" cy="1325563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ru-RU" sz="2800" b="1" kern="1200" dirty="0">
                <a:solidFill>
                  <a:srgbClr val="2D52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B45F78-B975-974F-A37B-47A77B9E77A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62857" y="2675731"/>
            <a:ext cx="5181600" cy="1325563"/>
          </a:xfrm>
          <a:prstGeom prst="rect">
            <a:avLst/>
          </a:prstGeom>
        </p:spPr>
        <p:txBody>
          <a:bodyPr/>
          <a:lstStyle>
            <a:lvl1pPr marL="0" indent="0" algn="l" defTabSz="8020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1800" b="1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algn="l" defTabSz="802020" rtl="0" eaLnBrk="1" latinLnBrk="0" hangingPunct="1">
              <a:lnSpc>
                <a:spcPct val="90000"/>
              </a:lnSpc>
              <a:spcBef>
                <a:spcPct val="0"/>
              </a:spcBef>
              <a:defRPr lang="ru-RU" sz="1800" b="1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</a:lstStyle>
          <a:p>
            <a:pPr lvl="0"/>
            <a:r>
              <a:rPr lang="ru-RU" dirty="0"/>
              <a:t>Заголовок таблицы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2C4D3B74-5F4F-6C41-A5DC-81E53D7385A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87621842"/>
              </p:ext>
            </p:extLst>
          </p:nvPr>
        </p:nvGraphicFramePr>
        <p:xfrm>
          <a:off x="751822" y="3078685"/>
          <a:ext cx="5937107" cy="2400956"/>
        </p:xfrm>
        <a:graphic>
          <a:graphicData uri="http://schemas.openxmlformats.org/drawingml/2006/table">
            <a:tbl>
              <a:tblPr bandRow="1">
                <a:tableStyleId>{C083E6E3-FA7D-4D7B-A595-EF9225AFEA82}</a:tableStyleId>
              </a:tblPr>
              <a:tblGrid>
                <a:gridCol w="3723612">
                  <a:extLst>
                    <a:ext uri="{9D8B030D-6E8A-4147-A177-3AD203B41FA5}">
                      <a16:colId xmlns:a16="http://schemas.microsoft.com/office/drawing/2014/main" val="580105534"/>
                    </a:ext>
                  </a:extLst>
                </a:gridCol>
                <a:gridCol w="2213495">
                  <a:extLst>
                    <a:ext uri="{9D8B030D-6E8A-4147-A177-3AD203B41FA5}">
                      <a16:colId xmlns:a16="http://schemas.microsoft.com/office/drawing/2014/main" val="2055404238"/>
                    </a:ext>
                  </a:extLst>
                </a:gridCol>
              </a:tblGrid>
              <a:tr h="446620">
                <a:tc>
                  <a:txBody>
                    <a:bodyPr/>
                    <a:lstStyle/>
                    <a:p>
                      <a:pPr marL="0" algn="l" defTabSz="507995" rtl="0" eaLnBrk="1" fontAlgn="ctr" latinLnBrk="0" hangingPunct="1"/>
                      <a:r>
                        <a:rPr lang="ru-RU" sz="1000" u="none" strike="noStrike" kern="1200" dirty="0">
                          <a:effectLst/>
                        </a:rPr>
                        <a:t>Пункт из таблицы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marR="11430" marT="1143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079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10000</a:t>
                      </a:r>
                    </a:p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0000" marR="7997" marT="7997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10747"/>
                  </a:ext>
                </a:extLst>
              </a:tr>
              <a:tr h="446620">
                <a:tc>
                  <a:txBody>
                    <a:bodyPr/>
                    <a:lstStyle/>
                    <a:p>
                      <a:pPr marL="0" algn="l" defTabSz="507995" rtl="0" eaLnBrk="1" fontAlgn="ctr" latinLnBrk="0" hangingPunct="1"/>
                      <a:r>
                        <a:rPr lang="ru-RU" sz="1000" u="none" strike="noStrike" kern="1200" dirty="0">
                          <a:effectLst/>
                        </a:rPr>
                        <a:t>Пункт из таблицы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079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1000</a:t>
                      </a:r>
                    </a:p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0000" marR="7997" marT="79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3288125"/>
                  </a:ext>
                </a:extLst>
              </a:tr>
              <a:tr h="614476">
                <a:tc>
                  <a:txBody>
                    <a:bodyPr/>
                    <a:lstStyle/>
                    <a:p>
                      <a:pPr marL="0" algn="l" defTabSz="507995" rtl="0" eaLnBrk="1" fontAlgn="ctr" latinLnBrk="0" hangingPunct="1"/>
                      <a:r>
                        <a:rPr lang="ru-RU" sz="1000" u="none" strike="noStrike" kern="1200" dirty="0">
                          <a:effectLst/>
                        </a:rPr>
                        <a:t>Пункт из таблицы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079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0000" marR="7997" marT="79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832067"/>
                  </a:ext>
                </a:extLst>
              </a:tr>
              <a:tr h="446620">
                <a:tc>
                  <a:txBody>
                    <a:bodyPr/>
                    <a:lstStyle/>
                    <a:p>
                      <a:pPr marL="0" algn="l" defTabSz="507995" rtl="0" eaLnBrk="1" fontAlgn="ctr" latinLnBrk="0" hangingPunct="1"/>
                      <a:r>
                        <a:rPr lang="ru-RU" sz="1000" u="none" strike="noStrike" kern="1200" dirty="0">
                          <a:effectLst/>
                        </a:rPr>
                        <a:t>Пункт из таблицы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079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0000" marR="7997" marT="79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10143166"/>
                  </a:ext>
                </a:extLst>
              </a:tr>
              <a:tr h="446620">
                <a:tc>
                  <a:txBody>
                    <a:bodyPr/>
                    <a:lstStyle/>
                    <a:p>
                      <a:pPr marL="0" algn="l" defTabSz="507995" rtl="0" eaLnBrk="1" fontAlgn="ctr" latinLnBrk="0" hangingPunct="1"/>
                      <a:r>
                        <a:rPr lang="ru-RU" sz="1000" u="none" strike="noStrike" kern="1200" dirty="0">
                          <a:effectLst/>
                        </a:rPr>
                        <a:t>Пункт из таблицы</a:t>
                      </a:r>
                      <a:endParaRPr lang="ru-RU" sz="10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0799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0000" marR="7997" marT="79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340754"/>
                  </a:ext>
                </a:extLst>
              </a:tr>
            </a:tbl>
          </a:graphicData>
        </a:graphic>
      </p:graphicFrame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A68842E-57B1-A44E-994E-F2579E6D6A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78775" y="531133"/>
            <a:ext cx="3375025" cy="498824"/>
          </a:xfrm>
          <a:prstGeom prst="rect">
            <a:avLst/>
          </a:prstGeom>
        </p:spPr>
      </p:pic>
      <p:sp>
        <p:nvSpPr>
          <p:cNvPr id="19" name="Рисунок 4">
            <a:extLst>
              <a:ext uri="{FF2B5EF4-FFF2-40B4-BE49-F238E27FC236}">
                <a16:creationId xmlns:a16="http://schemas.microsoft.com/office/drawing/2014/main" id="{063CB0DE-4BAA-3F45-B271-294C4191E07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610772" y="2348322"/>
            <a:ext cx="1766825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Место для иконки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id="{FFC17E16-FE03-764A-AA7F-DFB9B93F6A9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610772" y="3539331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 algn="l" defTabSz="80202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ru-RU" sz="1800" b="1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80202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dirty="0"/>
              <a:t>Заголовок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C946E13-5A7D-D544-982A-826C79B1A7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9787" y="4930876"/>
            <a:ext cx="2445088" cy="192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704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F0D68CAB-A8C0-9D4E-B038-C16062BCD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10772" y="4363243"/>
            <a:ext cx="3743028" cy="23143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buNone/>
              <a:defRPr lang="ru-RU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lang="ru-RU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defRPr lang="ru-RU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defRPr lang="ru-RU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defRPr lang="ru-RU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B9D33A-B1E7-1840-9DE4-3C03168BF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657" y="585276"/>
            <a:ext cx="10515600" cy="1325563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ru-RU" sz="2800" b="1" kern="1200" dirty="0">
                <a:solidFill>
                  <a:srgbClr val="2D52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B45F78-B975-974F-A37B-47A77B9E77A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62857" y="2675731"/>
            <a:ext cx="5181600" cy="1325563"/>
          </a:xfrm>
          <a:prstGeom prst="rect">
            <a:avLst/>
          </a:prstGeom>
        </p:spPr>
        <p:txBody>
          <a:bodyPr/>
          <a:lstStyle>
            <a:lvl1pPr marL="0" indent="0" algn="l" defTabSz="8020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1800" b="1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algn="l" defTabSz="802020" rtl="0" eaLnBrk="1" latinLnBrk="0" hangingPunct="1">
              <a:lnSpc>
                <a:spcPct val="90000"/>
              </a:lnSpc>
              <a:spcBef>
                <a:spcPct val="0"/>
              </a:spcBef>
              <a:defRPr lang="ru-RU" sz="1800" b="1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</a:lstStyle>
          <a:p>
            <a:pPr lvl="0"/>
            <a:r>
              <a:rPr lang="ru-RU" dirty="0"/>
              <a:t>Заголовок таблицы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A68842E-57B1-A44E-994E-F2579E6D6A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78775" y="531133"/>
            <a:ext cx="3375025" cy="498824"/>
          </a:xfrm>
          <a:prstGeom prst="rect">
            <a:avLst/>
          </a:prstGeom>
        </p:spPr>
      </p:pic>
      <p:sp>
        <p:nvSpPr>
          <p:cNvPr id="19" name="Рисунок 4">
            <a:extLst>
              <a:ext uri="{FF2B5EF4-FFF2-40B4-BE49-F238E27FC236}">
                <a16:creationId xmlns:a16="http://schemas.microsoft.com/office/drawing/2014/main" id="{063CB0DE-4BAA-3F45-B271-294C4191E07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610772" y="2348322"/>
            <a:ext cx="1766825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Место для иконки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id="{FFC17E16-FE03-764A-AA7F-DFB9B93F6A9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610772" y="3539331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 algn="l" defTabSz="80202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ru-RU" sz="1800" b="1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80202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dirty="0"/>
              <a:t>Заголовок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C946E13-5A7D-D544-982A-826C79B1A7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9787" y="4930876"/>
            <a:ext cx="2445088" cy="192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688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Рисунок 4">
            <a:extLst>
              <a:ext uri="{FF2B5EF4-FFF2-40B4-BE49-F238E27FC236}">
                <a16:creationId xmlns:a16="http://schemas.microsoft.com/office/drawing/2014/main" id="{C4CA7B46-2F96-614A-838A-2E47CF4A278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38200" y="1682019"/>
            <a:ext cx="959531" cy="719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Место для иконки</a:t>
            </a:r>
          </a:p>
        </p:txBody>
      </p:sp>
      <p:sp>
        <p:nvSpPr>
          <p:cNvPr id="29" name="Рисунок 4">
            <a:extLst>
              <a:ext uri="{FF2B5EF4-FFF2-40B4-BE49-F238E27FC236}">
                <a16:creationId xmlns:a16="http://schemas.microsoft.com/office/drawing/2014/main" id="{861579BD-3D10-0F47-A313-C9714E74549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850052" y="1689299"/>
            <a:ext cx="959531" cy="719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Место для иконки</a:t>
            </a:r>
          </a:p>
        </p:txBody>
      </p:sp>
      <p:sp>
        <p:nvSpPr>
          <p:cNvPr id="30" name="Рисунок 4">
            <a:extLst>
              <a:ext uri="{FF2B5EF4-FFF2-40B4-BE49-F238E27FC236}">
                <a16:creationId xmlns:a16="http://schemas.microsoft.com/office/drawing/2014/main" id="{DC15F2C2-6925-9840-A263-A9FE6D0D50A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867917" y="1682019"/>
            <a:ext cx="959531" cy="719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Место для иконки</a:t>
            </a:r>
          </a:p>
        </p:txBody>
      </p:sp>
      <p:sp>
        <p:nvSpPr>
          <p:cNvPr id="31" name="Рисунок 4">
            <a:extLst>
              <a:ext uri="{FF2B5EF4-FFF2-40B4-BE49-F238E27FC236}">
                <a16:creationId xmlns:a16="http://schemas.microsoft.com/office/drawing/2014/main" id="{4310709A-6095-DB44-9B5E-AE7C888858F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879769" y="1689299"/>
            <a:ext cx="959531" cy="719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Место для иконки</a:t>
            </a:r>
          </a:p>
        </p:txBody>
      </p:sp>
      <p:sp>
        <p:nvSpPr>
          <p:cNvPr id="32" name="Рисунок 4">
            <a:extLst>
              <a:ext uri="{FF2B5EF4-FFF2-40B4-BE49-F238E27FC236}">
                <a16:creationId xmlns:a16="http://schemas.microsoft.com/office/drawing/2014/main" id="{8F68A599-0708-514A-BEFB-E7DD1D00615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842953" y="2824190"/>
            <a:ext cx="959531" cy="719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Место для иконки</a:t>
            </a:r>
          </a:p>
        </p:txBody>
      </p:sp>
      <p:sp>
        <p:nvSpPr>
          <p:cNvPr id="33" name="Рисунок 4">
            <a:extLst>
              <a:ext uri="{FF2B5EF4-FFF2-40B4-BE49-F238E27FC236}">
                <a16:creationId xmlns:a16="http://schemas.microsoft.com/office/drawing/2014/main" id="{CD6E9C51-F264-4249-AAA1-46A790EAB21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854805" y="2831470"/>
            <a:ext cx="959531" cy="719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Место для иконки</a:t>
            </a:r>
          </a:p>
        </p:txBody>
      </p:sp>
      <p:sp>
        <p:nvSpPr>
          <p:cNvPr id="34" name="Рисунок 4">
            <a:extLst>
              <a:ext uri="{FF2B5EF4-FFF2-40B4-BE49-F238E27FC236}">
                <a16:creationId xmlns:a16="http://schemas.microsoft.com/office/drawing/2014/main" id="{6E3E01DB-FF7A-504D-8CF4-7F8DB4DF352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872670" y="2824190"/>
            <a:ext cx="959531" cy="719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Место для иконки</a:t>
            </a:r>
          </a:p>
        </p:txBody>
      </p:sp>
      <p:sp>
        <p:nvSpPr>
          <p:cNvPr id="35" name="Рисунок 4">
            <a:extLst>
              <a:ext uri="{FF2B5EF4-FFF2-40B4-BE49-F238E27FC236}">
                <a16:creationId xmlns:a16="http://schemas.microsoft.com/office/drawing/2014/main" id="{10D9CA36-B958-4246-9A18-3E9EB7E1AA4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884522" y="2831470"/>
            <a:ext cx="959531" cy="719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Место для иконки</a:t>
            </a:r>
          </a:p>
        </p:txBody>
      </p:sp>
      <p:sp>
        <p:nvSpPr>
          <p:cNvPr id="36" name="Рисунок 4">
            <a:extLst>
              <a:ext uri="{FF2B5EF4-FFF2-40B4-BE49-F238E27FC236}">
                <a16:creationId xmlns:a16="http://schemas.microsoft.com/office/drawing/2014/main" id="{2B1B5766-BA31-B34C-8CE1-E0E3C1E9AAA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968003" y="2831470"/>
            <a:ext cx="959531" cy="719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Место для иконки</a:t>
            </a:r>
          </a:p>
        </p:txBody>
      </p:sp>
      <p:sp>
        <p:nvSpPr>
          <p:cNvPr id="37" name="Рисунок 4">
            <a:extLst>
              <a:ext uri="{FF2B5EF4-FFF2-40B4-BE49-F238E27FC236}">
                <a16:creationId xmlns:a16="http://schemas.microsoft.com/office/drawing/2014/main" id="{22B4A78B-BDA5-074E-BB55-DD84E213CD7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008472" y="1689299"/>
            <a:ext cx="959531" cy="719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Место для иконки</a:t>
            </a:r>
          </a:p>
        </p:txBody>
      </p:sp>
      <p:sp>
        <p:nvSpPr>
          <p:cNvPr id="38" name="Рисунок 4">
            <a:extLst>
              <a:ext uri="{FF2B5EF4-FFF2-40B4-BE49-F238E27FC236}">
                <a16:creationId xmlns:a16="http://schemas.microsoft.com/office/drawing/2014/main" id="{24C92142-AAA2-5642-87F1-E924BCCE3F9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90632" y="3949463"/>
            <a:ext cx="959531" cy="719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Место для иконки</a:t>
            </a:r>
          </a:p>
        </p:txBody>
      </p:sp>
      <p:sp>
        <p:nvSpPr>
          <p:cNvPr id="39" name="Рисунок 4">
            <a:extLst>
              <a:ext uri="{FF2B5EF4-FFF2-40B4-BE49-F238E27FC236}">
                <a16:creationId xmlns:a16="http://schemas.microsoft.com/office/drawing/2014/main" id="{A0ECE587-F98A-764D-AF8F-CF6B7E4B8DE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802484" y="3956743"/>
            <a:ext cx="959531" cy="719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Место для иконки</a:t>
            </a:r>
          </a:p>
        </p:txBody>
      </p:sp>
      <p:sp>
        <p:nvSpPr>
          <p:cNvPr id="40" name="Рисунок 4">
            <a:extLst>
              <a:ext uri="{FF2B5EF4-FFF2-40B4-BE49-F238E27FC236}">
                <a16:creationId xmlns:a16="http://schemas.microsoft.com/office/drawing/2014/main" id="{E117289B-D1D2-B046-AB98-AE0DC118F719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820349" y="3949463"/>
            <a:ext cx="959531" cy="719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Место для иконки</a:t>
            </a:r>
          </a:p>
        </p:txBody>
      </p:sp>
      <p:sp>
        <p:nvSpPr>
          <p:cNvPr id="41" name="Рисунок 4">
            <a:extLst>
              <a:ext uri="{FF2B5EF4-FFF2-40B4-BE49-F238E27FC236}">
                <a16:creationId xmlns:a16="http://schemas.microsoft.com/office/drawing/2014/main" id="{E3D0B968-3999-6647-9252-3778A4A2B711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832201" y="3956743"/>
            <a:ext cx="959531" cy="719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Место для иконки</a:t>
            </a:r>
          </a:p>
        </p:txBody>
      </p:sp>
      <p:sp>
        <p:nvSpPr>
          <p:cNvPr id="42" name="Рисунок 4">
            <a:extLst>
              <a:ext uri="{FF2B5EF4-FFF2-40B4-BE49-F238E27FC236}">
                <a16:creationId xmlns:a16="http://schemas.microsoft.com/office/drawing/2014/main" id="{6457A155-09BB-0E4A-A38E-CFE33CCF197A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8960904" y="3956743"/>
            <a:ext cx="959531" cy="719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Место для иконки</a:t>
            </a:r>
          </a:p>
        </p:txBody>
      </p:sp>
      <p:sp>
        <p:nvSpPr>
          <p:cNvPr id="43" name="Рисунок 4">
            <a:extLst>
              <a:ext uri="{FF2B5EF4-FFF2-40B4-BE49-F238E27FC236}">
                <a16:creationId xmlns:a16="http://schemas.microsoft.com/office/drawing/2014/main" id="{FD5E06E2-1BE4-AC45-80BA-4F68EB147597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822943" y="5069031"/>
            <a:ext cx="959531" cy="719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Место для иконки</a:t>
            </a:r>
          </a:p>
        </p:txBody>
      </p:sp>
      <p:sp>
        <p:nvSpPr>
          <p:cNvPr id="44" name="Рисунок 4">
            <a:extLst>
              <a:ext uri="{FF2B5EF4-FFF2-40B4-BE49-F238E27FC236}">
                <a16:creationId xmlns:a16="http://schemas.microsoft.com/office/drawing/2014/main" id="{C729838A-66C9-FF47-BAE8-7CA67D13528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834795" y="5076311"/>
            <a:ext cx="959531" cy="719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Место для иконки</a:t>
            </a:r>
          </a:p>
        </p:txBody>
      </p:sp>
      <p:sp>
        <p:nvSpPr>
          <p:cNvPr id="45" name="Рисунок 4">
            <a:extLst>
              <a:ext uri="{FF2B5EF4-FFF2-40B4-BE49-F238E27FC236}">
                <a16:creationId xmlns:a16="http://schemas.microsoft.com/office/drawing/2014/main" id="{0A15CA53-5650-5D4A-8689-61396F7A1AE6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852660" y="5069031"/>
            <a:ext cx="959531" cy="719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Место для иконки</a:t>
            </a:r>
          </a:p>
        </p:txBody>
      </p:sp>
      <p:sp>
        <p:nvSpPr>
          <p:cNvPr id="46" name="Рисунок 4">
            <a:extLst>
              <a:ext uri="{FF2B5EF4-FFF2-40B4-BE49-F238E27FC236}">
                <a16:creationId xmlns:a16="http://schemas.microsoft.com/office/drawing/2014/main" id="{62CA8F52-470B-094B-B063-81AF8C842E12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7864512" y="5076311"/>
            <a:ext cx="959531" cy="719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Место для иконки</a:t>
            </a:r>
          </a:p>
        </p:txBody>
      </p:sp>
      <p:sp>
        <p:nvSpPr>
          <p:cNvPr id="47" name="Рисунок 4">
            <a:extLst>
              <a:ext uri="{FF2B5EF4-FFF2-40B4-BE49-F238E27FC236}">
                <a16:creationId xmlns:a16="http://schemas.microsoft.com/office/drawing/2014/main" id="{777DE816-A309-1642-A67E-532169FC1572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9947993" y="5076311"/>
            <a:ext cx="959531" cy="719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Место для иконки</a:t>
            </a:r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F5DEA6EE-0CB7-324D-B494-703C637BD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657" y="585276"/>
            <a:ext cx="10515600" cy="633475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ru-RU" sz="2800" b="1" kern="1200" dirty="0">
                <a:solidFill>
                  <a:srgbClr val="2D52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84DCB329-E0C7-D240-AB49-C7A4B61489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78775" y="531133"/>
            <a:ext cx="3375025" cy="49882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A8A1FAA-70FD-194B-9AC4-38997F08B6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9787" y="4930876"/>
            <a:ext cx="2445088" cy="192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567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8518840-F692-C344-A762-DC53AB112ABA}"/>
              </a:ext>
            </a:extLst>
          </p:cNvPr>
          <p:cNvSpPr/>
          <p:nvPr userDrawn="1"/>
        </p:nvSpPr>
        <p:spPr>
          <a:xfrm>
            <a:off x="3511825" y="1792503"/>
            <a:ext cx="6785113" cy="40782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FC50D203-BD79-2542-B12A-7A2A360CF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377" y="2160898"/>
            <a:ext cx="5601073" cy="1325563"/>
          </a:xfrm>
          <a:prstGeom prst="rect">
            <a:avLst/>
          </a:prstGeom>
        </p:spPr>
        <p:txBody>
          <a:bodyPr/>
          <a:lstStyle>
            <a:lvl1pPr marL="0" algn="l" defTabSz="802020" rtl="0" eaLnBrk="1" latinLnBrk="0" hangingPunct="1">
              <a:lnSpc>
                <a:spcPct val="90000"/>
              </a:lnSpc>
              <a:spcBef>
                <a:spcPct val="0"/>
              </a:spcBef>
              <a:defRPr lang="ru-RU" sz="3600" b="1" kern="1200" dirty="0">
                <a:solidFill>
                  <a:srgbClr val="2D52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3847EF6C-3AC8-6140-908E-6B1BDDF53203}"/>
              </a:ext>
            </a:extLst>
          </p:cNvPr>
          <p:cNvCxnSpPr/>
          <p:nvPr userDrawn="1"/>
        </p:nvCxnSpPr>
        <p:spPr>
          <a:xfrm>
            <a:off x="4600820" y="4737505"/>
            <a:ext cx="1917700" cy="0"/>
          </a:xfrm>
          <a:prstGeom prst="line">
            <a:avLst/>
          </a:prstGeom>
          <a:ln>
            <a:solidFill>
              <a:srgbClr val="D921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Рисунок 7">
            <a:extLst>
              <a:ext uri="{FF2B5EF4-FFF2-40B4-BE49-F238E27FC236}">
                <a16:creationId xmlns:a16="http://schemas.microsoft.com/office/drawing/2014/main" id="{5AB26928-AD67-1143-B951-9BF66C1100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03046" y="1706892"/>
            <a:ext cx="1709392" cy="961533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23" name="Рисунок 7">
            <a:extLst>
              <a:ext uri="{FF2B5EF4-FFF2-40B4-BE49-F238E27FC236}">
                <a16:creationId xmlns:a16="http://schemas.microsoft.com/office/drawing/2014/main" id="{36F4FB93-D5E9-194A-AD78-EEE1D7EAD9F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03046" y="2844935"/>
            <a:ext cx="1709392" cy="961533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24" name="Рисунок 7">
            <a:extLst>
              <a:ext uri="{FF2B5EF4-FFF2-40B4-BE49-F238E27FC236}">
                <a16:creationId xmlns:a16="http://schemas.microsoft.com/office/drawing/2014/main" id="{0FE9FB26-AB25-A448-A185-2B6B5404C12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78590" y="3982978"/>
            <a:ext cx="1709392" cy="961533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25" name="Рисунок 7">
            <a:extLst>
              <a:ext uri="{FF2B5EF4-FFF2-40B4-BE49-F238E27FC236}">
                <a16:creationId xmlns:a16="http://schemas.microsoft.com/office/drawing/2014/main" id="{CE184DB0-7FF0-1E43-A657-5880457A29F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378590" y="5121021"/>
            <a:ext cx="1709392" cy="961533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id="{33E5C545-0FCB-3A4C-A3EC-EB4BF64B2A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95427" y="2992399"/>
            <a:ext cx="5157787" cy="526798"/>
          </a:xfrm>
          <a:prstGeom prst="rect">
            <a:avLst/>
          </a:prstGeom>
        </p:spPr>
        <p:txBody>
          <a:bodyPr/>
          <a:lstStyle>
            <a:lvl1pPr marL="0" indent="0" algn="l" defTabSz="802020" rtl="0" eaLnBrk="1" latinLnBrk="0" hangingPunct="1">
              <a:lnSpc>
                <a:spcPts val="2400"/>
              </a:lnSpc>
              <a:spcBef>
                <a:spcPct val="0"/>
              </a:spcBef>
              <a:buNone/>
              <a:defRPr lang="ru-RU" sz="160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algn="l" defTabSz="802020" rtl="0" eaLnBrk="1" latinLnBrk="0" hangingPunct="1">
              <a:lnSpc>
                <a:spcPts val="2400"/>
              </a:lnSpc>
              <a:spcBef>
                <a:spcPct val="0"/>
              </a:spcBef>
              <a:defRPr lang="ru-RU" sz="160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algn="l" defTabSz="802020" rtl="0" eaLnBrk="1" latinLnBrk="0" hangingPunct="1">
              <a:lnSpc>
                <a:spcPts val="2400"/>
              </a:lnSpc>
              <a:spcBef>
                <a:spcPct val="0"/>
              </a:spcBef>
              <a:defRPr lang="ru-RU" sz="160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 algn="l" defTabSz="802020" rtl="0" eaLnBrk="1" latinLnBrk="0" hangingPunct="1">
              <a:lnSpc>
                <a:spcPts val="2400"/>
              </a:lnSpc>
              <a:spcBef>
                <a:spcPct val="0"/>
              </a:spcBef>
              <a:defRPr lang="ru-RU" sz="160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algn="l" defTabSz="802020" rtl="0" eaLnBrk="1" latinLnBrk="0" hangingPunct="1">
              <a:lnSpc>
                <a:spcPts val="2400"/>
              </a:lnSpc>
              <a:spcBef>
                <a:spcPct val="0"/>
              </a:spcBef>
              <a:defRPr lang="ru-RU" sz="160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9" name="Объект 3">
            <a:extLst>
              <a:ext uri="{FF2B5EF4-FFF2-40B4-BE49-F238E27FC236}">
                <a16:creationId xmlns:a16="http://schemas.microsoft.com/office/drawing/2014/main" id="{C875A66D-8D48-C746-AA62-EF3E26C1D3CE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4495427" y="4904786"/>
            <a:ext cx="5157787" cy="432469"/>
          </a:xfrm>
          <a:prstGeom prst="rect">
            <a:avLst/>
          </a:prstGeom>
        </p:spPr>
        <p:txBody>
          <a:bodyPr/>
          <a:lstStyle>
            <a:lvl1pPr>
              <a:defRPr lang="ru-RU" sz="160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lvl="0" indent="0" algn="l" defTabSz="802020" rtl="0" eaLnBrk="1" latinLnBrk="0" hangingPunct="1">
              <a:lnSpc>
                <a:spcPts val="24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dirty="0"/>
              <a:t>Образец текста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CFC8C66-826C-B74C-A2F2-27C72A72DD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78775" y="531133"/>
            <a:ext cx="3375025" cy="49882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90D2786-A704-B74C-B702-FC4E3DBC85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9787" y="4930876"/>
            <a:ext cx="2445088" cy="192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960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EA735E-A84F-3D4C-9FD4-F4F3CF08A0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A7922E-2675-544F-A729-217DD30533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2CB7-09FF-A44F-A2D0-3C8C920D427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7A068488-A0CD-4749-B6D5-694146F6B729}"/>
              </a:ext>
            </a:extLst>
          </p:cNvPr>
          <p:cNvSpPr txBox="1">
            <a:spLocks/>
          </p:cNvSpPr>
          <p:nvPr userDrawn="1"/>
        </p:nvSpPr>
        <p:spPr>
          <a:xfrm>
            <a:off x="6501245" y="4740210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ts val="5300"/>
              </a:lnSpc>
              <a:spcBef>
                <a:spcPct val="0"/>
              </a:spcBef>
              <a:buNone/>
              <a:defRPr lang="ru-RU" sz="3800" b="1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4000" dirty="0"/>
              <a:t>Образец </a:t>
            </a:r>
            <a:br>
              <a:rPr lang="ru-RU" sz="4000" dirty="0"/>
            </a:br>
            <a:r>
              <a:rPr lang="ru-RU" sz="4000" dirty="0"/>
              <a:t>заголовка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66DCF2DB-BB5F-A146-90E9-E9EB29D40EE3}"/>
              </a:ext>
            </a:extLst>
          </p:cNvPr>
          <p:cNvCxnSpPr>
            <a:cxnSpLocks/>
          </p:cNvCxnSpPr>
          <p:nvPr userDrawn="1"/>
        </p:nvCxnSpPr>
        <p:spPr>
          <a:xfrm>
            <a:off x="6585364" y="4629019"/>
            <a:ext cx="164423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650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4" r:id="rId5"/>
    <p:sldLayoutId id="2147483652" r:id="rId6"/>
    <p:sldLayoutId id="2147483662" r:id="rId7"/>
    <p:sldLayoutId id="2147483655" r:id="rId8"/>
    <p:sldLayoutId id="2147483657" r:id="rId9"/>
    <p:sldLayoutId id="2147483656" r:id="rId10"/>
    <p:sldLayoutId id="2147483663" r:id="rId11"/>
    <p:sldLayoutId id="2147483665" r:id="rId12"/>
    <p:sldLayoutId id="214748366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20.png"/><Relationship Id="rId4" Type="http://schemas.microsoft.com/office/2007/relationships/hdphoto" Target="../media/hdphoto3.wdp"/><Relationship Id="rId9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jp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microsoft.com/office/2007/relationships/hdphoto" Target="../media/hdphoto5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633312D-E61C-9F4D-BD36-43A07996D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511" y="442012"/>
            <a:ext cx="2888940" cy="426982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524B89E6-B243-DE42-B8B9-645C6BE04E3C}"/>
              </a:ext>
            </a:extLst>
          </p:cNvPr>
          <p:cNvSpPr txBox="1">
            <a:spLocks/>
          </p:cNvSpPr>
          <p:nvPr/>
        </p:nvSpPr>
        <p:spPr>
          <a:xfrm>
            <a:off x="590354" y="1541351"/>
            <a:ext cx="5914193" cy="587896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lang="ru-RU" sz="2800" b="1" kern="1200" dirty="0">
                <a:solidFill>
                  <a:srgbClr val="2D52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lnSpc>
                <a:spcPts val="3700"/>
              </a:lnSpc>
            </a:pPr>
            <a:r>
              <a:rPr lang="ru-RU" sz="3200" dirty="0"/>
              <a:t>Говорим </a:t>
            </a:r>
          </a:p>
          <a:p>
            <a:pPr>
              <a:lnSpc>
                <a:spcPts val="3700"/>
              </a:lnSpc>
            </a:pPr>
            <a:r>
              <a:rPr lang="ru-RU" sz="3200" dirty="0"/>
              <a:t>с разработчиками </a:t>
            </a:r>
          </a:p>
          <a:p>
            <a:pPr>
              <a:lnSpc>
                <a:spcPts val="3700"/>
              </a:lnSpc>
            </a:pPr>
            <a:r>
              <a:rPr lang="ru-RU" sz="3200" dirty="0"/>
              <a:t>на одном </a:t>
            </a:r>
            <a:r>
              <a:rPr lang="ru-RU" sz="3200" b="0" dirty="0"/>
              <a:t>«</a:t>
            </a:r>
            <a:r>
              <a:rPr lang="ru-RU" sz="3200" dirty="0"/>
              <a:t>языке</a:t>
            </a:r>
            <a:r>
              <a:rPr lang="ru-RU" sz="3200" b="0" dirty="0"/>
              <a:t>»</a:t>
            </a:r>
            <a:endParaRPr lang="ru-RU" sz="32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CF14230-0F68-CD47-8478-7D1167BBAEBC}"/>
              </a:ext>
            </a:extLst>
          </p:cNvPr>
          <p:cNvSpPr/>
          <p:nvPr/>
        </p:nvSpPr>
        <p:spPr>
          <a:xfrm>
            <a:off x="590354" y="3432969"/>
            <a:ext cx="6096000" cy="66107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300"/>
              </a:lnSpc>
            </a:pPr>
            <a:r>
              <a:rPr lang="ru-RU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Капранов</a:t>
            </a:r>
            <a:r>
              <a:rPr lang="ru-RU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Кирилл</a:t>
            </a:r>
          </a:p>
          <a:p>
            <a:pPr>
              <a:lnSpc>
                <a:spcPts val="2300"/>
              </a:lnSpc>
            </a:pP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SportmasterLab</a:t>
            </a:r>
            <a:endParaRPr lang="ru-RU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3450D41-7333-8040-9F60-16F49DB5B0B8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183947" y="0"/>
            <a:ext cx="9007098" cy="6865292"/>
          </a:xfrm>
        </p:spPr>
      </p:pic>
      <p:sp>
        <p:nvSpPr>
          <p:cNvPr id="12" name="Полилиния 11">
            <a:extLst>
              <a:ext uri="{FF2B5EF4-FFF2-40B4-BE49-F238E27FC236}">
                <a16:creationId xmlns:a16="http://schemas.microsoft.com/office/drawing/2014/main" id="{87DDA701-D2BB-4044-84C6-80D565AB28D2}"/>
              </a:ext>
            </a:extLst>
          </p:cNvPr>
          <p:cNvSpPr/>
          <p:nvPr/>
        </p:nvSpPr>
        <p:spPr>
          <a:xfrm rot="5400000" flipH="1">
            <a:off x="4255805" y="-1078195"/>
            <a:ext cx="6865292" cy="9007098"/>
          </a:xfrm>
          <a:custGeom>
            <a:avLst/>
            <a:gdLst>
              <a:gd name="connsiteX0" fmla="*/ 13717588 w 13717588"/>
              <a:gd name="connsiteY0" fmla="*/ 28922 h 18015369"/>
              <a:gd name="connsiteX1" fmla="*/ 13717588 w 13717588"/>
              <a:gd name="connsiteY1" fmla="*/ 6114367 h 18015369"/>
              <a:gd name="connsiteX2" fmla="*/ 13717587 w 13717588"/>
              <a:gd name="connsiteY2" fmla="*/ 6114368 h 18015369"/>
              <a:gd name="connsiteX3" fmla="*/ 13717587 w 13717588"/>
              <a:gd name="connsiteY3" fmla="*/ 7465574 h 18015369"/>
              <a:gd name="connsiteX4" fmla="*/ 5563199 w 13717588"/>
              <a:gd name="connsiteY4" fmla="*/ 15954192 h 18015369"/>
              <a:gd name="connsiteX5" fmla="*/ 783002 w 13717588"/>
              <a:gd name="connsiteY5" fmla="*/ 18015369 h 18015369"/>
              <a:gd name="connsiteX6" fmla="*/ 135020 w 13717588"/>
              <a:gd name="connsiteY6" fmla="*/ 17983161 h 18015369"/>
              <a:gd name="connsiteX7" fmla="*/ 0 w 13717588"/>
              <a:gd name="connsiteY7" fmla="*/ 17966309 h 18015369"/>
              <a:gd name="connsiteX8" fmla="*/ 0 w 13717588"/>
              <a:gd name="connsiteY8" fmla="*/ 6208459 h 18015369"/>
              <a:gd name="connsiteX9" fmla="*/ 0 w 13717588"/>
              <a:gd name="connsiteY9" fmla="*/ 28922 h 18015369"/>
              <a:gd name="connsiteX10" fmla="*/ 0 w 13717588"/>
              <a:gd name="connsiteY10" fmla="*/ 0 h 18015369"/>
              <a:gd name="connsiteX11" fmla="*/ 13717587 w 13717588"/>
              <a:gd name="connsiteY11" fmla="*/ 0 h 18015369"/>
              <a:gd name="connsiteX12" fmla="*/ 13717587 w 13717588"/>
              <a:gd name="connsiteY12" fmla="*/ 28922 h 18015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17588" h="18015369">
                <a:moveTo>
                  <a:pt x="13717588" y="28922"/>
                </a:moveTo>
                <a:lnTo>
                  <a:pt x="13717588" y="6114367"/>
                </a:lnTo>
                <a:lnTo>
                  <a:pt x="13717587" y="6114368"/>
                </a:lnTo>
                <a:lnTo>
                  <a:pt x="13717587" y="7465574"/>
                </a:lnTo>
                <a:lnTo>
                  <a:pt x="5563199" y="15954192"/>
                </a:lnTo>
                <a:cubicBezTo>
                  <a:pt x="4243183" y="17328306"/>
                  <a:pt x="2513097" y="18015369"/>
                  <a:pt x="783002" y="18015369"/>
                </a:cubicBezTo>
                <a:cubicBezTo>
                  <a:pt x="566742" y="18015369"/>
                  <a:pt x="350480" y="18004633"/>
                  <a:pt x="135020" y="17983161"/>
                </a:cubicBezTo>
                <a:lnTo>
                  <a:pt x="0" y="17966309"/>
                </a:lnTo>
                <a:lnTo>
                  <a:pt x="0" y="6208459"/>
                </a:lnTo>
                <a:lnTo>
                  <a:pt x="0" y="28922"/>
                </a:lnTo>
                <a:lnTo>
                  <a:pt x="0" y="0"/>
                </a:lnTo>
                <a:lnTo>
                  <a:pt x="13717587" y="0"/>
                </a:lnTo>
                <a:lnTo>
                  <a:pt x="13717587" y="28922"/>
                </a:lnTo>
                <a:close/>
              </a:path>
            </a:pathLst>
          </a:custGeom>
          <a:gradFill flip="none" rotWithShape="1">
            <a:gsLst>
              <a:gs pos="0">
                <a:srgbClr val="2C5292">
                  <a:alpha val="89000"/>
                </a:srgbClr>
              </a:gs>
              <a:gs pos="67000">
                <a:srgbClr val="4B5CD8">
                  <a:alpha val="18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32144"/>
            <a:ext cx="2286000" cy="112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039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олилиния 19">
            <a:extLst>
              <a:ext uri="{FF2B5EF4-FFF2-40B4-BE49-F238E27FC236}">
                <a16:creationId xmlns:a16="http://schemas.microsoft.com/office/drawing/2014/main" id="{8A17400A-537B-C747-9176-3871617959CD}"/>
              </a:ext>
            </a:extLst>
          </p:cNvPr>
          <p:cNvSpPr/>
          <p:nvPr/>
        </p:nvSpPr>
        <p:spPr>
          <a:xfrm rot="16200000">
            <a:off x="1017483" y="-1017483"/>
            <a:ext cx="6981442" cy="9016408"/>
          </a:xfrm>
          <a:custGeom>
            <a:avLst/>
            <a:gdLst>
              <a:gd name="connsiteX0" fmla="*/ 13717588 w 13717588"/>
              <a:gd name="connsiteY0" fmla="*/ 28922 h 18015369"/>
              <a:gd name="connsiteX1" fmla="*/ 13717588 w 13717588"/>
              <a:gd name="connsiteY1" fmla="*/ 6114367 h 18015369"/>
              <a:gd name="connsiteX2" fmla="*/ 13717587 w 13717588"/>
              <a:gd name="connsiteY2" fmla="*/ 6114368 h 18015369"/>
              <a:gd name="connsiteX3" fmla="*/ 13717587 w 13717588"/>
              <a:gd name="connsiteY3" fmla="*/ 7465574 h 18015369"/>
              <a:gd name="connsiteX4" fmla="*/ 5563199 w 13717588"/>
              <a:gd name="connsiteY4" fmla="*/ 15954192 h 18015369"/>
              <a:gd name="connsiteX5" fmla="*/ 783002 w 13717588"/>
              <a:gd name="connsiteY5" fmla="*/ 18015369 h 18015369"/>
              <a:gd name="connsiteX6" fmla="*/ 135020 w 13717588"/>
              <a:gd name="connsiteY6" fmla="*/ 17983161 h 18015369"/>
              <a:gd name="connsiteX7" fmla="*/ 0 w 13717588"/>
              <a:gd name="connsiteY7" fmla="*/ 17966309 h 18015369"/>
              <a:gd name="connsiteX8" fmla="*/ 0 w 13717588"/>
              <a:gd name="connsiteY8" fmla="*/ 6208459 h 18015369"/>
              <a:gd name="connsiteX9" fmla="*/ 0 w 13717588"/>
              <a:gd name="connsiteY9" fmla="*/ 28922 h 18015369"/>
              <a:gd name="connsiteX10" fmla="*/ 0 w 13717588"/>
              <a:gd name="connsiteY10" fmla="*/ 0 h 18015369"/>
              <a:gd name="connsiteX11" fmla="*/ 13717587 w 13717588"/>
              <a:gd name="connsiteY11" fmla="*/ 0 h 18015369"/>
              <a:gd name="connsiteX12" fmla="*/ 13717587 w 13717588"/>
              <a:gd name="connsiteY12" fmla="*/ 28922 h 18015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17588" h="18015369">
                <a:moveTo>
                  <a:pt x="13717588" y="28922"/>
                </a:moveTo>
                <a:lnTo>
                  <a:pt x="13717588" y="6114367"/>
                </a:lnTo>
                <a:lnTo>
                  <a:pt x="13717587" y="6114368"/>
                </a:lnTo>
                <a:lnTo>
                  <a:pt x="13717587" y="7465574"/>
                </a:lnTo>
                <a:lnTo>
                  <a:pt x="5563199" y="15954192"/>
                </a:lnTo>
                <a:cubicBezTo>
                  <a:pt x="4243183" y="17328306"/>
                  <a:pt x="2513097" y="18015369"/>
                  <a:pt x="783002" y="18015369"/>
                </a:cubicBezTo>
                <a:cubicBezTo>
                  <a:pt x="566742" y="18015369"/>
                  <a:pt x="350480" y="18004633"/>
                  <a:pt x="135020" y="17983161"/>
                </a:cubicBezTo>
                <a:lnTo>
                  <a:pt x="0" y="17966309"/>
                </a:lnTo>
                <a:lnTo>
                  <a:pt x="0" y="6208459"/>
                </a:lnTo>
                <a:lnTo>
                  <a:pt x="0" y="28922"/>
                </a:lnTo>
                <a:lnTo>
                  <a:pt x="0" y="0"/>
                </a:lnTo>
                <a:lnTo>
                  <a:pt x="13717587" y="0"/>
                </a:lnTo>
                <a:lnTo>
                  <a:pt x="13717587" y="28922"/>
                </a:lnTo>
                <a:close/>
              </a:path>
            </a:pathLst>
          </a:custGeom>
          <a:solidFill>
            <a:schemeClr val="bg1">
              <a:lumMod val="8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32144"/>
            <a:ext cx="2286000" cy="112585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11D35EC-F603-7747-A4A9-42F54EE33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061" y="449884"/>
            <a:ext cx="5807046" cy="512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4EAF39C2-7310-7F4B-A953-D8059E67A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57" y="449884"/>
            <a:ext cx="9016409" cy="511893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ru-RU" sz="2400" dirty="0"/>
              <a:t>Заключение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671BF19F-29C6-9348-A9F6-5F48F7A29CD2}"/>
              </a:ext>
            </a:extLst>
          </p:cNvPr>
          <p:cNvSpPr txBox="1">
            <a:spLocks/>
          </p:cNvSpPr>
          <p:nvPr/>
        </p:nvSpPr>
        <p:spPr>
          <a:xfrm>
            <a:off x="-1" y="2766218"/>
            <a:ext cx="6295375" cy="1325563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lang="ru-RU" sz="2800" b="1" kern="1200" dirty="0">
                <a:solidFill>
                  <a:srgbClr val="2D52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>
              <a:lnSpc>
                <a:spcPts val="4800"/>
              </a:lnSpc>
            </a:pPr>
            <a:r>
              <a:rPr lang="ru-RU" sz="4000"/>
              <a:t>Спасибо!</a:t>
            </a:r>
            <a:endParaRPr lang="ru-RU" sz="4000" b="0">
              <a:latin typeface="Co Headline Corp" panose="020B050306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83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>
            <a:extLst>
              <a:ext uri="{FF2B5EF4-FFF2-40B4-BE49-F238E27FC236}">
                <a16:creationId xmlns:a16="http://schemas.microsoft.com/office/drawing/2014/main" id="{E32DE281-336A-E847-9601-3B284C49755A}"/>
              </a:ext>
            </a:extLst>
          </p:cNvPr>
          <p:cNvSpPr/>
          <p:nvPr/>
        </p:nvSpPr>
        <p:spPr>
          <a:xfrm rot="16200000">
            <a:off x="1017483" y="-1017483"/>
            <a:ext cx="6981442" cy="9016408"/>
          </a:xfrm>
          <a:custGeom>
            <a:avLst/>
            <a:gdLst>
              <a:gd name="connsiteX0" fmla="*/ 13717588 w 13717588"/>
              <a:gd name="connsiteY0" fmla="*/ 28922 h 18015369"/>
              <a:gd name="connsiteX1" fmla="*/ 13717588 w 13717588"/>
              <a:gd name="connsiteY1" fmla="*/ 6114367 h 18015369"/>
              <a:gd name="connsiteX2" fmla="*/ 13717587 w 13717588"/>
              <a:gd name="connsiteY2" fmla="*/ 6114368 h 18015369"/>
              <a:gd name="connsiteX3" fmla="*/ 13717587 w 13717588"/>
              <a:gd name="connsiteY3" fmla="*/ 7465574 h 18015369"/>
              <a:gd name="connsiteX4" fmla="*/ 5563199 w 13717588"/>
              <a:gd name="connsiteY4" fmla="*/ 15954192 h 18015369"/>
              <a:gd name="connsiteX5" fmla="*/ 783002 w 13717588"/>
              <a:gd name="connsiteY5" fmla="*/ 18015369 h 18015369"/>
              <a:gd name="connsiteX6" fmla="*/ 135020 w 13717588"/>
              <a:gd name="connsiteY6" fmla="*/ 17983161 h 18015369"/>
              <a:gd name="connsiteX7" fmla="*/ 0 w 13717588"/>
              <a:gd name="connsiteY7" fmla="*/ 17966309 h 18015369"/>
              <a:gd name="connsiteX8" fmla="*/ 0 w 13717588"/>
              <a:gd name="connsiteY8" fmla="*/ 6208459 h 18015369"/>
              <a:gd name="connsiteX9" fmla="*/ 0 w 13717588"/>
              <a:gd name="connsiteY9" fmla="*/ 28922 h 18015369"/>
              <a:gd name="connsiteX10" fmla="*/ 0 w 13717588"/>
              <a:gd name="connsiteY10" fmla="*/ 0 h 18015369"/>
              <a:gd name="connsiteX11" fmla="*/ 13717587 w 13717588"/>
              <a:gd name="connsiteY11" fmla="*/ 0 h 18015369"/>
              <a:gd name="connsiteX12" fmla="*/ 13717587 w 13717588"/>
              <a:gd name="connsiteY12" fmla="*/ 28922 h 18015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17588" h="18015369">
                <a:moveTo>
                  <a:pt x="13717588" y="28922"/>
                </a:moveTo>
                <a:lnTo>
                  <a:pt x="13717588" y="6114367"/>
                </a:lnTo>
                <a:lnTo>
                  <a:pt x="13717587" y="6114368"/>
                </a:lnTo>
                <a:lnTo>
                  <a:pt x="13717587" y="7465574"/>
                </a:lnTo>
                <a:lnTo>
                  <a:pt x="5563199" y="15954192"/>
                </a:lnTo>
                <a:cubicBezTo>
                  <a:pt x="4243183" y="17328306"/>
                  <a:pt x="2513097" y="18015369"/>
                  <a:pt x="783002" y="18015369"/>
                </a:cubicBezTo>
                <a:cubicBezTo>
                  <a:pt x="566742" y="18015369"/>
                  <a:pt x="350480" y="18004633"/>
                  <a:pt x="135020" y="17983161"/>
                </a:cubicBezTo>
                <a:lnTo>
                  <a:pt x="0" y="17966309"/>
                </a:lnTo>
                <a:lnTo>
                  <a:pt x="0" y="6208459"/>
                </a:lnTo>
                <a:lnTo>
                  <a:pt x="0" y="28922"/>
                </a:lnTo>
                <a:lnTo>
                  <a:pt x="0" y="0"/>
                </a:lnTo>
                <a:lnTo>
                  <a:pt x="13717587" y="0"/>
                </a:lnTo>
                <a:lnTo>
                  <a:pt x="13717587" y="28922"/>
                </a:lnTo>
                <a:close/>
              </a:path>
            </a:pathLst>
          </a:custGeom>
          <a:solidFill>
            <a:schemeClr val="bg1">
              <a:lumMod val="8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57C802-BEC6-554C-A242-8C5CA043D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57" y="449884"/>
            <a:ext cx="9016409" cy="511893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ru-RU" sz="2400" dirty="0"/>
              <a:t>Что такое язык разметки?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B28F9C-D738-5D46-88C0-921E96455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064" y="1479989"/>
            <a:ext cx="8545871" cy="4147996"/>
          </a:xfrm>
          <a:prstGeom prst="rect">
            <a:avLst/>
          </a:prstGeom>
          <a:effectLst>
            <a:outerShdw blurRad="555211" dist="50800" dir="5400000" algn="ctr" rotWithShape="0">
              <a:srgbClr val="000000">
                <a:alpha val="13212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32144"/>
            <a:ext cx="2286000" cy="112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79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олилиния 26">
            <a:extLst>
              <a:ext uri="{FF2B5EF4-FFF2-40B4-BE49-F238E27FC236}">
                <a16:creationId xmlns:a16="http://schemas.microsoft.com/office/drawing/2014/main" id="{9F25826E-0D37-AB49-92E9-A4548A4AD433}"/>
              </a:ext>
            </a:extLst>
          </p:cNvPr>
          <p:cNvSpPr/>
          <p:nvPr/>
        </p:nvSpPr>
        <p:spPr>
          <a:xfrm rot="16200000">
            <a:off x="1017483" y="-1017483"/>
            <a:ext cx="6981442" cy="9016408"/>
          </a:xfrm>
          <a:custGeom>
            <a:avLst/>
            <a:gdLst>
              <a:gd name="connsiteX0" fmla="*/ 13717588 w 13717588"/>
              <a:gd name="connsiteY0" fmla="*/ 28922 h 18015369"/>
              <a:gd name="connsiteX1" fmla="*/ 13717588 w 13717588"/>
              <a:gd name="connsiteY1" fmla="*/ 6114367 h 18015369"/>
              <a:gd name="connsiteX2" fmla="*/ 13717587 w 13717588"/>
              <a:gd name="connsiteY2" fmla="*/ 6114368 h 18015369"/>
              <a:gd name="connsiteX3" fmla="*/ 13717587 w 13717588"/>
              <a:gd name="connsiteY3" fmla="*/ 7465574 h 18015369"/>
              <a:gd name="connsiteX4" fmla="*/ 5563199 w 13717588"/>
              <a:gd name="connsiteY4" fmla="*/ 15954192 h 18015369"/>
              <a:gd name="connsiteX5" fmla="*/ 783002 w 13717588"/>
              <a:gd name="connsiteY5" fmla="*/ 18015369 h 18015369"/>
              <a:gd name="connsiteX6" fmla="*/ 135020 w 13717588"/>
              <a:gd name="connsiteY6" fmla="*/ 17983161 h 18015369"/>
              <a:gd name="connsiteX7" fmla="*/ 0 w 13717588"/>
              <a:gd name="connsiteY7" fmla="*/ 17966309 h 18015369"/>
              <a:gd name="connsiteX8" fmla="*/ 0 w 13717588"/>
              <a:gd name="connsiteY8" fmla="*/ 6208459 h 18015369"/>
              <a:gd name="connsiteX9" fmla="*/ 0 w 13717588"/>
              <a:gd name="connsiteY9" fmla="*/ 28922 h 18015369"/>
              <a:gd name="connsiteX10" fmla="*/ 0 w 13717588"/>
              <a:gd name="connsiteY10" fmla="*/ 0 h 18015369"/>
              <a:gd name="connsiteX11" fmla="*/ 13717587 w 13717588"/>
              <a:gd name="connsiteY11" fmla="*/ 0 h 18015369"/>
              <a:gd name="connsiteX12" fmla="*/ 13717587 w 13717588"/>
              <a:gd name="connsiteY12" fmla="*/ 28922 h 18015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17588" h="18015369">
                <a:moveTo>
                  <a:pt x="13717588" y="28922"/>
                </a:moveTo>
                <a:lnTo>
                  <a:pt x="13717588" y="6114367"/>
                </a:lnTo>
                <a:lnTo>
                  <a:pt x="13717587" y="6114368"/>
                </a:lnTo>
                <a:lnTo>
                  <a:pt x="13717587" y="7465574"/>
                </a:lnTo>
                <a:lnTo>
                  <a:pt x="5563199" y="15954192"/>
                </a:lnTo>
                <a:cubicBezTo>
                  <a:pt x="4243183" y="17328306"/>
                  <a:pt x="2513097" y="18015369"/>
                  <a:pt x="783002" y="18015369"/>
                </a:cubicBezTo>
                <a:cubicBezTo>
                  <a:pt x="566742" y="18015369"/>
                  <a:pt x="350480" y="18004633"/>
                  <a:pt x="135020" y="17983161"/>
                </a:cubicBezTo>
                <a:lnTo>
                  <a:pt x="0" y="17966309"/>
                </a:lnTo>
                <a:lnTo>
                  <a:pt x="0" y="6208459"/>
                </a:lnTo>
                <a:lnTo>
                  <a:pt x="0" y="28922"/>
                </a:lnTo>
                <a:lnTo>
                  <a:pt x="0" y="0"/>
                </a:lnTo>
                <a:lnTo>
                  <a:pt x="13717587" y="0"/>
                </a:lnTo>
                <a:lnTo>
                  <a:pt x="13717587" y="28922"/>
                </a:lnTo>
                <a:close/>
              </a:path>
            </a:pathLst>
          </a:custGeom>
          <a:solidFill>
            <a:schemeClr val="bg1">
              <a:lumMod val="8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57C802-BEC6-554C-A242-8C5CA043D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57" y="449884"/>
            <a:ext cx="9016409" cy="511893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ru-RU" sz="2400" dirty="0"/>
              <a:t>Какой язык выбрать?</a:t>
            </a:r>
          </a:p>
        </p:txBody>
      </p:sp>
      <p:pic>
        <p:nvPicPr>
          <p:cNvPr id="28" name="Picture 2" descr="https://i0.wp.com/i.morioh.com/2019/11/06/362222e42d54.jpg">
            <a:extLst>
              <a:ext uri="{FF2B5EF4-FFF2-40B4-BE49-F238E27FC236}">
                <a16:creationId xmlns:a16="http://schemas.microsoft.com/office/drawing/2014/main" id="{61C46FCB-CCAC-AF4B-BFC1-FD4DA70AD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7160" y1="32258" x2="37764" y2="43548"/>
                        <a14:foregroundMark x1="61782" y1="45161" x2="60725" y2="34677"/>
                        <a14:foregroundMark x1="19486" y1="75538" x2="19486" y2="75538"/>
                        <a14:foregroundMark x1="20695" y1="74462" x2="20846" y2="73387"/>
                        <a14:foregroundMark x1="26284" y1="76075" x2="26284" y2="76075"/>
                        <a14:foregroundMark x1="34139" y1="76613" x2="34139" y2="76613"/>
                        <a14:foregroundMark x1="42749" y1="73656" x2="42749" y2="73656"/>
                        <a14:foregroundMark x1="50906" y1="74731" x2="50906" y2="74731"/>
                        <a14:foregroundMark x1="58610" y1="72581" x2="58610" y2="72581"/>
                        <a14:foregroundMark x1="66314" y1="72849" x2="66314" y2="72849"/>
                        <a14:foregroundMark x1="78701" y1="76882" x2="78701" y2="76882"/>
                        <a14:backgroundMark x1="27795" y1="76344" x2="27795" y2="76344"/>
                        <a14:backgroundMark x1="36405" y1="73387" x2="36405" y2="733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110" y="2293359"/>
            <a:ext cx="4037834" cy="227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ttps://cdn.icon-icons.com/icons2/2107/PNG/512/file_type_asciidoc_icon_130742.png">
            <a:extLst>
              <a:ext uri="{FF2B5EF4-FFF2-40B4-BE49-F238E27FC236}">
                <a16:creationId xmlns:a16="http://schemas.microsoft.com/office/drawing/2014/main" id="{FE2C6C50-8891-C447-B017-ECCA9F864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7205" y="1980955"/>
            <a:ext cx="2956804" cy="295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32144"/>
            <a:ext cx="2286000" cy="1125855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91DE68E5-1AB5-634D-9803-4290FBC1A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529" y="5193544"/>
            <a:ext cx="4188941" cy="138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CC1472EF-8ED7-2646-879C-851EED4D2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778" b="97889" l="4000" r="96000">
                        <a14:foregroundMark x1="7111" y1="51000" x2="6000" y2="47778"/>
                        <a14:foregroundMark x1="4222" y1="97889" x2="6556" y2="91556"/>
                        <a14:foregroundMark x1="74111" y1="78333" x2="83778" y2="77444"/>
                        <a14:foregroundMark x1="92778" y1="40889" x2="92667" y2="46667"/>
                        <a14:foregroundMark x1="95333" y1="45222" x2="96111" y2="45000"/>
                        <a14:foregroundMark x1="63778" y1="6111" x2="61000" y2="12667"/>
                        <a14:foregroundMark x1="61000" y1="12667" x2="60778" y2="12778"/>
                        <a14:foregroundMark x1="64556" y1="1778" x2="66889" y2="1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058" y="2599271"/>
            <a:ext cx="1519881" cy="151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7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57C802-BEC6-554C-A242-8C5CA043D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57" y="449884"/>
            <a:ext cx="9016409" cy="511893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ru-RU" sz="2400" dirty="0"/>
              <a:t>Какой язык выбрать?</a:t>
            </a:r>
          </a:p>
        </p:txBody>
      </p:sp>
      <p:pic>
        <p:nvPicPr>
          <p:cNvPr id="28" name="Picture 2" descr="https://i0.wp.com/i.morioh.com/2019/11/06/362222e42d54.jpg">
            <a:extLst>
              <a:ext uri="{FF2B5EF4-FFF2-40B4-BE49-F238E27FC236}">
                <a16:creationId xmlns:a16="http://schemas.microsoft.com/office/drawing/2014/main" id="{22AA2B43-10E0-754E-83A3-1F00EE4CC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1692" y="1188972"/>
            <a:ext cx="2393534" cy="134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ttps://cdn.icon-icons.com/icons2/2107/PNG/512/file_type_asciidoc_icon_130742.png">
            <a:extLst>
              <a:ext uri="{FF2B5EF4-FFF2-40B4-BE49-F238E27FC236}">
                <a16:creationId xmlns:a16="http://schemas.microsoft.com/office/drawing/2014/main" id="{0BCF8B5F-05A8-0E47-88B6-019DDE2DE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5027" y="1188971"/>
            <a:ext cx="1088824" cy="108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83B2ECA1-23E1-9A47-B00E-211134BA180F}"/>
              </a:ext>
            </a:extLst>
          </p:cNvPr>
          <p:cNvGrpSpPr/>
          <p:nvPr/>
        </p:nvGrpSpPr>
        <p:grpSpPr>
          <a:xfrm>
            <a:off x="579120" y="2805115"/>
            <a:ext cx="4526280" cy="938719"/>
            <a:chOff x="579120" y="2805115"/>
            <a:chExt cx="4526280" cy="93871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1E40B7A-8428-7D4E-9AE6-05BD6D6F66FC}"/>
                </a:ext>
              </a:extLst>
            </p:cNvPr>
            <p:cNvSpPr txBox="1"/>
            <p:nvPr/>
          </p:nvSpPr>
          <p:spPr>
            <a:xfrm>
              <a:off x="1251693" y="2805115"/>
              <a:ext cx="3853707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ru-RU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Преимущества:</a:t>
              </a:r>
              <a:endParaRPr lang="ru-RU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285750" indent="-285750">
                <a:lnSpc>
                  <a:spcPts val="2200"/>
                </a:lnSpc>
                <a:buFont typeface="Arial" panose="020B0604020202020204" pitchFamily="34" charset="0"/>
                <a:buChar char="•"/>
              </a:pPr>
              <a:r>
                <a:rPr lang="ru-RU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Популярный язык разметки</a:t>
              </a:r>
            </a:p>
            <a:p>
              <a:pPr marL="285750" indent="-285750">
                <a:lnSpc>
                  <a:spcPts val="2200"/>
                </a:lnSpc>
                <a:buFont typeface="Arial" panose="020B0604020202020204" pitchFamily="34" charset="0"/>
                <a:buChar char="•"/>
              </a:pPr>
              <a:r>
                <a:rPr lang="ru-RU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Язык знают разработчики</a:t>
              </a:r>
            </a:p>
          </p:txBody>
        </p:sp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A5516F7B-2508-AA42-8E18-A0AE624062BD}"/>
                </a:ext>
              </a:extLst>
            </p:cNvPr>
            <p:cNvSpPr/>
            <p:nvPr/>
          </p:nvSpPr>
          <p:spPr>
            <a:xfrm>
              <a:off x="579120" y="2805115"/>
              <a:ext cx="459507" cy="459507"/>
            </a:xfrm>
            <a:prstGeom prst="ellipse">
              <a:avLst/>
            </a:prstGeom>
            <a:solidFill>
              <a:srgbClr val="2B53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+</a:t>
              </a: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06A0703E-BABA-004D-8A3F-79891A12A85A}"/>
              </a:ext>
            </a:extLst>
          </p:cNvPr>
          <p:cNvGrpSpPr/>
          <p:nvPr/>
        </p:nvGrpSpPr>
        <p:grpSpPr>
          <a:xfrm>
            <a:off x="6141425" y="2783822"/>
            <a:ext cx="5473173" cy="2370654"/>
            <a:chOff x="6141425" y="2783822"/>
            <a:chExt cx="5473173" cy="237065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C5823D0-485F-CB45-963D-5429CD89A9A8}"/>
                </a:ext>
              </a:extLst>
            </p:cNvPr>
            <p:cNvSpPr txBox="1"/>
            <p:nvPr/>
          </p:nvSpPr>
          <p:spPr>
            <a:xfrm>
              <a:off x="6814000" y="2805115"/>
              <a:ext cx="4800598" cy="2349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ru-RU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Преимущества:</a:t>
              </a:r>
              <a:endParaRPr lang="ru-RU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285750" indent="-285750">
                <a:lnSpc>
                  <a:spcPts val="2200"/>
                </a:lnSpc>
                <a:buFont typeface="Arial" panose="020B0604020202020204" pitchFamily="34" charset="0"/>
                <a:buChar char="•"/>
              </a:pPr>
              <a:r>
                <a:rPr lang="ru-RU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Возможность работы с таблицами, списками, блоками, оглавлением</a:t>
              </a:r>
            </a:p>
            <a:p>
              <a:pPr marL="285750" indent="-285750">
                <a:lnSpc>
                  <a:spcPts val="2200"/>
                </a:lnSpc>
                <a:buFont typeface="Arial" panose="020B0604020202020204" pitchFamily="34" charset="0"/>
                <a:buChar char="•"/>
              </a:pPr>
              <a:r>
                <a:rPr lang="ru-RU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Работа с диаграммами </a:t>
              </a:r>
              <a:r>
                <a:rPr lang="en-US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“as a code”</a:t>
              </a:r>
            </a:p>
            <a:p>
              <a:pPr marL="285750" indent="-285750">
                <a:lnSpc>
                  <a:spcPts val="2200"/>
                </a:lnSpc>
                <a:buFont typeface="Arial" panose="020B0604020202020204" pitchFamily="34" charset="0"/>
                <a:buChar char="•"/>
              </a:pPr>
              <a:r>
                <a:rPr lang="ru-RU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Возможность включения контента</a:t>
              </a:r>
            </a:p>
            <a:p>
              <a:pPr marL="285750" indent="-285750">
                <a:lnSpc>
                  <a:spcPts val="2200"/>
                </a:lnSpc>
                <a:buFont typeface="Arial" panose="020B0604020202020204" pitchFamily="34" charset="0"/>
                <a:buChar char="•"/>
              </a:pPr>
              <a:r>
                <a:rPr lang="ru-RU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Возможность выгрузки почти в любой формат</a:t>
              </a:r>
            </a:p>
            <a:p>
              <a:pPr marL="285750" indent="-285750">
                <a:lnSpc>
                  <a:spcPts val="2200"/>
                </a:lnSpc>
                <a:buFont typeface="Arial" panose="020B0604020202020204" pitchFamily="34" charset="0"/>
                <a:buChar char="•"/>
              </a:pPr>
              <a:endParaRPr lang="ru-RU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13791F97-6AD5-CF43-ABB5-045E7F1AF341}"/>
                </a:ext>
              </a:extLst>
            </p:cNvPr>
            <p:cNvSpPr/>
            <p:nvPr/>
          </p:nvSpPr>
          <p:spPr>
            <a:xfrm>
              <a:off x="6141425" y="2783822"/>
              <a:ext cx="459507" cy="459507"/>
            </a:xfrm>
            <a:prstGeom prst="ellipse">
              <a:avLst/>
            </a:prstGeom>
            <a:solidFill>
              <a:srgbClr val="2B53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+</a:t>
              </a: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4B665212-85E0-604F-964A-8DA9DD2C36E7}"/>
              </a:ext>
            </a:extLst>
          </p:cNvPr>
          <p:cNvGrpSpPr/>
          <p:nvPr/>
        </p:nvGrpSpPr>
        <p:grpSpPr>
          <a:xfrm>
            <a:off x="579119" y="3791941"/>
            <a:ext cx="5011949" cy="2067233"/>
            <a:chOff x="579119" y="3616366"/>
            <a:chExt cx="5011949" cy="2067233"/>
          </a:xfrm>
        </p:grpSpPr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C8FC9DFA-425D-B34C-91E4-D7153B878E73}"/>
                </a:ext>
              </a:extLst>
            </p:cNvPr>
            <p:cNvSpPr/>
            <p:nvPr/>
          </p:nvSpPr>
          <p:spPr>
            <a:xfrm>
              <a:off x="579119" y="3864940"/>
              <a:ext cx="459507" cy="459507"/>
            </a:xfrm>
            <a:prstGeom prst="ellipse">
              <a:avLst/>
            </a:prstGeom>
            <a:solidFill>
              <a:srgbClr val="D822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-</a:t>
              </a: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9A8E394A-5E74-0A43-AE58-79B08B2F59E2}"/>
                </a:ext>
              </a:extLst>
            </p:cNvPr>
            <p:cNvSpPr/>
            <p:nvPr/>
          </p:nvSpPr>
          <p:spPr>
            <a:xfrm>
              <a:off x="1251692" y="3616366"/>
              <a:ext cx="4339376" cy="20672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200"/>
                </a:lnSpc>
              </a:pPr>
              <a:endParaRPr lang="ru-RU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>
                <a:lnSpc>
                  <a:spcPts val="2200"/>
                </a:lnSpc>
              </a:pPr>
              <a:r>
                <a:rPr lang="ru-RU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Недостатки:</a:t>
              </a:r>
              <a:endParaRPr lang="ru-RU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285750" indent="-285750">
                <a:lnSpc>
                  <a:spcPts val="2200"/>
                </a:lnSpc>
                <a:buFont typeface="Arial" panose="020B0604020202020204" pitchFamily="34" charset="0"/>
                <a:buChar char="•"/>
              </a:pPr>
              <a:r>
                <a:rPr lang="ru-RU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Множество независимых расширений</a:t>
              </a:r>
            </a:p>
            <a:p>
              <a:pPr marL="285750" indent="-285750">
                <a:lnSpc>
                  <a:spcPts val="2200"/>
                </a:lnSpc>
                <a:buFont typeface="Arial" panose="020B0604020202020204" pitchFamily="34" charset="0"/>
                <a:buChar char="•"/>
              </a:pPr>
              <a:r>
                <a:rPr lang="ru-RU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Предназначен для кратких заметок</a:t>
              </a:r>
            </a:p>
            <a:p>
              <a:pPr marL="285750" indent="-285750">
                <a:lnSpc>
                  <a:spcPts val="2200"/>
                </a:lnSpc>
                <a:buFont typeface="Arial" panose="020B0604020202020204" pitchFamily="34" charset="0"/>
                <a:buChar char="•"/>
              </a:pPr>
              <a:r>
                <a:rPr lang="ru-RU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Нет возможности конвертации </a:t>
              </a:r>
            </a:p>
            <a:p>
              <a:pPr>
                <a:lnSpc>
                  <a:spcPts val="2200"/>
                </a:lnSpc>
              </a:pPr>
              <a:r>
                <a:rPr lang="ru-RU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   в любой формат из коробки</a:t>
              </a: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D096072D-5622-0644-9CCB-1153D062D012}"/>
              </a:ext>
            </a:extLst>
          </p:cNvPr>
          <p:cNvGrpSpPr/>
          <p:nvPr/>
        </p:nvGrpSpPr>
        <p:grpSpPr>
          <a:xfrm>
            <a:off x="6141425" y="5011369"/>
            <a:ext cx="6768575" cy="665105"/>
            <a:chOff x="6141425" y="5117941"/>
            <a:chExt cx="6768575" cy="665105"/>
          </a:xfrm>
        </p:grpSpPr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0157A113-2C5E-7349-A199-9BEBFF9A52AA}"/>
                </a:ext>
              </a:extLst>
            </p:cNvPr>
            <p:cNvSpPr/>
            <p:nvPr/>
          </p:nvSpPr>
          <p:spPr>
            <a:xfrm>
              <a:off x="6141425" y="5117941"/>
              <a:ext cx="459507" cy="459507"/>
            </a:xfrm>
            <a:prstGeom prst="ellipse">
              <a:avLst/>
            </a:prstGeom>
            <a:solidFill>
              <a:srgbClr val="D822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-</a:t>
              </a: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A86D9171-2FC4-3245-A315-D0B19461F63F}"/>
                </a:ext>
              </a:extLst>
            </p:cNvPr>
            <p:cNvSpPr/>
            <p:nvPr/>
          </p:nvSpPr>
          <p:spPr>
            <a:xfrm>
              <a:off x="6814000" y="5126456"/>
              <a:ext cx="6096000" cy="65659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ru-RU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Недостатки:</a:t>
              </a:r>
            </a:p>
            <a:p>
              <a:pPr marL="285750" indent="-285750">
                <a:lnSpc>
                  <a:spcPts val="2200"/>
                </a:lnSpc>
                <a:buFont typeface="Arial" panose="020B0604020202020204" pitchFamily="34" charset="0"/>
                <a:buChar char="•"/>
              </a:pPr>
              <a:r>
                <a:rPr lang="ru-RU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Малая известность</a:t>
              </a:r>
            </a:p>
          </p:txBody>
        </p:sp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32144"/>
            <a:ext cx="2286000" cy="112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40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олилиния 26">
            <a:extLst>
              <a:ext uri="{FF2B5EF4-FFF2-40B4-BE49-F238E27FC236}">
                <a16:creationId xmlns:a16="http://schemas.microsoft.com/office/drawing/2014/main" id="{9F25826E-0D37-AB49-92E9-A4548A4AD433}"/>
              </a:ext>
            </a:extLst>
          </p:cNvPr>
          <p:cNvSpPr/>
          <p:nvPr/>
        </p:nvSpPr>
        <p:spPr>
          <a:xfrm rot="16200000">
            <a:off x="1017483" y="-1017483"/>
            <a:ext cx="6981442" cy="9016408"/>
          </a:xfrm>
          <a:custGeom>
            <a:avLst/>
            <a:gdLst>
              <a:gd name="connsiteX0" fmla="*/ 13717588 w 13717588"/>
              <a:gd name="connsiteY0" fmla="*/ 28922 h 18015369"/>
              <a:gd name="connsiteX1" fmla="*/ 13717588 w 13717588"/>
              <a:gd name="connsiteY1" fmla="*/ 6114367 h 18015369"/>
              <a:gd name="connsiteX2" fmla="*/ 13717587 w 13717588"/>
              <a:gd name="connsiteY2" fmla="*/ 6114368 h 18015369"/>
              <a:gd name="connsiteX3" fmla="*/ 13717587 w 13717588"/>
              <a:gd name="connsiteY3" fmla="*/ 7465574 h 18015369"/>
              <a:gd name="connsiteX4" fmla="*/ 5563199 w 13717588"/>
              <a:gd name="connsiteY4" fmla="*/ 15954192 h 18015369"/>
              <a:gd name="connsiteX5" fmla="*/ 783002 w 13717588"/>
              <a:gd name="connsiteY5" fmla="*/ 18015369 h 18015369"/>
              <a:gd name="connsiteX6" fmla="*/ 135020 w 13717588"/>
              <a:gd name="connsiteY6" fmla="*/ 17983161 h 18015369"/>
              <a:gd name="connsiteX7" fmla="*/ 0 w 13717588"/>
              <a:gd name="connsiteY7" fmla="*/ 17966309 h 18015369"/>
              <a:gd name="connsiteX8" fmla="*/ 0 w 13717588"/>
              <a:gd name="connsiteY8" fmla="*/ 6208459 h 18015369"/>
              <a:gd name="connsiteX9" fmla="*/ 0 w 13717588"/>
              <a:gd name="connsiteY9" fmla="*/ 28922 h 18015369"/>
              <a:gd name="connsiteX10" fmla="*/ 0 w 13717588"/>
              <a:gd name="connsiteY10" fmla="*/ 0 h 18015369"/>
              <a:gd name="connsiteX11" fmla="*/ 13717587 w 13717588"/>
              <a:gd name="connsiteY11" fmla="*/ 0 h 18015369"/>
              <a:gd name="connsiteX12" fmla="*/ 13717587 w 13717588"/>
              <a:gd name="connsiteY12" fmla="*/ 28922 h 18015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17588" h="18015369">
                <a:moveTo>
                  <a:pt x="13717588" y="28922"/>
                </a:moveTo>
                <a:lnTo>
                  <a:pt x="13717588" y="6114367"/>
                </a:lnTo>
                <a:lnTo>
                  <a:pt x="13717587" y="6114368"/>
                </a:lnTo>
                <a:lnTo>
                  <a:pt x="13717587" y="7465574"/>
                </a:lnTo>
                <a:lnTo>
                  <a:pt x="5563199" y="15954192"/>
                </a:lnTo>
                <a:cubicBezTo>
                  <a:pt x="4243183" y="17328306"/>
                  <a:pt x="2513097" y="18015369"/>
                  <a:pt x="783002" y="18015369"/>
                </a:cubicBezTo>
                <a:cubicBezTo>
                  <a:pt x="566742" y="18015369"/>
                  <a:pt x="350480" y="18004633"/>
                  <a:pt x="135020" y="17983161"/>
                </a:cubicBezTo>
                <a:lnTo>
                  <a:pt x="0" y="17966309"/>
                </a:lnTo>
                <a:lnTo>
                  <a:pt x="0" y="6208459"/>
                </a:lnTo>
                <a:lnTo>
                  <a:pt x="0" y="28922"/>
                </a:lnTo>
                <a:lnTo>
                  <a:pt x="0" y="0"/>
                </a:lnTo>
                <a:lnTo>
                  <a:pt x="13717587" y="0"/>
                </a:lnTo>
                <a:lnTo>
                  <a:pt x="13717587" y="28922"/>
                </a:lnTo>
                <a:close/>
              </a:path>
            </a:pathLst>
          </a:custGeom>
          <a:solidFill>
            <a:schemeClr val="bg1">
              <a:lumMod val="8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57C802-BEC6-554C-A242-8C5CA043D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57" y="449884"/>
            <a:ext cx="9016409" cy="511893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ru-RU" sz="2400" dirty="0"/>
              <a:t>Какой софт необходим для начала работы?</a:t>
            </a:r>
          </a:p>
        </p:txBody>
      </p:sp>
      <p:sp>
        <p:nvSpPr>
          <p:cNvPr id="28" name="Объект 2">
            <a:extLst>
              <a:ext uri="{FF2B5EF4-FFF2-40B4-BE49-F238E27FC236}">
                <a16:creationId xmlns:a16="http://schemas.microsoft.com/office/drawing/2014/main" id="{3C128AB2-EB44-9D44-BD49-509A4E0814E3}"/>
              </a:ext>
            </a:extLst>
          </p:cNvPr>
          <p:cNvSpPr txBox="1">
            <a:spLocks/>
          </p:cNvSpPr>
          <p:nvPr/>
        </p:nvSpPr>
        <p:spPr>
          <a:xfrm>
            <a:off x="3038431" y="193230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/>
              <a:t>Работа с системами контроля версий</a:t>
            </a:r>
          </a:p>
          <a:p>
            <a:r>
              <a:rPr lang="en-US" sz="2200" dirty="0"/>
              <a:t>bitbucket</a:t>
            </a:r>
            <a:r>
              <a:rPr lang="ru-RU" sz="2200" dirty="0"/>
              <a:t>, </a:t>
            </a:r>
            <a:r>
              <a:rPr lang="en-US" sz="2200" dirty="0" err="1"/>
              <a:t>gitlab</a:t>
            </a:r>
            <a:endParaRPr lang="en-US" sz="2200" dirty="0"/>
          </a:p>
          <a:p>
            <a:endParaRPr lang="ru-RU" sz="2200" dirty="0"/>
          </a:p>
          <a:p>
            <a:r>
              <a:rPr lang="ru-RU" sz="2200" b="1" dirty="0"/>
              <a:t>Среда разработки</a:t>
            </a:r>
          </a:p>
          <a:p>
            <a:r>
              <a:rPr lang="en-US" sz="2200" dirty="0" err="1"/>
              <a:t>Intellij</a:t>
            </a:r>
            <a:r>
              <a:rPr lang="en-US" sz="2200" dirty="0"/>
              <a:t> Idea</a:t>
            </a:r>
          </a:p>
          <a:p>
            <a:endParaRPr lang="ru-RU" sz="2200" dirty="0"/>
          </a:p>
          <a:p>
            <a:r>
              <a:rPr lang="ru-RU" sz="2200" b="1" dirty="0"/>
              <a:t>Плагин для облегчения работы</a:t>
            </a:r>
          </a:p>
          <a:p>
            <a:r>
              <a:rPr lang="ru-RU" sz="2200" dirty="0"/>
              <a:t>Плагин </a:t>
            </a:r>
            <a:r>
              <a:rPr lang="en-US" sz="2200" dirty="0" err="1"/>
              <a:t>AsciiDoc</a:t>
            </a:r>
            <a:r>
              <a:rPr lang="ru-RU" sz="2200" dirty="0"/>
              <a:t> </a:t>
            </a:r>
          </a:p>
        </p:txBody>
      </p:sp>
      <p:pic>
        <p:nvPicPr>
          <p:cNvPr id="29" name="Picture 2" descr="https://shareandcharge.com/wp-content/uploads/2019/12/Bit-bucket.png">
            <a:extLst>
              <a:ext uri="{FF2B5EF4-FFF2-40B4-BE49-F238E27FC236}">
                <a16:creationId xmlns:a16="http://schemas.microsoft.com/office/drawing/2014/main" id="{DFCCB60B-B4EC-E542-9D6A-8FA688D26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8098" y="1936344"/>
            <a:ext cx="746521" cy="67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https://yt3.ggpht.com/a/AATXAJzDEuzRCTL12GqypM37uJ02JkvLsyc8wD-RZhA7=s900-c-k-c0xffffffff-no-rj-mo">
            <a:extLst>
              <a:ext uri="{FF2B5EF4-FFF2-40B4-BE49-F238E27FC236}">
                <a16:creationId xmlns:a16="http://schemas.microsoft.com/office/drawing/2014/main" id="{F2332632-EC03-9440-8849-180BCAAD4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2638" y="1932305"/>
            <a:ext cx="677774" cy="67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https://dwglogo.com/wp-content/uploads/2017/11/IntelliJ_IDEA_logo.png">
            <a:extLst>
              <a:ext uri="{FF2B5EF4-FFF2-40B4-BE49-F238E27FC236}">
                <a16:creationId xmlns:a16="http://schemas.microsoft.com/office/drawing/2014/main" id="{C02A6D83-921D-AE49-A12B-655C1AC5A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5780" y="3278543"/>
            <a:ext cx="785513" cy="78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s://cdn.icon-icons.com/icons2/2107/PNG/512/file_type_asciidoc_icon_130742.png">
            <a:extLst>
              <a:ext uri="{FF2B5EF4-FFF2-40B4-BE49-F238E27FC236}">
                <a16:creationId xmlns:a16="http://schemas.microsoft.com/office/drawing/2014/main" id="{FE1649FF-822E-4B4E-978C-B56ED7688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1165" y="4505660"/>
            <a:ext cx="842370" cy="84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32144"/>
            <a:ext cx="2286000" cy="112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8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>
            <a:extLst>
              <a:ext uri="{FF2B5EF4-FFF2-40B4-BE49-F238E27FC236}">
                <a16:creationId xmlns:a16="http://schemas.microsoft.com/office/drawing/2014/main" id="{E32DE281-336A-E847-9601-3B284C49755A}"/>
              </a:ext>
            </a:extLst>
          </p:cNvPr>
          <p:cNvSpPr/>
          <p:nvPr/>
        </p:nvSpPr>
        <p:spPr>
          <a:xfrm rot="16200000">
            <a:off x="1017483" y="-1017483"/>
            <a:ext cx="6981442" cy="9016408"/>
          </a:xfrm>
          <a:custGeom>
            <a:avLst/>
            <a:gdLst>
              <a:gd name="connsiteX0" fmla="*/ 13717588 w 13717588"/>
              <a:gd name="connsiteY0" fmla="*/ 28922 h 18015369"/>
              <a:gd name="connsiteX1" fmla="*/ 13717588 w 13717588"/>
              <a:gd name="connsiteY1" fmla="*/ 6114367 h 18015369"/>
              <a:gd name="connsiteX2" fmla="*/ 13717587 w 13717588"/>
              <a:gd name="connsiteY2" fmla="*/ 6114368 h 18015369"/>
              <a:gd name="connsiteX3" fmla="*/ 13717587 w 13717588"/>
              <a:gd name="connsiteY3" fmla="*/ 7465574 h 18015369"/>
              <a:gd name="connsiteX4" fmla="*/ 5563199 w 13717588"/>
              <a:gd name="connsiteY4" fmla="*/ 15954192 h 18015369"/>
              <a:gd name="connsiteX5" fmla="*/ 783002 w 13717588"/>
              <a:gd name="connsiteY5" fmla="*/ 18015369 h 18015369"/>
              <a:gd name="connsiteX6" fmla="*/ 135020 w 13717588"/>
              <a:gd name="connsiteY6" fmla="*/ 17983161 h 18015369"/>
              <a:gd name="connsiteX7" fmla="*/ 0 w 13717588"/>
              <a:gd name="connsiteY7" fmla="*/ 17966309 h 18015369"/>
              <a:gd name="connsiteX8" fmla="*/ 0 w 13717588"/>
              <a:gd name="connsiteY8" fmla="*/ 6208459 h 18015369"/>
              <a:gd name="connsiteX9" fmla="*/ 0 w 13717588"/>
              <a:gd name="connsiteY9" fmla="*/ 28922 h 18015369"/>
              <a:gd name="connsiteX10" fmla="*/ 0 w 13717588"/>
              <a:gd name="connsiteY10" fmla="*/ 0 h 18015369"/>
              <a:gd name="connsiteX11" fmla="*/ 13717587 w 13717588"/>
              <a:gd name="connsiteY11" fmla="*/ 0 h 18015369"/>
              <a:gd name="connsiteX12" fmla="*/ 13717587 w 13717588"/>
              <a:gd name="connsiteY12" fmla="*/ 28922 h 18015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17588" h="18015369">
                <a:moveTo>
                  <a:pt x="13717588" y="28922"/>
                </a:moveTo>
                <a:lnTo>
                  <a:pt x="13717588" y="6114367"/>
                </a:lnTo>
                <a:lnTo>
                  <a:pt x="13717587" y="6114368"/>
                </a:lnTo>
                <a:lnTo>
                  <a:pt x="13717587" y="7465574"/>
                </a:lnTo>
                <a:lnTo>
                  <a:pt x="5563199" y="15954192"/>
                </a:lnTo>
                <a:cubicBezTo>
                  <a:pt x="4243183" y="17328306"/>
                  <a:pt x="2513097" y="18015369"/>
                  <a:pt x="783002" y="18015369"/>
                </a:cubicBezTo>
                <a:cubicBezTo>
                  <a:pt x="566742" y="18015369"/>
                  <a:pt x="350480" y="18004633"/>
                  <a:pt x="135020" y="17983161"/>
                </a:cubicBezTo>
                <a:lnTo>
                  <a:pt x="0" y="17966309"/>
                </a:lnTo>
                <a:lnTo>
                  <a:pt x="0" y="6208459"/>
                </a:lnTo>
                <a:lnTo>
                  <a:pt x="0" y="28922"/>
                </a:lnTo>
                <a:lnTo>
                  <a:pt x="0" y="0"/>
                </a:lnTo>
                <a:lnTo>
                  <a:pt x="13717587" y="0"/>
                </a:lnTo>
                <a:lnTo>
                  <a:pt x="13717587" y="28922"/>
                </a:lnTo>
                <a:close/>
              </a:path>
            </a:pathLst>
          </a:custGeom>
          <a:solidFill>
            <a:schemeClr val="bg1">
              <a:lumMod val="8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57C802-BEC6-554C-A242-8C5CA043D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57" y="449884"/>
            <a:ext cx="9016409" cy="511893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ru-RU" sz="2400" dirty="0"/>
              <a:t>Работа с текстом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E7ED344-24C9-5E46-8D81-B7DA87ECCD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24" y="1320801"/>
            <a:ext cx="10454504" cy="4150360"/>
          </a:xfrm>
          <a:prstGeom prst="rect">
            <a:avLst/>
          </a:prstGeom>
          <a:effectLst>
            <a:outerShdw blurRad="503380" dist="50800" dir="4173726" algn="ctr" rotWithShape="0">
              <a:srgbClr val="000000">
                <a:alpha val="13684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32144"/>
            <a:ext cx="2286000" cy="112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40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>
            <a:extLst>
              <a:ext uri="{FF2B5EF4-FFF2-40B4-BE49-F238E27FC236}">
                <a16:creationId xmlns:a16="http://schemas.microsoft.com/office/drawing/2014/main" id="{E32DE281-336A-E847-9601-3B284C49755A}"/>
              </a:ext>
            </a:extLst>
          </p:cNvPr>
          <p:cNvSpPr/>
          <p:nvPr/>
        </p:nvSpPr>
        <p:spPr>
          <a:xfrm rot="16200000">
            <a:off x="1017483" y="-1017483"/>
            <a:ext cx="6981442" cy="9016408"/>
          </a:xfrm>
          <a:custGeom>
            <a:avLst/>
            <a:gdLst>
              <a:gd name="connsiteX0" fmla="*/ 13717588 w 13717588"/>
              <a:gd name="connsiteY0" fmla="*/ 28922 h 18015369"/>
              <a:gd name="connsiteX1" fmla="*/ 13717588 w 13717588"/>
              <a:gd name="connsiteY1" fmla="*/ 6114367 h 18015369"/>
              <a:gd name="connsiteX2" fmla="*/ 13717587 w 13717588"/>
              <a:gd name="connsiteY2" fmla="*/ 6114368 h 18015369"/>
              <a:gd name="connsiteX3" fmla="*/ 13717587 w 13717588"/>
              <a:gd name="connsiteY3" fmla="*/ 7465574 h 18015369"/>
              <a:gd name="connsiteX4" fmla="*/ 5563199 w 13717588"/>
              <a:gd name="connsiteY4" fmla="*/ 15954192 h 18015369"/>
              <a:gd name="connsiteX5" fmla="*/ 783002 w 13717588"/>
              <a:gd name="connsiteY5" fmla="*/ 18015369 h 18015369"/>
              <a:gd name="connsiteX6" fmla="*/ 135020 w 13717588"/>
              <a:gd name="connsiteY6" fmla="*/ 17983161 h 18015369"/>
              <a:gd name="connsiteX7" fmla="*/ 0 w 13717588"/>
              <a:gd name="connsiteY7" fmla="*/ 17966309 h 18015369"/>
              <a:gd name="connsiteX8" fmla="*/ 0 w 13717588"/>
              <a:gd name="connsiteY8" fmla="*/ 6208459 h 18015369"/>
              <a:gd name="connsiteX9" fmla="*/ 0 w 13717588"/>
              <a:gd name="connsiteY9" fmla="*/ 28922 h 18015369"/>
              <a:gd name="connsiteX10" fmla="*/ 0 w 13717588"/>
              <a:gd name="connsiteY10" fmla="*/ 0 h 18015369"/>
              <a:gd name="connsiteX11" fmla="*/ 13717587 w 13717588"/>
              <a:gd name="connsiteY11" fmla="*/ 0 h 18015369"/>
              <a:gd name="connsiteX12" fmla="*/ 13717587 w 13717588"/>
              <a:gd name="connsiteY12" fmla="*/ 28922 h 18015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17588" h="18015369">
                <a:moveTo>
                  <a:pt x="13717588" y="28922"/>
                </a:moveTo>
                <a:lnTo>
                  <a:pt x="13717588" y="6114367"/>
                </a:lnTo>
                <a:lnTo>
                  <a:pt x="13717587" y="6114368"/>
                </a:lnTo>
                <a:lnTo>
                  <a:pt x="13717587" y="7465574"/>
                </a:lnTo>
                <a:lnTo>
                  <a:pt x="5563199" y="15954192"/>
                </a:lnTo>
                <a:cubicBezTo>
                  <a:pt x="4243183" y="17328306"/>
                  <a:pt x="2513097" y="18015369"/>
                  <a:pt x="783002" y="18015369"/>
                </a:cubicBezTo>
                <a:cubicBezTo>
                  <a:pt x="566742" y="18015369"/>
                  <a:pt x="350480" y="18004633"/>
                  <a:pt x="135020" y="17983161"/>
                </a:cubicBezTo>
                <a:lnTo>
                  <a:pt x="0" y="17966309"/>
                </a:lnTo>
                <a:lnTo>
                  <a:pt x="0" y="6208459"/>
                </a:lnTo>
                <a:lnTo>
                  <a:pt x="0" y="28922"/>
                </a:lnTo>
                <a:lnTo>
                  <a:pt x="0" y="0"/>
                </a:lnTo>
                <a:lnTo>
                  <a:pt x="13717587" y="0"/>
                </a:lnTo>
                <a:lnTo>
                  <a:pt x="13717587" y="28922"/>
                </a:lnTo>
                <a:close/>
              </a:path>
            </a:pathLst>
          </a:custGeom>
          <a:solidFill>
            <a:schemeClr val="bg1">
              <a:lumMod val="8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57C802-BEC6-554C-A242-8C5CA043D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57" y="449884"/>
            <a:ext cx="9016409" cy="511893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ru-RU" sz="2400" dirty="0"/>
              <a:t>Работа с таблицами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EBE446B-4C1F-F44D-B5E7-1FF00B14BF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579" y="1171759"/>
            <a:ext cx="10052110" cy="4474174"/>
          </a:xfrm>
          <a:prstGeom prst="rect">
            <a:avLst/>
          </a:prstGeom>
          <a:effectLst>
            <a:outerShdw blurRad="488135" dist="50800" dir="2008081" algn="ctr" rotWithShape="0">
              <a:srgbClr val="000000">
                <a:alpha val="11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32144"/>
            <a:ext cx="2286000" cy="112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9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>
            <a:extLst>
              <a:ext uri="{FF2B5EF4-FFF2-40B4-BE49-F238E27FC236}">
                <a16:creationId xmlns:a16="http://schemas.microsoft.com/office/drawing/2014/main" id="{E32DE281-336A-E847-9601-3B284C49755A}"/>
              </a:ext>
            </a:extLst>
          </p:cNvPr>
          <p:cNvSpPr/>
          <p:nvPr/>
        </p:nvSpPr>
        <p:spPr>
          <a:xfrm rot="16200000">
            <a:off x="1017483" y="-1017483"/>
            <a:ext cx="6981442" cy="9016408"/>
          </a:xfrm>
          <a:custGeom>
            <a:avLst/>
            <a:gdLst>
              <a:gd name="connsiteX0" fmla="*/ 13717588 w 13717588"/>
              <a:gd name="connsiteY0" fmla="*/ 28922 h 18015369"/>
              <a:gd name="connsiteX1" fmla="*/ 13717588 w 13717588"/>
              <a:gd name="connsiteY1" fmla="*/ 6114367 h 18015369"/>
              <a:gd name="connsiteX2" fmla="*/ 13717587 w 13717588"/>
              <a:gd name="connsiteY2" fmla="*/ 6114368 h 18015369"/>
              <a:gd name="connsiteX3" fmla="*/ 13717587 w 13717588"/>
              <a:gd name="connsiteY3" fmla="*/ 7465574 h 18015369"/>
              <a:gd name="connsiteX4" fmla="*/ 5563199 w 13717588"/>
              <a:gd name="connsiteY4" fmla="*/ 15954192 h 18015369"/>
              <a:gd name="connsiteX5" fmla="*/ 783002 w 13717588"/>
              <a:gd name="connsiteY5" fmla="*/ 18015369 h 18015369"/>
              <a:gd name="connsiteX6" fmla="*/ 135020 w 13717588"/>
              <a:gd name="connsiteY6" fmla="*/ 17983161 h 18015369"/>
              <a:gd name="connsiteX7" fmla="*/ 0 w 13717588"/>
              <a:gd name="connsiteY7" fmla="*/ 17966309 h 18015369"/>
              <a:gd name="connsiteX8" fmla="*/ 0 w 13717588"/>
              <a:gd name="connsiteY8" fmla="*/ 6208459 h 18015369"/>
              <a:gd name="connsiteX9" fmla="*/ 0 w 13717588"/>
              <a:gd name="connsiteY9" fmla="*/ 28922 h 18015369"/>
              <a:gd name="connsiteX10" fmla="*/ 0 w 13717588"/>
              <a:gd name="connsiteY10" fmla="*/ 0 h 18015369"/>
              <a:gd name="connsiteX11" fmla="*/ 13717587 w 13717588"/>
              <a:gd name="connsiteY11" fmla="*/ 0 h 18015369"/>
              <a:gd name="connsiteX12" fmla="*/ 13717587 w 13717588"/>
              <a:gd name="connsiteY12" fmla="*/ 28922 h 18015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17588" h="18015369">
                <a:moveTo>
                  <a:pt x="13717588" y="28922"/>
                </a:moveTo>
                <a:lnTo>
                  <a:pt x="13717588" y="6114367"/>
                </a:lnTo>
                <a:lnTo>
                  <a:pt x="13717587" y="6114368"/>
                </a:lnTo>
                <a:lnTo>
                  <a:pt x="13717587" y="7465574"/>
                </a:lnTo>
                <a:lnTo>
                  <a:pt x="5563199" y="15954192"/>
                </a:lnTo>
                <a:cubicBezTo>
                  <a:pt x="4243183" y="17328306"/>
                  <a:pt x="2513097" y="18015369"/>
                  <a:pt x="783002" y="18015369"/>
                </a:cubicBezTo>
                <a:cubicBezTo>
                  <a:pt x="566742" y="18015369"/>
                  <a:pt x="350480" y="18004633"/>
                  <a:pt x="135020" y="17983161"/>
                </a:cubicBezTo>
                <a:lnTo>
                  <a:pt x="0" y="17966309"/>
                </a:lnTo>
                <a:lnTo>
                  <a:pt x="0" y="6208459"/>
                </a:lnTo>
                <a:lnTo>
                  <a:pt x="0" y="28922"/>
                </a:lnTo>
                <a:lnTo>
                  <a:pt x="0" y="0"/>
                </a:lnTo>
                <a:lnTo>
                  <a:pt x="13717587" y="0"/>
                </a:lnTo>
                <a:lnTo>
                  <a:pt x="13717587" y="28922"/>
                </a:lnTo>
                <a:close/>
              </a:path>
            </a:pathLst>
          </a:custGeom>
          <a:solidFill>
            <a:schemeClr val="bg1">
              <a:lumMod val="8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57C802-BEC6-554C-A242-8C5CA043D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57" y="449884"/>
            <a:ext cx="9016409" cy="511893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ru-RU" sz="2400" dirty="0"/>
              <a:t>Создание документа из статей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DFA7A02-0AA0-B840-95E0-2C9DBDD86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978" y="1252508"/>
            <a:ext cx="10335809" cy="4356192"/>
          </a:xfrm>
          <a:prstGeom prst="rect">
            <a:avLst/>
          </a:prstGeom>
          <a:effectLst>
            <a:outerShdw blurRad="576605" dist="50800" dir="5400000" sx="100194" sy="100194" algn="ctr" rotWithShape="0">
              <a:srgbClr val="000000">
                <a:alpha val="968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32144"/>
            <a:ext cx="2286000" cy="112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91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>
            <a:extLst>
              <a:ext uri="{FF2B5EF4-FFF2-40B4-BE49-F238E27FC236}">
                <a16:creationId xmlns:a16="http://schemas.microsoft.com/office/drawing/2014/main" id="{E32DE281-336A-E847-9601-3B284C49755A}"/>
              </a:ext>
            </a:extLst>
          </p:cNvPr>
          <p:cNvSpPr/>
          <p:nvPr/>
        </p:nvSpPr>
        <p:spPr>
          <a:xfrm rot="16200000">
            <a:off x="1017483" y="-1017483"/>
            <a:ext cx="6981442" cy="9016408"/>
          </a:xfrm>
          <a:custGeom>
            <a:avLst/>
            <a:gdLst>
              <a:gd name="connsiteX0" fmla="*/ 13717588 w 13717588"/>
              <a:gd name="connsiteY0" fmla="*/ 28922 h 18015369"/>
              <a:gd name="connsiteX1" fmla="*/ 13717588 w 13717588"/>
              <a:gd name="connsiteY1" fmla="*/ 6114367 h 18015369"/>
              <a:gd name="connsiteX2" fmla="*/ 13717587 w 13717588"/>
              <a:gd name="connsiteY2" fmla="*/ 6114368 h 18015369"/>
              <a:gd name="connsiteX3" fmla="*/ 13717587 w 13717588"/>
              <a:gd name="connsiteY3" fmla="*/ 7465574 h 18015369"/>
              <a:gd name="connsiteX4" fmla="*/ 5563199 w 13717588"/>
              <a:gd name="connsiteY4" fmla="*/ 15954192 h 18015369"/>
              <a:gd name="connsiteX5" fmla="*/ 783002 w 13717588"/>
              <a:gd name="connsiteY5" fmla="*/ 18015369 h 18015369"/>
              <a:gd name="connsiteX6" fmla="*/ 135020 w 13717588"/>
              <a:gd name="connsiteY6" fmla="*/ 17983161 h 18015369"/>
              <a:gd name="connsiteX7" fmla="*/ 0 w 13717588"/>
              <a:gd name="connsiteY7" fmla="*/ 17966309 h 18015369"/>
              <a:gd name="connsiteX8" fmla="*/ 0 w 13717588"/>
              <a:gd name="connsiteY8" fmla="*/ 6208459 h 18015369"/>
              <a:gd name="connsiteX9" fmla="*/ 0 w 13717588"/>
              <a:gd name="connsiteY9" fmla="*/ 28922 h 18015369"/>
              <a:gd name="connsiteX10" fmla="*/ 0 w 13717588"/>
              <a:gd name="connsiteY10" fmla="*/ 0 h 18015369"/>
              <a:gd name="connsiteX11" fmla="*/ 13717587 w 13717588"/>
              <a:gd name="connsiteY11" fmla="*/ 0 h 18015369"/>
              <a:gd name="connsiteX12" fmla="*/ 13717587 w 13717588"/>
              <a:gd name="connsiteY12" fmla="*/ 28922 h 18015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17588" h="18015369">
                <a:moveTo>
                  <a:pt x="13717588" y="28922"/>
                </a:moveTo>
                <a:lnTo>
                  <a:pt x="13717588" y="6114367"/>
                </a:lnTo>
                <a:lnTo>
                  <a:pt x="13717587" y="6114368"/>
                </a:lnTo>
                <a:lnTo>
                  <a:pt x="13717587" y="7465574"/>
                </a:lnTo>
                <a:lnTo>
                  <a:pt x="5563199" y="15954192"/>
                </a:lnTo>
                <a:cubicBezTo>
                  <a:pt x="4243183" y="17328306"/>
                  <a:pt x="2513097" y="18015369"/>
                  <a:pt x="783002" y="18015369"/>
                </a:cubicBezTo>
                <a:cubicBezTo>
                  <a:pt x="566742" y="18015369"/>
                  <a:pt x="350480" y="18004633"/>
                  <a:pt x="135020" y="17983161"/>
                </a:cubicBezTo>
                <a:lnTo>
                  <a:pt x="0" y="17966309"/>
                </a:lnTo>
                <a:lnTo>
                  <a:pt x="0" y="6208459"/>
                </a:lnTo>
                <a:lnTo>
                  <a:pt x="0" y="28922"/>
                </a:lnTo>
                <a:lnTo>
                  <a:pt x="0" y="0"/>
                </a:lnTo>
                <a:lnTo>
                  <a:pt x="13717587" y="0"/>
                </a:lnTo>
                <a:lnTo>
                  <a:pt x="13717587" y="28922"/>
                </a:lnTo>
                <a:close/>
              </a:path>
            </a:pathLst>
          </a:custGeom>
          <a:solidFill>
            <a:schemeClr val="bg1">
              <a:lumMod val="8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57C802-BEC6-554C-A242-8C5CA043D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57" y="449884"/>
            <a:ext cx="9016409" cy="511893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ru-RU" sz="2400" dirty="0"/>
              <a:t>Работа с диаграммами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037DB7-8CFC-A643-8CF1-6651A4460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401" y="1272467"/>
            <a:ext cx="10277909" cy="4436507"/>
          </a:xfrm>
          <a:prstGeom prst="rect">
            <a:avLst/>
          </a:prstGeom>
          <a:effectLst>
            <a:outerShdw blurRad="677792" dist="50800" dir="5400000" sx="95000" sy="95000" algn="ctr" rotWithShape="0">
              <a:srgbClr val="000000">
                <a:alpha val="2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32144"/>
            <a:ext cx="2286000" cy="112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19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>
            <a:extLst>
              <a:ext uri="{FF2B5EF4-FFF2-40B4-BE49-F238E27FC236}">
                <a16:creationId xmlns:a16="http://schemas.microsoft.com/office/drawing/2014/main" id="{E32DE281-336A-E847-9601-3B284C49755A}"/>
              </a:ext>
            </a:extLst>
          </p:cNvPr>
          <p:cNvSpPr/>
          <p:nvPr/>
        </p:nvSpPr>
        <p:spPr>
          <a:xfrm rot="16200000">
            <a:off x="1017483" y="-1017483"/>
            <a:ext cx="6981442" cy="9016408"/>
          </a:xfrm>
          <a:custGeom>
            <a:avLst/>
            <a:gdLst>
              <a:gd name="connsiteX0" fmla="*/ 13717588 w 13717588"/>
              <a:gd name="connsiteY0" fmla="*/ 28922 h 18015369"/>
              <a:gd name="connsiteX1" fmla="*/ 13717588 w 13717588"/>
              <a:gd name="connsiteY1" fmla="*/ 6114367 h 18015369"/>
              <a:gd name="connsiteX2" fmla="*/ 13717587 w 13717588"/>
              <a:gd name="connsiteY2" fmla="*/ 6114368 h 18015369"/>
              <a:gd name="connsiteX3" fmla="*/ 13717587 w 13717588"/>
              <a:gd name="connsiteY3" fmla="*/ 7465574 h 18015369"/>
              <a:gd name="connsiteX4" fmla="*/ 5563199 w 13717588"/>
              <a:gd name="connsiteY4" fmla="*/ 15954192 h 18015369"/>
              <a:gd name="connsiteX5" fmla="*/ 783002 w 13717588"/>
              <a:gd name="connsiteY5" fmla="*/ 18015369 h 18015369"/>
              <a:gd name="connsiteX6" fmla="*/ 135020 w 13717588"/>
              <a:gd name="connsiteY6" fmla="*/ 17983161 h 18015369"/>
              <a:gd name="connsiteX7" fmla="*/ 0 w 13717588"/>
              <a:gd name="connsiteY7" fmla="*/ 17966309 h 18015369"/>
              <a:gd name="connsiteX8" fmla="*/ 0 w 13717588"/>
              <a:gd name="connsiteY8" fmla="*/ 6208459 h 18015369"/>
              <a:gd name="connsiteX9" fmla="*/ 0 w 13717588"/>
              <a:gd name="connsiteY9" fmla="*/ 28922 h 18015369"/>
              <a:gd name="connsiteX10" fmla="*/ 0 w 13717588"/>
              <a:gd name="connsiteY10" fmla="*/ 0 h 18015369"/>
              <a:gd name="connsiteX11" fmla="*/ 13717587 w 13717588"/>
              <a:gd name="connsiteY11" fmla="*/ 0 h 18015369"/>
              <a:gd name="connsiteX12" fmla="*/ 13717587 w 13717588"/>
              <a:gd name="connsiteY12" fmla="*/ 28922 h 18015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17588" h="18015369">
                <a:moveTo>
                  <a:pt x="13717588" y="28922"/>
                </a:moveTo>
                <a:lnTo>
                  <a:pt x="13717588" y="6114367"/>
                </a:lnTo>
                <a:lnTo>
                  <a:pt x="13717587" y="6114368"/>
                </a:lnTo>
                <a:lnTo>
                  <a:pt x="13717587" y="7465574"/>
                </a:lnTo>
                <a:lnTo>
                  <a:pt x="5563199" y="15954192"/>
                </a:lnTo>
                <a:cubicBezTo>
                  <a:pt x="4243183" y="17328306"/>
                  <a:pt x="2513097" y="18015369"/>
                  <a:pt x="783002" y="18015369"/>
                </a:cubicBezTo>
                <a:cubicBezTo>
                  <a:pt x="566742" y="18015369"/>
                  <a:pt x="350480" y="18004633"/>
                  <a:pt x="135020" y="17983161"/>
                </a:cubicBezTo>
                <a:lnTo>
                  <a:pt x="0" y="17966309"/>
                </a:lnTo>
                <a:lnTo>
                  <a:pt x="0" y="6208459"/>
                </a:lnTo>
                <a:lnTo>
                  <a:pt x="0" y="28922"/>
                </a:lnTo>
                <a:lnTo>
                  <a:pt x="0" y="0"/>
                </a:lnTo>
                <a:lnTo>
                  <a:pt x="13717587" y="0"/>
                </a:lnTo>
                <a:lnTo>
                  <a:pt x="13717587" y="28922"/>
                </a:lnTo>
                <a:close/>
              </a:path>
            </a:pathLst>
          </a:custGeom>
          <a:solidFill>
            <a:schemeClr val="bg1">
              <a:lumMod val="8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57C802-BEC6-554C-A242-8C5CA043D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57" y="449884"/>
            <a:ext cx="9016409" cy="511893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ru-RU" sz="2400" dirty="0"/>
              <a:t>Упрощение работы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D3E81DC4-AFBF-1246-88C9-CD72AB20FFDC}"/>
              </a:ext>
            </a:extLst>
          </p:cNvPr>
          <p:cNvSpPr txBox="1">
            <a:spLocks/>
          </p:cNvSpPr>
          <p:nvPr/>
        </p:nvSpPr>
        <p:spPr>
          <a:xfrm>
            <a:off x="1062143" y="1306334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Создание структуры в </a:t>
            </a:r>
            <a:r>
              <a:rPr lang="ru-RU" dirty="0" err="1"/>
              <a:t>репозитории</a:t>
            </a:r>
            <a:r>
              <a:rPr lang="ru-RU" dirty="0"/>
              <a:t> </a:t>
            </a:r>
          </a:p>
          <a:p>
            <a:endParaRPr lang="ru-RU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C36ED29F-72B7-AF40-9A9F-B81611B3678C}"/>
              </a:ext>
            </a:extLst>
          </p:cNvPr>
          <p:cNvSpPr/>
          <p:nvPr/>
        </p:nvSpPr>
        <p:spPr>
          <a:xfrm>
            <a:off x="558208" y="1306334"/>
            <a:ext cx="435429" cy="435429"/>
          </a:xfrm>
          <a:prstGeom prst="ellipse">
            <a:avLst/>
          </a:prstGeom>
          <a:solidFill>
            <a:srgbClr val="005A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D5000A0F-C413-8D4B-AF13-DE9C1D2F0B97}"/>
              </a:ext>
            </a:extLst>
          </p:cNvPr>
          <p:cNvSpPr/>
          <p:nvPr/>
        </p:nvSpPr>
        <p:spPr>
          <a:xfrm>
            <a:off x="558208" y="2012615"/>
            <a:ext cx="435429" cy="435429"/>
          </a:xfrm>
          <a:prstGeom prst="ellipse">
            <a:avLst/>
          </a:prstGeom>
          <a:solidFill>
            <a:srgbClr val="005A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0C63818E-94FA-6445-B5C3-2E2FE235A225}"/>
              </a:ext>
            </a:extLst>
          </p:cNvPr>
          <p:cNvSpPr txBox="1">
            <a:spLocks/>
          </p:cNvSpPr>
          <p:nvPr/>
        </p:nvSpPr>
        <p:spPr>
          <a:xfrm>
            <a:off x="1062143" y="2034270"/>
            <a:ext cx="10515600" cy="435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Создание </a:t>
            </a:r>
            <a:r>
              <a:rPr lang="en-US" dirty="0"/>
              <a:t>inline </a:t>
            </a:r>
            <a:r>
              <a:rPr lang="ru-RU" dirty="0"/>
              <a:t>шаблонов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CD70EAB8-8918-4A42-BB3A-43DF99565F00}"/>
              </a:ext>
            </a:extLst>
          </p:cNvPr>
          <p:cNvSpPr/>
          <p:nvPr/>
        </p:nvSpPr>
        <p:spPr>
          <a:xfrm>
            <a:off x="558208" y="2714315"/>
            <a:ext cx="435429" cy="435429"/>
          </a:xfrm>
          <a:prstGeom prst="ellipse">
            <a:avLst/>
          </a:prstGeom>
          <a:solidFill>
            <a:srgbClr val="005A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F29F58A9-6165-934D-ADB7-FF791F99CD55}"/>
              </a:ext>
            </a:extLst>
          </p:cNvPr>
          <p:cNvSpPr txBox="1">
            <a:spLocks/>
          </p:cNvSpPr>
          <p:nvPr/>
        </p:nvSpPr>
        <p:spPr>
          <a:xfrm>
            <a:off x="1058488" y="2738007"/>
            <a:ext cx="10515600" cy="435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Использование инструментов плагина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E1BBC23-1D2E-CA43-8087-8D130BCA3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8400" y="3482003"/>
            <a:ext cx="6418008" cy="2468464"/>
          </a:xfrm>
          <a:prstGeom prst="rect">
            <a:avLst/>
          </a:prstGeom>
          <a:effectLst>
            <a:outerShdw blurRad="547391" dist="181045" dir="5400000" sx="98000" sy="98000" algn="ctr" rotWithShape="0">
              <a:srgbClr val="000000">
                <a:alpha val="9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32144"/>
            <a:ext cx="2286000" cy="1125855"/>
          </a:xfrm>
          <a:prstGeom prst="rect">
            <a:avLst/>
          </a:prstGeom>
        </p:spPr>
      </p:pic>
      <p:sp>
        <p:nvSpPr>
          <p:cNvPr id="15" name="Овал 14">
            <a:extLst>
              <a:ext uri="{FF2B5EF4-FFF2-40B4-BE49-F238E27FC236}">
                <a16:creationId xmlns:a16="http://schemas.microsoft.com/office/drawing/2014/main" id="{8FFD84C0-BD92-D544-AD63-135B864B64A1}"/>
              </a:ext>
            </a:extLst>
          </p:cNvPr>
          <p:cNvSpPr/>
          <p:nvPr/>
        </p:nvSpPr>
        <p:spPr>
          <a:xfrm>
            <a:off x="6783417" y="5301115"/>
            <a:ext cx="435429" cy="435429"/>
          </a:xfrm>
          <a:prstGeom prst="ellipse">
            <a:avLst/>
          </a:prstGeom>
          <a:solidFill>
            <a:srgbClr val="005A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476977D8-6EA6-D348-90B6-3A50533F4044}"/>
              </a:ext>
            </a:extLst>
          </p:cNvPr>
          <p:cNvSpPr/>
          <p:nvPr/>
        </p:nvSpPr>
        <p:spPr>
          <a:xfrm>
            <a:off x="6435548" y="3375997"/>
            <a:ext cx="435429" cy="435429"/>
          </a:xfrm>
          <a:prstGeom prst="ellipse">
            <a:avLst/>
          </a:prstGeom>
          <a:solidFill>
            <a:srgbClr val="005A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2F701D2-0CEE-9745-91DE-7B5FAF8A38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0170" y="907533"/>
            <a:ext cx="3966497" cy="3550593"/>
          </a:xfrm>
          <a:prstGeom prst="rect">
            <a:avLst/>
          </a:prstGeom>
        </p:spPr>
      </p:pic>
      <p:sp>
        <p:nvSpPr>
          <p:cNvPr id="19" name="Овал 18">
            <a:extLst>
              <a:ext uri="{FF2B5EF4-FFF2-40B4-BE49-F238E27FC236}">
                <a16:creationId xmlns:a16="http://schemas.microsoft.com/office/drawing/2014/main" id="{D5369EAF-3886-5142-8776-EF441EFF59AD}"/>
              </a:ext>
            </a:extLst>
          </p:cNvPr>
          <p:cNvSpPr/>
          <p:nvPr/>
        </p:nvSpPr>
        <p:spPr>
          <a:xfrm>
            <a:off x="11428534" y="922822"/>
            <a:ext cx="435429" cy="435429"/>
          </a:xfrm>
          <a:prstGeom prst="ellipse">
            <a:avLst/>
          </a:prstGeom>
          <a:solidFill>
            <a:srgbClr val="005A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2862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5" grpId="0" animBg="1"/>
      <p:bldP spid="16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олилиния 19">
            <a:extLst>
              <a:ext uri="{FF2B5EF4-FFF2-40B4-BE49-F238E27FC236}">
                <a16:creationId xmlns:a16="http://schemas.microsoft.com/office/drawing/2014/main" id="{8A17400A-537B-C747-9176-3871617959CD}"/>
              </a:ext>
            </a:extLst>
          </p:cNvPr>
          <p:cNvSpPr/>
          <p:nvPr/>
        </p:nvSpPr>
        <p:spPr>
          <a:xfrm rot="16200000">
            <a:off x="1017483" y="-1017483"/>
            <a:ext cx="6981442" cy="9016408"/>
          </a:xfrm>
          <a:custGeom>
            <a:avLst/>
            <a:gdLst>
              <a:gd name="connsiteX0" fmla="*/ 13717588 w 13717588"/>
              <a:gd name="connsiteY0" fmla="*/ 28922 h 18015369"/>
              <a:gd name="connsiteX1" fmla="*/ 13717588 w 13717588"/>
              <a:gd name="connsiteY1" fmla="*/ 6114367 h 18015369"/>
              <a:gd name="connsiteX2" fmla="*/ 13717587 w 13717588"/>
              <a:gd name="connsiteY2" fmla="*/ 6114368 h 18015369"/>
              <a:gd name="connsiteX3" fmla="*/ 13717587 w 13717588"/>
              <a:gd name="connsiteY3" fmla="*/ 7465574 h 18015369"/>
              <a:gd name="connsiteX4" fmla="*/ 5563199 w 13717588"/>
              <a:gd name="connsiteY4" fmla="*/ 15954192 h 18015369"/>
              <a:gd name="connsiteX5" fmla="*/ 783002 w 13717588"/>
              <a:gd name="connsiteY5" fmla="*/ 18015369 h 18015369"/>
              <a:gd name="connsiteX6" fmla="*/ 135020 w 13717588"/>
              <a:gd name="connsiteY6" fmla="*/ 17983161 h 18015369"/>
              <a:gd name="connsiteX7" fmla="*/ 0 w 13717588"/>
              <a:gd name="connsiteY7" fmla="*/ 17966309 h 18015369"/>
              <a:gd name="connsiteX8" fmla="*/ 0 w 13717588"/>
              <a:gd name="connsiteY8" fmla="*/ 6208459 h 18015369"/>
              <a:gd name="connsiteX9" fmla="*/ 0 w 13717588"/>
              <a:gd name="connsiteY9" fmla="*/ 28922 h 18015369"/>
              <a:gd name="connsiteX10" fmla="*/ 0 w 13717588"/>
              <a:gd name="connsiteY10" fmla="*/ 0 h 18015369"/>
              <a:gd name="connsiteX11" fmla="*/ 13717587 w 13717588"/>
              <a:gd name="connsiteY11" fmla="*/ 0 h 18015369"/>
              <a:gd name="connsiteX12" fmla="*/ 13717587 w 13717588"/>
              <a:gd name="connsiteY12" fmla="*/ 28922 h 18015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17588" h="18015369">
                <a:moveTo>
                  <a:pt x="13717588" y="28922"/>
                </a:moveTo>
                <a:lnTo>
                  <a:pt x="13717588" y="6114367"/>
                </a:lnTo>
                <a:lnTo>
                  <a:pt x="13717587" y="6114368"/>
                </a:lnTo>
                <a:lnTo>
                  <a:pt x="13717587" y="7465574"/>
                </a:lnTo>
                <a:lnTo>
                  <a:pt x="5563199" y="15954192"/>
                </a:lnTo>
                <a:cubicBezTo>
                  <a:pt x="4243183" y="17328306"/>
                  <a:pt x="2513097" y="18015369"/>
                  <a:pt x="783002" y="18015369"/>
                </a:cubicBezTo>
                <a:cubicBezTo>
                  <a:pt x="566742" y="18015369"/>
                  <a:pt x="350480" y="18004633"/>
                  <a:pt x="135020" y="17983161"/>
                </a:cubicBezTo>
                <a:lnTo>
                  <a:pt x="0" y="17966309"/>
                </a:lnTo>
                <a:lnTo>
                  <a:pt x="0" y="6208459"/>
                </a:lnTo>
                <a:lnTo>
                  <a:pt x="0" y="28922"/>
                </a:lnTo>
                <a:lnTo>
                  <a:pt x="0" y="0"/>
                </a:lnTo>
                <a:lnTo>
                  <a:pt x="13717587" y="0"/>
                </a:lnTo>
                <a:lnTo>
                  <a:pt x="13717587" y="28922"/>
                </a:lnTo>
                <a:close/>
              </a:path>
            </a:pathLst>
          </a:custGeom>
          <a:solidFill>
            <a:schemeClr val="bg1">
              <a:lumMod val="8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57C802-BEC6-554C-A242-8C5CA043D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57" y="449884"/>
            <a:ext cx="9016409" cy="511893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ru-RU" sz="2400" dirty="0">
                <a:solidFill>
                  <a:srgbClr val="2B5392"/>
                </a:solidFill>
              </a:rPr>
              <a:t>О себе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9F29B6F-DE07-384F-8DF3-5E8BF7E8C23F}"/>
              </a:ext>
            </a:extLst>
          </p:cNvPr>
          <p:cNvSpPr txBox="1"/>
          <p:nvPr/>
        </p:nvSpPr>
        <p:spPr>
          <a:xfrm>
            <a:off x="5112419" y="2625600"/>
            <a:ext cx="66827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Работаю в системном анализе более 7 лет </a:t>
            </a:r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Работал в консалтинге, банках и ритейле</a:t>
            </a:r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Прошел путь от системного аналитика до руководителя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C9A55DAC-87E1-8F46-9CAA-8420A3C90900}"/>
              </a:ext>
            </a:extLst>
          </p:cNvPr>
          <p:cNvSpPr/>
          <p:nvPr/>
        </p:nvSpPr>
        <p:spPr>
          <a:xfrm>
            <a:off x="5119045" y="1510182"/>
            <a:ext cx="4919909" cy="497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ru-RU" sz="240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Капранов</a:t>
            </a:r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Кирилл</a:t>
            </a:r>
          </a:p>
        </p:txBody>
      </p:sp>
      <p:pic>
        <p:nvPicPr>
          <p:cNvPr id="8" name="Picture 2" descr="https://lh4.googleusercontent.com/jym10R0Pl6ITGoEIhaXya3x5S2hjZFQNGzwXs462weCNaFMY_-l3Hf1VuXDZJ-NazKdynSJe_gc6HrGICwGhj-d5rE5H3kn8kosnhl8-QBbj_DMJzVl2KbVoVHbyPf_fTI26x-HI824">
            <a:extLst>
              <a:ext uri="{FF2B5EF4-FFF2-40B4-BE49-F238E27FC236}">
                <a16:creationId xmlns:a16="http://schemas.microsoft.com/office/drawing/2014/main" id="{583ADFD3-DFE3-6C47-A2A8-D6C30152C9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1857" y="1301517"/>
            <a:ext cx="4254965" cy="425496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4BC404B-B27C-C44C-A1AA-C8B60DA208D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8474" y="1510182"/>
            <a:ext cx="839518" cy="839518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FA108D2-6C9B-D447-8399-96E328957EA3}"/>
              </a:ext>
            </a:extLst>
          </p:cNvPr>
          <p:cNvSpPr/>
          <p:nvPr/>
        </p:nvSpPr>
        <p:spPr>
          <a:xfrm>
            <a:off x="5112419" y="2084140"/>
            <a:ext cx="3515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Руководитель направления СА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094B9D-1476-AB40-81BC-F37261F046E4}"/>
              </a:ext>
            </a:extLst>
          </p:cNvPr>
          <p:cNvSpPr txBox="1"/>
          <p:nvPr/>
        </p:nvSpPr>
        <p:spPr>
          <a:xfrm>
            <a:off x="5614096" y="3841866"/>
            <a:ext cx="6682764" cy="346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компании:</a:t>
            </a:r>
            <a:endParaRPr lang="en-US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231F2FC-C29F-FE42-86AF-BFA9D6172ABD}"/>
              </a:ext>
            </a:extLst>
          </p:cNvPr>
          <p:cNvSpPr/>
          <p:nvPr/>
        </p:nvSpPr>
        <p:spPr>
          <a:xfrm>
            <a:off x="5119045" y="3916425"/>
            <a:ext cx="6096000" cy="119814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endParaRPr lang="ru-RU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Разрабатываю стандарты</a:t>
            </a:r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Развиваю сотрудников</a:t>
            </a:r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Занимаюсь </a:t>
            </a:r>
            <a:r>
              <a:rPr lang="en-US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R&amp;D</a:t>
            </a:r>
            <a:endParaRPr lang="ru-RU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BD018B4-DFE1-044B-BDE2-E030822746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0953" y="3883082"/>
            <a:ext cx="344609" cy="3052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32144"/>
            <a:ext cx="2286000" cy="112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0196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>
            <a:extLst>
              <a:ext uri="{FF2B5EF4-FFF2-40B4-BE49-F238E27FC236}">
                <a16:creationId xmlns:a16="http://schemas.microsoft.com/office/drawing/2014/main" id="{E32DE281-336A-E847-9601-3B284C49755A}"/>
              </a:ext>
            </a:extLst>
          </p:cNvPr>
          <p:cNvSpPr/>
          <p:nvPr/>
        </p:nvSpPr>
        <p:spPr>
          <a:xfrm rot="16200000">
            <a:off x="912980" y="-1017483"/>
            <a:ext cx="6981442" cy="9016408"/>
          </a:xfrm>
          <a:custGeom>
            <a:avLst/>
            <a:gdLst>
              <a:gd name="connsiteX0" fmla="*/ 13717588 w 13717588"/>
              <a:gd name="connsiteY0" fmla="*/ 28922 h 18015369"/>
              <a:gd name="connsiteX1" fmla="*/ 13717588 w 13717588"/>
              <a:gd name="connsiteY1" fmla="*/ 6114367 h 18015369"/>
              <a:gd name="connsiteX2" fmla="*/ 13717587 w 13717588"/>
              <a:gd name="connsiteY2" fmla="*/ 6114368 h 18015369"/>
              <a:gd name="connsiteX3" fmla="*/ 13717587 w 13717588"/>
              <a:gd name="connsiteY3" fmla="*/ 7465574 h 18015369"/>
              <a:gd name="connsiteX4" fmla="*/ 5563199 w 13717588"/>
              <a:gd name="connsiteY4" fmla="*/ 15954192 h 18015369"/>
              <a:gd name="connsiteX5" fmla="*/ 783002 w 13717588"/>
              <a:gd name="connsiteY5" fmla="*/ 18015369 h 18015369"/>
              <a:gd name="connsiteX6" fmla="*/ 135020 w 13717588"/>
              <a:gd name="connsiteY6" fmla="*/ 17983161 h 18015369"/>
              <a:gd name="connsiteX7" fmla="*/ 0 w 13717588"/>
              <a:gd name="connsiteY7" fmla="*/ 17966309 h 18015369"/>
              <a:gd name="connsiteX8" fmla="*/ 0 w 13717588"/>
              <a:gd name="connsiteY8" fmla="*/ 6208459 h 18015369"/>
              <a:gd name="connsiteX9" fmla="*/ 0 w 13717588"/>
              <a:gd name="connsiteY9" fmla="*/ 28922 h 18015369"/>
              <a:gd name="connsiteX10" fmla="*/ 0 w 13717588"/>
              <a:gd name="connsiteY10" fmla="*/ 0 h 18015369"/>
              <a:gd name="connsiteX11" fmla="*/ 13717587 w 13717588"/>
              <a:gd name="connsiteY11" fmla="*/ 0 h 18015369"/>
              <a:gd name="connsiteX12" fmla="*/ 13717587 w 13717588"/>
              <a:gd name="connsiteY12" fmla="*/ 28922 h 18015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17588" h="18015369">
                <a:moveTo>
                  <a:pt x="13717588" y="28922"/>
                </a:moveTo>
                <a:lnTo>
                  <a:pt x="13717588" y="6114367"/>
                </a:lnTo>
                <a:lnTo>
                  <a:pt x="13717587" y="6114368"/>
                </a:lnTo>
                <a:lnTo>
                  <a:pt x="13717587" y="7465574"/>
                </a:lnTo>
                <a:lnTo>
                  <a:pt x="5563199" y="15954192"/>
                </a:lnTo>
                <a:cubicBezTo>
                  <a:pt x="4243183" y="17328306"/>
                  <a:pt x="2513097" y="18015369"/>
                  <a:pt x="783002" y="18015369"/>
                </a:cubicBezTo>
                <a:cubicBezTo>
                  <a:pt x="566742" y="18015369"/>
                  <a:pt x="350480" y="18004633"/>
                  <a:pt x="135020" y="17983161"/>
                </a:cubicBezTo>
                <a:lnTo>
                  <a:pt x="0" y="17966309"/>
                </a:lnTo>
                <a:lnTo>
                  <a:pt x="0" y="6208459"/>
                </a:lnTo>
                <a:lnTo>
                  <a:pt x="0" y="28922"/>
                </a:lnTo>
                <a:lnTo>
                  <a:pt x="0" y="0"/>
                </a:lnTo>
                <a:lnTo>
                  <a:pt x="13717587" y="0"/>
                </a:lnTo>
                <a:lnTo>
                  <a:pt x="13717587" y="28922"/>
                </a:lnTo>
                <a:close/>
              </a:path>
            </a:pathLst>
          </a:custGeom>
          <a:solidFill>
            <a:schemeClr val="bg1">
              <a:lumMod val="8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57C802-BEC6-554C-A242-8C5CA043D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57" y="449884"/>
            <a:ext cx="9016409" cy="511893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ru-RU" sz="2400" dirty="0"/>
              <a:t>Что мы получили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B9A208A-EF95-CA4A-B6B1-99679518DCBC}"/>
              </a:ext>
            </a:extLst>
          </p:cNvPr>
          <p:cNvSpPr/>
          <p:nvPr/>
        </p:nvSpPr>
        <p:spPr>
          <a:xfrm>
            <a:off x="1103882" y="1401079"/>
            <a:ext cx="5841666" cy="3296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ts val="2900"/>
              </a:lnSpc>
              <a:spcBef>
                <a:spcPts val="1000"/>
              </a:spcBef>
            </a:pPr>
            <a:r>
              <a:rPr lang="ru-RU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Единый инструмент работы аналитика и разработчика</a:t>
            </a:r>
          </a:p>
          <a:p>
            <a:pPr marL="0" lvl="1">
              <a:lnSpc>
                <a:spcPts val="2900"/>
              </a:lnSpc>
              <a:spcBef>
                <a:spcPts val="1000"/>
              </a:spcBef>
            </a:pPr>
            <a:r>
              <a:rPr lang="ru-RU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Единое место хранения</a:t>
            </a:r>
          </a:p>
          <a:p>
            <a:pPr marL="0" lvl="1">
              <a:lnSpc>
                <a:spcPts val="2900"/>
              </a:lnSpc>
              <a:spcBef>
                <a:spcPts val="1000"/>
              </a:spcBef>
            </a:pPr>
            <a:r>
              <a:rPr lang="ru-RU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Ускорили поиск документации</a:t>
            </a:r>
          </a:p>
          <a:p>
            <a:pPr marL="0" lvl="1">
              <a:lnSpc>
                <a:spcPts val="2900"/>
              </a:lnSpc>
              <a:spcBef>
                <a:spcPts val="1000"/>
              </a:spcBef>
            </a:pPr>
            <a:r>
              <a:rPr lang="ru-RU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Получили механизм согласования</a:t>
            </a:r>
          </a:p>
          <a:p>
            <a:pPr marL="0" lvl="1">
              <a:lnSpc>
                <a:spcPts val="2900"/>
              </a:lnSpc>
              <a:spcBef>
                <a:spcPts val="1000"/>
              </a:spcBef>
            </a:pPr>
            <a:r>
              <a:rPr lang="ru-RU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Улучшили контроль версионности</a:t>
            </a:r>
          </a:p>
          <a:p>
            <a:pPr marL="0" lvl="1">
              <a:lnSpc>
                <a:spcPts val="2900"/>
              </a:lnSpc>
              <a:spcBef>
                <a:spcPts val="1000"/>
              </a:spcBef>
            </a:pPr>
            <a:r>
              <a:rPr lang="ru-RU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Поле для автоматизации и мониторинга</a:t>
            </a:r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2A9467BC-F067-714A-BD3B-43E06AF0D4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360438"/>
              </p:ext>
            </p:extLst>
          </p:nvPr>
        </p:nvGraphicFramePr>
        <p:xfrm>
          <a:off x="6096000" y="1142859"/>
          <a:ext cx="4853658" cy="43965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24277">
                  <a:extLst>
                    <a:ext uri="{9D8B030D-6E8A-4147-A177-3AD203B41FA5}">
                      <a16:colId xmlns:a16="http://schemas.microsoft.com/office/drawing/2014/main" val="1704727454"/>
                    </a:ext>
                  </a:extLst>
                </a:gridCol>
                <a:gridCol w="2429381">
                  <a:extLst>
                    <a:ext uri="{9D8B030D-6E8A-4147-A177-3AD203B41FA5}">
                      <a16:colId xmlns:a16="http://schemas.microsoft.com/office/drawing/2014/main" val="936078497"/>
                    </a:ext>
                  </a:extLst>
                </a:gridCol>
              </a:tblGrid>
              <a:tr h="464595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rgbClr val="2C529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Проблема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rgbClr val="2C529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Проблема решена?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63272767"/>
                  </a:ext>
                </a:extLst>
              </a:tr>
              <a:tr h="332505">
                <a:tc>
                  <a:txBody>
                    <a:bodyPr/>
                    <a:lstStyle/>
                    <a:p>
                      <a:r>
                        <a:rPr lang="ru-RU" sz="1800" b="0" i="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Неактуальность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0242558"/>
                  </a:ext>
                </a:extLst>
              </a:tr>
              <a:tr h="332505">
                <a:tc>
                  <a:txBody>
                    <a:bodyPr/>
                    <a:lstStyle/>
                    <a:p>
                      <a:r>
                        <a:rPr lang="ru-RU" sz="1800" b="0" i="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Версионность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11289095"/>
                  </a:ext>
                </a:extLst>
              </a:tr>
              <a:tr h="3325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Трудность поиска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70087962"/>
                  </a:ext>
                </a:extLst>
              </a:tr>
              <a:tr h="4645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Отсутствие согласования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2550081"/>
                  </a:ext>
                </a:extLst>
              </a:tr>
              <a:tr h="4645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Отсутствие документации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38685216"/>
                  </a:ext>
                </a:extLst>
              </a:tr>
              <a:tr h="4645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Отсутствие единого места хранения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4927320"/>
                  </a:ext>
                </a:extLst>
              </a:tr>
              <a:tr h="4645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Разработчики не хотят пользоваться инструментом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9832015"/>
                  </a:ext>
                </a:extLst>
              </a:tr>
            </a:tbl>
          </a:graphicData>
        </a:graphic>
      </p:graphicFrame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DBA4EDA-CF13-1548-AF30-95926088E4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024" y="1494632"/>
            <a:ext cx="327376" cy="28996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93658C0-9145-144B-B81A-4D4F84C093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024" y="2350417"/>
            <a:ext cx="327376" cy="28996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14F3C96-B378-4644-A57C-1D0937B1EB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024" y="2866006"/>
            <a:ext cx="327376" cy="28996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95C22B9-FEB1-144B-82C0-E4E9EC5CB5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024" y="3333296"/>
            <a:ext cx="327376" cy="28996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0B7B3FA-CF33-DE42-80D0-D95E3604DC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024" y="3840648"/>
            <a:ext cx="327376" cy="28996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2F93F51-9F71-5E44-9609-3C7EC25F51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024" y="4338351"/>
            <a:ext cx="327376" cy="2899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32144"/>
            <a:ext cx="2286000" cy="112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69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>
            <a:extLst>
              <a:ext uri="{FF2B5EF4-FFF2-40B4-BE49-F238E27FC236}">
                <a16:creationId xmlns:a16="http://schemas.microsoft.com/office/drawing/2014/main" id="{E32DE281-336A-E847-9601-3B284C49755A}"/>
              </a:ext>
            </a:extLst>
          </p:cNvPr>
          <p:cNvSpPr/>
          <p:nvPr/>
        </p:nvSpPr>
        <p:spPr>
          <a:xfrm rot="16200000">
            <a:off x="1017483" y="-1017483"/>
            <a:ext cx="6981442" cy="9016408"/>
          </a:xfrm>
          <a:custGeom>
            <a:avLst/>
            <a:gdLst>
              <a:gd name="connsiteX0" fmla="*/ 13717588 w 13717588"/>
              <a:gd name="connsiteY0" fmla="*/ 28922 h 18015369"/>
              <a:gd name="connsiteX1" fmla="*/ 13717588 w 13717588"/>
              <a:gd name="connsiteY1" fmla="*/ 6114367 h 18015369"/>
              <a:gd name="connsiteX2" fmla="*/ 13717587 w 13717588"/>
              <a:gd name="connsiteY2" fmla="*/ 6114368 h 18015369"/>
              <a:gd name="connsiteX3" fmla="*/ 13717587 w 13717588"/>
              <a:gd name="connsiteY3" fmla="*/ 7465574 h 18015369"/>
              <a:gd name="connsiteX4" fmla="*/ 5563199 w 13717588"/>
              <a:gd name="connsiteY4" fmla="*/ 15954192 h 18015369"/>
              <a:gd name="connsiteX5" fmla="*/ 783002 w 13717588"/>
              <a:gd name="connsiteY5" fmla="*/ 18015369 h 18015369"/>
              <a:gd name="connsiteX6" fmla="*/ 135020 w 13717588"/>
              <a:gd name="connsiteY6" fmla="*/ 17983161 h 18015369"/>
              <a:gd name="connsiteX7" fmla="*/ 0 w 13717588"/>
              <a:gd name="connsiteY7" fmla="*/ 17966309 h 18015369"/>
              <a:gd name="connsiteX8" fmla="*/ 0 w 13717588"/>
              <a:gd name="connsiteY8" fmla="*/ 6208459 h 18015369"/>
              <a:gd name="connsiteX9" fmla="*/ 0 w 13717588"/>
              <a:gd name="connsiteY9" fmla="*/ 28922 h 18015369"/>
              <a:gd name="connsiteX10" fmla="*/ 0 w 13717588"/>
              <a:gd name="connsiteY10" fmla="*/ 0 h 18015369"/>
              <a:gd name="connsiteX11" fmla="*/ 13717587 w 13717588"/>
              <a:gd name="connsiteY11" fmla="*/ 0 h 18015369"/>
              <a:gd name="connsiteX12" fmla="*/ 13717587 w 13717588"/>
              <a:gd name="connsiteY12" fmla="*/ 28922 h 18015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17588" h="18015369">
                <a:moveTo>
                  <a:pt x="13717588" y="28922"/>
                </a:moveTo>
                <a:lnTo>
                  <a:pt x="13717588" y="6114367"/>
                </a:lnTo>
                <a:lnTo>
                  <a:pt x="13717587" y="6114368"/>
                </a:lnTo>
                <a:lnTo>
                  <a:pt x="13717587" y="7465574"/>
                </a:lnTo>
                <a:lnTo>
                  <a:pt x="5563199" y="15954192"/>
                </a:lnTo>
                <a:cubicBezTo>
                  <a:pt x="4243183" y="17328306"/>
                  <a:pt x="2513097" y="18015369"/>
                  <a:pt x="783002" y="18015369"/>
                </a:cubicBezTo>
                <a:cubicBezTo>
                  <a:pt x="566742" y="18015369"/>
                  <a:pt x="350480" y="18004633"/>
                  <a:pt x="135020" y="17983161"/>
                </a:cubicBezTo>
                <a:lnTo>
                  <a:pt x="0" y="17966309"/>
                </a:lnTo>
                <a:lnTo>
                  <a:pt x="0" y="6208459"/>
                </a:lnTo>
                <a:lnTo>
                  <a:pt x="0" y="28922"/>
                </a:lnTo>
                <a:lnTo>
                  <a:pt x="0" y="0"/>
                </a:lnTo>
                <a:lnTo>
                  <a:pt x="13717587" y="0"/>
                </a:lnTo>
                <a:lnTo>
                  <a:pt x="13717587" y="28922"/>
                </a:lnTo>
                <a:close/>
              </a:path>
            </a:pathLst>
          </a:custGeom>
          <a:solidFill>
            <a:schemeClr val="bg1">
              <a:lumMod val="8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57C802-BEC6-554C-A242-8C5CA043D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57" y="449884"/>
            <a:ext cx="9016409" cy="511893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ru-RU" sz="2400" dirty="0"/>
              <a:t>Что можно автоматизировать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3AE8B358-22F6-DE49-B9F1-8A9BFFAE11EA}"/>
              </a:ext>
            </a:extLst>
          </p:cNvPr>
          <p:cNvGrpSpPr/>
          <p:nvPr/>
        </p:nvGrpSpPr>
        <p:grpSpPr>
          <a:xfrm>
            <a:off x="607662" y="1453393"/>
            <a:ext cx="8540243" cy="461665"/>
            <a:chOff x="650524" y="1425231"/>
            <a:chExt cx="8540243" cy="461665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C79317DB-1610-A649-B3B9-E5EFCC57A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0524" y="1499082"/>
              <a:ext cx="327376" cy="289962"/>
            </a:xfrm>
            <a:prstGeom prst="rect">
              <a:avLst/>
            </a:prstGeom>
          </p:spPr>
        </p:pic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6BF4DC52-EACF-8240-92CD-E327384CE7BF}"/>
                </a:ext>
              </a:extLst>
            </p:cNvPr>
            <p:cNvSpPr/>
            <p:nvPr/>
          </p:nvSpPr>
          <p:spPr>
            <a:xfrm>
              <a:off x="1111632" y="1425231"/>
              <a:ext cx="80791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Описание входных выходных данных на основе тестов</a:t>
              </a: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C6C37D6D-035C-584B-9A1A-034089C49D62}"/>
              </a:ext>
            </a:extLst>
          </p:cNvPr>
          <p:cNvGrpSpPr/>
          <p:nvPr/>
        </p:nvGrpSpPr>
        <p:grpSpPr>
          <a:xfrm>
            <a:off x="607662" y="1913958"/>
            <a:ext cx="7676874" cy="1823576"/>
            <a:chOff x="650524" y="1885796"/>
            <a:chExt cx="7676874" cy="1823576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E0F667E3-28B1-B748-9E4B-4B27EB2131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0524" y="1910516"/>
              <a:ext cx="327376" cy="289962"/>
            </a:xfrm>
            <a:prstGeom prst="rect">
              <a:avLst/>
            </a:prstGeom>
          </p:spPr>
        </p:pic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04D21AD6-9B1B-8F4B-ADD7-58B36B34E6E3}"/>
                </a:ext>
              </a:extLst>
            </p:cNvPr>
            <p:cNvSpPr/>
            <p:nvPr/>
          </p:nvSpPr>
          <p:spPr>
            <a:xfrm>
              <a:off x="1127398" y="1885796"/>
              <a:ext cx="7200000" cy="182357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ru-RU" sz="24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Автоматическое построение </a:t>
              </a:r>
              <a:r>
                <a:rPr lang="en-US" sz="24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UML</a:t>
              </a:r>
              <a:r>
                <a:rPr lang="ru-RU" sz="24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диаграмм</a:t>
              </a:r>
            </a:p>
            <a:p>
              <a:pPr marL="342900" indent="-342900">
                <a:lnSpc>
                  <a:spcPts val="2700"/>
                </a:lnSpc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Sequence</a:t>
              </a:r>
              <a:endPara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342900" indent="-342900">
                <a:lnSpc>
                  <a:spcPts val="2700"/>
                </a:lnSpc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ER</a:t>
              </a:r>
              <a:endPara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342900" indent="-342900">
                <a:lnSpc>
                  <a:spcPts val="2700"/>
                </a:lnSpc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Activity</a:t>
              </a:r>
              <a:endPara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DE74B4D2-28C5-734D-8C8A-F5F6D349CB01}"/>
              </a:ext>
            </a:extLst>
          </p:cNvPr>
          <p:cNvGrpSpPr/>
          <p:nvPr/>
        </p:nvGrpSpPr>
        <p:grpSpPr>
          <a:xfrm>
            <a:off x="607662" y="3316182"/>
            <a:ext cx="6555432" cy="1477328"/>
            <a:chOff x="607662" y="3773384"/>
            <a:chExt cx="6555432" cy="1477328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26AE33EB-9182-FF42-B52C-004FC3ABB5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7662" y="3848488"/>
              <a:ext cx="327376" cy="289962"/>
            </a:xfrm>
            <a:prstGeom prst="rect">
              <a:avLst/>
            </a:prstGeom>
          </p:spPr>
        </p:pic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0E5F75BC-8FD3-5A4E-AC36-48D9662EA159}"/>
                </a:ext>
              </a:extLst>
            </p:cNvPr>
            <p:cNvSpPr/>
            <p:nvPr/>
          </p:nvSpPr>
          <p:spPr>
            <a:xfrm>
              <a:off x="1067094" y="3773384"/>
              <a:ext cx="6096000" cy="147732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ts val="2700"/>
                </a:lnSpc>
              </a:pPr>
              <a:r>
                <a:rPr lang="ru-RU" sz="24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Публикация документации</a:t>
              </a:r>
            </a:p>
            <a:p>
              <a:pPr marL="342900" indent="-342900">
                <a:lnSpc>
                  <a:spcPts val="2700"/>
                </a:lnSpc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Confluence</a:t>
              </a:r>
              <a:endPara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marL="342900" indent="-342900">
                <a:lnSpc>
                  <a:spcPts val="2700"/>
                </a:lnSpc>
                <a:buFont typeface="Arial" panose="020B0604020202020204" pitchFamily="34" charset="0"/>
                <a:buChar char="•"/>
              </a:pPr>
              <a:r>
                <a:rPr lang="ru-RU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Хранилище артефактов</a:t>
              </a:r>
            </a:p>
            <a:p>
              <a:pPr marL="342900" indent="-342900">
                <a:lnSpc>
                  <a:spcPts val="2700"/>
                </a:lnSpc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Swagger</a:t>
              </a:r>
              <a:endPara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E3E811E3-78C9-754D-8C82-65596BA5BDDC}"/>
              </a:ext>
            </a:extLst>
          </p:cNvPr>
          <p:cNvGrpSpPr/>
          <p:nvPr/>
        </p:nvGrpSpPr>
        <p:grpSpPr>
          <a:xfrm>
            <a:off x="607662" y="4778804"/>
            <a:ext cx="7613056" cy="461665"/>
            <a:chOff x="607662" y="5557733"/>
            <a:chExt cx="7613056" cy="461665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9128C2A5-D2CA-CC49-B331-050517ABF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7662" y="5644195"/>
              <a:ext cx="327376" cy="289962"/>
            </a:xfrm>
            <a:prstGeom prst="rect">
              <a:avLst/>
            </a:prstGeom>
          </p:spPr>
        </p:pic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34EFBF5D-7746-5A44-B5D3-9CDA6BF0584C}"/>
                </a:ext>
              </a:extLst>
            </p:cNvPr>
            <p:cNvSpPr/>
            <p:nvPr/>
          </p:nvSpPr>
          <p:spPr>
            <a:xfrm>
              <a:off x="1049652" y="5557733"/>
              <a:ext cx="717106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Контроль документации встраиванием в </a:t>
              </a:r>
              <a:r>
                <a:rPr lang="en-US" sz="24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Pipeline</a:t>
              </a:r>
              <a:endParaRPr lang="ru-RU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32144"/>
            <a:ext cx="2286000" cy="112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82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олилиния 19">
            <a:extLst>
              <a:ext uri="{FF2B5EF4-FFF2-40B4-BE49-F238E27FC236}">
                <a16:creationId xmlns:a16="http://schemas.microsoft.com/office/drawing/2014/main" id="{8A17400A-537B-C747-9176-3871617959CD}"/>
              </a:ext>
            </a:extLst>
          </p:cNvPr>
          <p:cNvSpPr/>
          <p:nvPr/>
        </p:nvSpPr>
        <p:spPr>
          <a:xfrm rot="16200000">
            <a:off x="1017483" y="-1017483"/>
            <a:ext cx="6981442" cy="9016408"/>
          </a:xfrm>
          <a:custGeom>
            <a:avLst/>
            <a:gdLst>
              <a:gd name="connsiteX0" fmla="*/ 13717588 w 13717588"/>
              <a:gd name="connsiteY0" fmla="*/ 28922 h 18015369"/>
              <a:gd name="connsiteX1" fmla="*/ 13717588 w 13717588"/>
              <a:gd name="connsiteY1" fmla="*/ 6114367 h 18015369"/>
              <a:gd name="connsiteX2" fmla="*/ 13717587 w 13717588"/>
              <a:gd name="connsiteY2" fmla="*/ 6114368 h 18015369"/>
              <a:gd name="connsiteX3" fmla="*/ 13717587 w 13717588"/>
              <a:gd name="connsiteY3" fmla="*/ 7465574 h 18015369"/>
              <a:gd name="connsiteX4" fmla="*/ 5563199 w 13717588"/>
              <a:gd name="connsiteY4" fmla="*/ 15954192 h 18015369"/>
              <a:gd name="connsiteX5" fmla="*/ 783002 w 13717588"/>
              <a:gd name="connsiteY5" fmla="*/ 18015369 h 18015369"/>
              <a:gd name="connsiteX6" fmla="*/ 135020 w 13717588"/>
              <a:gd name="connsiteY6" fmla="*/ 17983161 h 18015369"/>
              <a:gd name="connsiteX7" fmla="*/ 0 w 13717588"/>
              <a:gd name="connsiteY7" fmla="*/ 17966309 h 18015369"/>
              <a:gd name="connsiteX8" fmla="*/ 0 w 13717588"/>
              <a:gd name="connsiteY8" fmla="*/ 6208459 h 18015369"/>
              <a:gd name="connsiteX9" fmla="*/ 0 w 13717588"/>
              <a:gd name="connsiteY9" fmla="*/ 28922 h 18015369"/>
              <a:gd name="connsiteX10" fmla="*/ 0 w 13717588"/>
              <a:gd name="connsiteY10" fmla="*/ 0 h 18015369"/>
              <a:gd name="connsiteX11" fmla="*/ 13717587 w 13717588"/>
              <a:gd name="connsiteY11" fmla="*/ 0 h 18015369"/>
              <a:gd name="connsiteX12" fmla="*/ 13717587 w 13717588"/>
              <a:gd name="connsiteY12" fmla="*/ 28922 h 18015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17588" h="18015369">
                <a:moveTo>
                  <a:pt x="13717588" y="28922"/>
                </a:moveTo>
                <a:lnTo>
                  <a:pt x="13717588" y="6114367"/>
                </a:lnTo>
                <a:lnTo>
                  <a:pt x="13717587" y="6114368"/>
                </a:lnTo>
                <a:lnTo>
                  <a:pt x="13717587" y="7465574"/>
                </a:lnTo>
                <a:lnTo>
                  <a:pt x="5563199" y="15954192"/>
                </a:lnTo>
                <a:cubicBezTo>
                  <a:pt x="4243183" y="17328306"/>
                  <a:pt x="2513097" y="18015369"/>
                  <a:pt x="783002" y="18015369"/>
                </a:cubicBezTo>
                <a:cubicBezTo>
                  <a:pt x="566742" y="18015369"/>
                  <a:pt x="350480" y="18004633"/>
                  <a:pt x="135020" y="17983161"/>
                </a:cubicBezTo>
                <a:lnTo>
                  <a:pt x="0" y="17966309"/>
                </a:lnTo>
                <a:lnTo>
                  <a:pt x="0" y="6208459"/>
                </a:lnTo>
                <a:lnTo>
                  <a:pt x="0" y="28922"/>
                </a:lnTo>
                <a:lnTo>
                  <a:pt x="0" y="0"/>
                </a:lnTo>
                <a:lnTo>
                  <a:pt x="13717587" y="0"/>
                </a:lnTo>
                <a:lnTo>
                  <a:pt x="13717587" y="28922"/>
                </a:lnTo>
                <a:close/>
              </a:path>
            </a:pathLst>
          </a:custGeom>
          <a:solidFill>
            <a:schemeClr val="bg1">
              <a:lumMod val="8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57C802-BEC6-554C-A242-8C5CA043D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57" y="449884"/>
            <a:ext cx="9016409" cy="511893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ru-RU" sz="2400" dirty="0"/>
              <a:t>Что нужно для начала работы?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7A70284-B280-CC45-BF8B-ED6983F9C121}"/>
              </a:ext>
            </a:extLst>
          </p:cNvPr>
          <p:cNvSpPr/>
          <p:nvPr/>
        </p:nvSpPr>
        <p:spPr>
          <a:xfrm>
            <a:off x="1022451" y="1744133"/>
            <a:ext cx="11000216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ru-RU" sz="2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Обучить аналитиков работе с системами контроля версий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9D8316F-B8F1-2741-87A1-D4904BE4A0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714" y="1687674"/>
            <a:ext cx="451737" cy="400110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2E1C238-4458-5C42-82C2-5C23B95156CF}"/>
              </a:ext>
            </a:extLst>
          </p:cNvPr>
          <p:cNvSpPr/>
          <p:nvPr/>
        </p:nvSpPr>
        <p:spPr>
          <a:xfrm>
            <a:off x="1022451" y="2472547"/>
            <a:ext cx="6379708" cy="379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ru-RU" sz="2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Обучить аналитиков </a:t>
            </a:r>
            <a:r>
              <a:rPr lang="en-US" sz="26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AsciiDoc</a:t>
            </a:r>
            <a:endParaRPr lang="ru-RU" sz="2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0B07A22-836A-3944-A993-8C71462393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714" y="2426126"/>
            <a:ext cx="451737" cy="400110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3F37D14-01CE-C644-B708-0266FE938467}"/>
              </a:ext>
            </a:extLst>
          </p:cNvPr>
          <p:cNvSpPr/>
          <p:nvPr/>
        </p:nvSpPr>
        <p:spPr>
          <a:xfrm>
            <a:off x="1022451" y="3189751"/>
            <a:ext cx="6379708" cy="379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ru-RU" sz="2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Наладить инфраструктуру</a:t>
            </a:r>
            <a:endParaRPr lang="en-US" sz="2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133EE8D-B24B-EB49-A452-54D20E6F19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714" y="3143330"/>
            <a:ext cx="451737" cy="400110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48FAA3C3-43FE-DB4E-BF5E-B57E768BC317}"/>
              </a:ext>
            </a:extLst>
          </p:cNvPr>
          <p:cNvSpPr/>
          <p:nvPr/>
        </p:nvSpPr>
        <p:spPr>
          <a:xfrm>
            <a:off x="1022451" y="3865824"/>
            <a:ext cx="6379708" cy="379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ru-RU" sz="26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Желание</a:t>
            </a:r>
            <a:endParaRPr lang="en-US" sz="2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9D50647-7331-334C-BEEA-EE13EC206D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714" y="3819403"/>
            <a:ext cx="451737" cy="4001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32144"/>
            <a:ext cx="2286000" cy="112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62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  <p:bldP spid="24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олилиния 19">
            <a:extLst>
              <a:ext uri="{FF2B5EF4-FFF2-40B4-BE49-F238E27FC236}">
                <a16:creationId xmlns:a16="http://schemas.microsoft.com/office/drawing/2014/main" id="{8A17400A-537B-C747-9176-3871617959CD}"/>
              </a:ext>
            </a:extLst>
          </p:cNvPr>
          <p:cNvSpPr/>
          <p:nvPr/>
        </p:nvSpPr>
        <p:spPr>
          <a:xfrm rot="16200000">
            <a:off x="1017483" y="-1017483"/>
            <a:ext cx="6981442" cy="9016408"/>
          </a:xfrm>
          <a:custGeom>
            <a:avLst/>
            <a:gdLst>
              <a:gd name="connsiteX0" fmla="*/ 13717588 w 13717588"/>
              <a:gd name="connsiteY0" fmla="*/ 28922 h 18015369"/>
              <a:gd name="connsiteX1" fmla="*/ 13717588 w 13717588"/>
              <a:gd name="connsiteY1" fmla="*/ 6114367 h 18015369"/>
              <a:gd name="connsiteX2" fmla="*/ 13717587 w 13717588"/>
              <a:gd name="connsiteY2" fmla="*/ 6114368 h 18015369"/>
              <a:gd name="connsiteX3" fmla="*/ 13717587 w 13717588"/>
              <a:gd name="connsiteY3" fmla="*/ 7465574 h 18015369"/>
              <a:gd name="connsiteX4" fmla="*/ 5563199 w 13717588"/>
              <a:gd name="connsiteY4" fmla="*/ 15954192 h 18015369"/>
              <a:gd name="connsiteX5" fmla="*/ 783002 w 13717588"/>
              <a:gd name="connsiteY5" fmla="*/ 18015369 h 18015369"/>
              <a:gd name="connsiteX6" fmla="*/ 135020 w 13717588"/>
              <a:gd name="connsiteY6" fmla="*/ 17983161 h 18015369"/>
              <a:gd name="connsiteX7" fmla="*/ 0 w 13717588"/>
              <a:gd name="connsiteY7" fmla="*/ 17966309 h 18015369"/>
              <a:gd name="connsiteX8" fmla="*/ 0 w 13717588"/>
              <a:gd name="connsiteY8" fmla="*/ 6208459 h 18015369"/>
              <a:gd name="connsiteX9" fmla="*/ 0 w 13717588"/>
              <a:gd name="connsiteY9" fmla="*/ 28922 h 18015369"/>
              <a:gd name="connsiteX10" fmla="*/ 0 w 13717588"/>
              <a:gd name="connsiteY10" fmla="*/ 0 h 18015369"/>
              <a:gd name="connsiteX11" fmla="*/ 13717587 w 13717588"/>
              <a:gd name="connsiteY11" fmla="*/ 0 h 18015369"/>
              <a:gd name="connsiteX12" fmla="*/ 13717587 w 13717588"/>
              <a:gd name="connsiteY12" fmla="*/ 28922 h 18015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17588" h="18015369">
                <a:moveTo>
                  <a:pt x="13717588" y="28922"/>
                </a:moveTo>
                <a:lnTo>
                  <a:pt x="13717588" y="6114367"/>
                </a:lnTo>
                <a:lnTo>
                  <a:pt x="13717587" y="6114368"/>
                </a:lnTo>
                <a:lnTo>
                  <a:pt x="13717587" y="7465574"/>
                </a:lnTo>
                <a:lnTo>
                  <a:pt x="5563199" y="15954192"/>
                </a:lnTo>
                <a:cubicBezTo>
                  <a:pt x="4243183" y="17328306"/>
                  <a:pt x="2513097" y="18015369"/>
                  <a:pt x="783002" y="18015369"/>
                </a:cubicBezTo>
                <a:cubicBezTo>
                  <a:pt x="566742" y="18015369"/>
                  <a:pt x="350480" y="18004633"/>
                  <a:pt x="135020" y="17983161"/>
                </a:cubicBezTo>
                <a:lnTo>
                  <a:pt x="0" y="17966309"/>
                </a:lnTo>
                <a:lnTo>
                  <a:pt x="0" y="6208459"/>
                </a:lnTo>
                <a:lnTo>
                  <a:pt x="0" y="28922"/>
                </a:lnTo>
                <a:lnTo>
                  <a:pt x="0" y="0"/>
                </a:lnTo>
                <a:lnTo>
                  <a:pt x="13717587" y="0"/>
                </a:lnTo>
                <a:lnTo>
                  <a:pt x="13717587" y="28922"/>
                </a:lnTo>
                <a:close/>
              </a:path>
            </a:pathLst>
          </a:custGeom>
          <a:solidFill>
            <a:schemeClr val="bg1">
              <a:lumMod val="8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57C802-BEC6-554C-A242-8C5CA043D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57" y="449884"/>
            <a:ext cx="9016409" cy="511893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ru-RU" sz="2400" dirty="0"/>
              <a:t>Стоит ли игра свеч?</a:t>
            </a:r>
          </a:p>
        </p:txBody>
      </p:sp>
      <p:pic>
        <p:nvPicPr>
          <p:cNvPr id="12" name="Picture 8" descr="https://w7.pngwing.com/pngs/908/632/png-transparent-man-wearing-black-jacket-illustration-morpheus-the-matrix-neo-red-pill-and-blue-pill-youtube-good-pills-will-play-fictional-character-film-character.png">
            <a:extLst>
              <a:ext uri="{FF2B5EF4-FFF2-40B4-BE49-F238E27FC236}">
                <a16:creationId xmlns:a16="http://schemas.microsoft.com/office/drawing/2014/main" id="{3A2F14C0-C8F8-5A4F-9940-847C40BB7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1739" y1="12846" x2="53696" y2="4282"/>
                        <a14:foregroundMark x1="49783" y1="20403" x2="50000" y2="20403"/>
                        <a14:foregroundMark x1="2500" y1="81612" x2="19130" y2="78086"/>
                        <a14:foregroundMark x1="76304" y1="78967" x2="94783" y2="94458"/>
                        <a14:foregroundMark x1="19565" y1="83753" x2="17717" y2="867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082" y="1201755"/>
            <a:ext cx="6553835" cy="565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32144"/>
            <a:ext cx="2286000" cy="112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915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олилиния 59">
            <a:extLst>
              <a:ext uri="{FF2B5EF4-FFF2-40B4-BE49-F238E27FC236}">
                <a16:creationId xmlns:a16="http://schemas.microsoft.com/office/drawing/2014/main" id="{63E5E304-24CD-0947-8FD2-419589FA2437}"/>
              </a:ext>
            </a:extLst>
          </p:cNvPr>
          <p:cNvSpPr/>
          <p:nvPr/>
        </p:nvSpPr>
        <p:spPr>
          <a:xfrm rot="16200000">
            <a:off x="1075486" y="-1075486"/>
            <a:ext cx="6865436" cy="9016408"/>
          </a:xfrm>
          <a:custGeom>
            <a:avLst/>
            <a:gdLst>
              <a:gd name="connsiteX0" fmla="*/ 13717588 w 13717588"/>
              <a:gd name="connsiteY0" fmla="*/ 28922 h 18015369"/>
              <a:gd name="connsiteX1" fmla="*/ 13717588 w 13717588"/>
              <a:gd name="connsiteY1" fmla="*/ 6114367 h 18015369"/>
              <a:gd name="connsiteX2" fmla="*/ 13717587 w 13717588"/>
              <a:gd name="connsiteY2" fmla="*/ 6114368 h 18015369"/>
              <a:gd name="connsiteX3" fmla="*/ 13717587 w 13717588"/>
              <a:gd name="connsiteY3" fmla="*/ 7465574 h 18015369"/>
              <a:gd name="connsiteX4" fmla="*/ 5563199 w 13717588"/>
              <a:gd name="connsiteY4" fmla="*/ 15954192 h 18015369"/>
              <a:gd name="connsiteX5" fmla="*/ 783002 w 13717588"/>
              <a:gd name="connsiteY5" fmla="*/ 18015369 h 18015369"/>
              <a:gd name="connsiteX6" fmla="*/ 135020 w 13717588"/>
              <a:gd name="connsiteY6" fmla="*/ 17983161 h 18015369"/>
              <a:gd name="connsiteX7" fmla="*/ 0 w 13717588"/>
              <a:gd name="connsiteY7" fmla="*/ 17966309 h 18015369"/>
              <a:gd name="connsiteX8" fmla="*/ 0 w 13717588"/>
              <a:gd name="connsiteY8" fmla="*/ 6208459 h 18015369"/>
              <a:gd name="connsiteX9" fmla="*/ 0 w 13717588"/>
              <a:gd name="connsiteY9" fmla="*/ 28922 h 18015369"/>
              <a:gd name="connsiteX10" fmla="*/ 0 w 13717588"/>
              <a:gd name="connsiteY10" fmla="*/ 0 h 18015369"/>
              <a:gd name="connsiteX11" fmla="*/ 13717587 w 13717588"/>
              <a:gd name="connsiteY11" fmla="*/ 0 h 18015369"/>
              <a:gd name="connsiteX12" fmla="*/ 13717587 w 13717588"/>
              <a:gd name="connsiteY12" fmla="*/ 28922 h 18015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17588" h="18015369">
                <a:moveTo>
                  <a:pt x="13717588" y="28922"/>
                </a:moveTo>
                <a:lnTo>
                  <a:pt x="13717588" y="6114367"/>
                </a:lnTo>
                <a:lnTo>
                  <a:pt x="13717587" y="6114368"/>
                </a:lnTo>
                <a:lnTo>
                  <a:pt x="13717587" y="7465574"/>
                </a:lnTo>
                <a:lnTo>
                  <a:pt x="5563199" y="15954192"/>
                </a:lnTo>
                <a:cubicBezTo>
                  <a:pt x="4243183" y="17328306"/>
                  <a:pt x="2513097" y="18015369"/>
                  <a:pt x="783002" y="18015369"/>
                </a:cubicBezTo>
                <a:cubicBezTo>
                  <a:pt x="566742" y="18015369"/>
                  <a:pt x="350480" y="18004633"/>
                  <a:pt x="135020" y="17983161"/>
                </a:cubicBezTo>
                <a:lnTo>
                  <a:pt x="0" y="17966309"/>
                </a:lnTo>
                <a:lnTo>
                  <a:pt x="0" y="6208459"/>
                </a:lnTo>
                <a:lnTo>
                  <a:pt x="0" y="28922"/>
                </a:lnTo>
                <a:lnTo>
                  <a:pt x="0" y="0"/>
                </a:lnTo>
                <a:lnTo>
                  <a:pt x="13717587" y="0"/>
                </a:lnTo>
                <a:lnTo>
                  <a:pt x="13717587" y="28922"/>
                </a:lnTo>
                <a:close/>
              </a:path>
            </a:pathLst>
          </a:custGeom>
          <a:solidFill>
            <a:schemeClr val="bg1">
              <a:lumMod val="8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57C802-BEC6-554C-A242-8C5CA043D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312" y="2928524"/>
            <a:ext cx="6295375" cy="1325563"/>
          </a:xfrm>
        </p:spPr>
        <p:txBody>
          <a:bodyPr>
            <a:noAutofit/>
          </a:bodyPr>
          <a:lstStyle/>
          <a:p>
            <a:pPr algn="ctr">
              <a:lnSpc>
                <a:spcPts val="4800"/>
              </a:lnSpc>
            </a:pPr>
            <a:r>
              <a:rPr lang="ru-RU" sz="4000" dirty="0"/>
              <a:t>Спасибо!</a:t>
            </a:r>
            <a:endParaRPr lang="ru-RU" sz="4000" b="0" dirty="0">
              <a:latin typeface="Co Headline Corp" panose="020B050306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32144"/>
            <a:ext cx="2286000" cy="11258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66288F-96CB-C447-B2C3-4A7F30030B3B}"/>
              </a:ext>
            </a:extLst>
          </p:cNvPr>
          <p:cNvSpPr txBox="1"/>
          <p:nvPr/>
        </p:nvSpPr>
        <p:spPr>
          <a:xfrm>
            <a:off x="8647217" y="3792422"/>
            <a:ext cx="3098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2400" b="1" dirty="0">
                <a:solidFill>
                  <a:srgbClr val="2D52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@</a:t>
            </a:r>
            <a:r>
              <a:rPr lang="en" sz="2400" b="1" dirty="0" err="1">
                <a:solidFill>
                  <a:srgbClr val="2D52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kirill_</a:t>
            </a:r>
            <a:r>
              <a:rPr lang="en" sz="2400" b="1" dirty="0" err="1">
                <a:solidFill>
                  <a:srgbClr val="2C52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kapranov</a:t>
            </a:r>
            <a:endParaRPr lang="ru-RU" sz="2400" b="1" dirty="0">
              <a:solidFill>
                <a:srgbClr val="2C529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48C00E3-881B-EF47-B55D-1B4DCD7998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8997" y="1277584"/>
            <a:ext cx="2435363" cy="243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004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>
            <a:extLst>
              <a:ext uri="{FF2B5EF4-FFF2-40B4-BE49-F238E27FC236}">
                <a16:creationId xmlns:a16="http://schemas.microsoft.com/office/drawing/2014/main" id="{AFA1A3EA-1B52-6F45-95B5-BBBA75470FFF}"/>
              </a:ext>
            </a:extLst>
          </p:cNvPr>
          <p:cNvSpPr/>
          <p:nvPr/>
        </p:nvSpPr>
        <p:spPr>
          <a:xfrm rot="16200000">
            <a:off x="1017483" y="-1079204"/>
            <a:ext cx="6981442" cy="9016408"/>
          </a:xfrm>
          <a:custGeom>
            <a:avLst/>
            <a:gdLst>
              <a:gd name="connsiteX0" fmla="*/ 13717588 w 13717588"/>
              <a:gd name="connsiteY0" fmla="*/ 28922 h 18015369"/>
              <a:gd name="connsiteX1" fmla="*/ 13717588 w 13717588"/>
              <a:gd name="connsiteY1" fmla="*/ 6114367 h 18015369"/>
              <a:gd name="connsiteX2" fmla="*/ 13717587 w 13717588"/>
              <a:gd name="connsiteY2" fmla="*/ 6114368 h 18015369"/>
              <a:gd name="connsiteX3" fmla="*/ 13717587 w 13717588"/>
              <a:gd name="connsiteY3" fmla="*/ 7465574 h 18015369"/>
              <a:gd name="connsiteX4" fmla="*/ 5563199 w 13717588"/>
              <a:gd name="connsiteY4" fmla="*/ 15954192 h 18015369"/>
              <a:gd name="connsiteX5" fmla="*/ 783002 w 13717588"/>
              <a:gd name="connsiteY5" fmla="*/ 18015369 h 18015369"/>
              <a:gd name="connsiteX6" fmla="*/ 135020 w 13717588"/>
              <a:gd name="connsiteY6" fmla="*/ 17983161 h 18015369"/>
              <a:gd name="connsiteX7" fmla="*/ 0 w 13717588"/>
              <a:gd name="connsiteY7" fmla="*/ 17966309 h 18015369"/>
              <a:gd name="connsiteX8" fmla="*/ 0 w 13717588"/>
              <a:gd name="connsiteY8" fmla="*/ 6208459 h 18015369"/>
              <a:gd name="connsiteX9" fmla="*/ 0 w 13717588"/>
              <a:gd name="connsiteY9" fmla="*/ 28922 h 18015369"/>
              <a:gd name="connsiteX10" fmla="*/ 0 w 13717588"/>
              <a:gd name="connsiteY10" fmla="*/ 0 h 18015369"/>
              <a:gd name="connsiteX11" fmla="*/ 13717587 w 13717588"/>
              <a:gd name="connsiteY11" fmla="*/ 0 h 18015369"/>
              <a:gd name="connsiteX12" fmla="*/ 13717587 w 13717588"/>
              <a:gd name="connsiteY12" fmla="*/ 28922 h 18015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17588" h="18015369">
                <a:moveTo>
                  <a:pt x="13717588" y="28922"/>
                </a:moveTo>
                <a:lnTo>
                  <a:pt x="13717588" y="6114367"/>
                </a:lnTo>
                <a:lnTo>
                  <a:pt x="13717587" y="6114368"/>
                </a:lnTo>
                <a:lnTo>
                  <a:pt x="13717587" y="7465574"/>
                </a:lnTo>
                <a:lnTo>
                  <a:pt x="5563199" y="15954192"/>
                </a:lnTo>
                <a:cubicBezTo>
                  <a:pt x="4243183" y="17328306"/>
                  <a:pt x="2513097" y="18015369"/>
                  <a:pt x="783002" y="18015369"/>
                </a:cubicBezTo>
                <a:cubicBezTo>
                  <a:pt x="566742" y="18015369"/>
                  <a:pt x="350480" y="18004633"/>
                  <a:pt x="135020" y="17983161"/>
                </a:cubicBezTo>
                <a:lnTo>
                  <a:pt x="0" y="17966309"/>
                </a:lnTo>
                <a:lnTo>
                  <a:pt x="0" y="6208459"/>
                </a:lnTo>
                <a:lnTo>
                  <a:pt x="0" y="28922"/>
                </a:lnTo>
                <a:lnTo>
                  <a:pt x="0" y="0"/>
                </a:lnTo>
                <a:lnTo>
                  <a:pt x="13717587" y="0"/>
                </a:lnTo>
                <a:lnTo>
                  <a:pt x="13717587" y="28922"/>
                </a:lnTo>
                <a:close/>
              </a:path>
            </a:pathLst>
          </a:custGeom>
          <a:solidFill>
            <a:schemeClr val="bg1">
              <a:lumMod val="8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18FE8C41-26EB-E94B-88B3-38E4F7C26947}"/>
              </a:ext>
            </a:extLst>
          </p:cNvPr>
          <p:cNvSpPr txBox="1">
            <a:spLocks/>
          </p:cNvSpPr>
          <p:nvPr/>
        </p:nvSpPr>
        <p:spPr>
          <a:xfrm>
            <a:off x="1145476" y="1743380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900"/>
              </a:lnSpc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Как изменилась работа аналитика с развитием методологий</a:t>
            </a:r>
          </a:p>
          <a:p>
            <a:pPr>
              <a:lnSpc>
                <a:spcPts val="2900"/>
              </a:lnSpc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Как я дошел до </a:t>
            </a:r>
            <a:r>
              <a:rPr lang="ru-RU" sz="1800" strike="sngStrike" dirty="0">
                <a:latin typeface="Arial" panose="020B0604020202020204" pitchFamily="34" charset="0"/>
                <a:cs typeface="Arial" panose="020B0604020202020204" pitchFamily="34" charset="0"/>
              </a:rPr>
              <a:t>ручки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системы контроля версий</a:t>
            </a:r>
          </a:p>
          <a:p>
            <a:pPr>
              <a:lnSpc>
                <a:spcPts val="2900"/>
              </a:lnSpc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Что такое документация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“as a code” </a:t>
            </a:r>
          </a:p>
          <a:p>
            <a:pPr>
              <a:lnSpc>
                <a:spcPts val="2900"/>
              </a:lnSpc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Какие проблемы мы решили переходом на ведение документации в коде</a:t>
            </a:r>
          </a:p>
          <a:p>
            <a:pPr>
              <a:lnSpc>
                <a:spcPts val="2900"/>
              </a:lnSpc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Документация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“as a code”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- будущее системного анализа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7BBFC0A-FD63-DE4A-8403-C5BD8DB204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330" y="1837982"/>
            <a:ext cx="327376" cy="28996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2DF8EB4-3DCA-5A43-BDC6-F9EEC56696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236" y="2324535"/>
            <a:ext cx="327376" cy="28996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410C04F0-9597-B046-8716-D10D652187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908" y="2841608"/>
            <a:ext cx="327376" cy="28996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211B856-2428-F74B-ACF6-48B14857E9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908" y="3319790"/>
            <a:ext cx="327376" cy="28996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29187A4A-3D1B-E54A-9900-EE14A3E575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908" y="3806969"/>
            <a:ext cx="327376" cy="28996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32144"/>
            <a:ext cx="2286000" cy="112585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57C802-BEC6-554C-A242-8C5CA043D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57" y="449884"/>
            <a:ext cx="9016409" cy="511893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ru-RU" sz="2400" dirty="0"/>
              <a:t>О чем мы будем говорить</a:t>
            </a:r>
          </a:p>
        </p:txBody>
      </p:sp>
    </p:spTree>
    <p:extLst>
      <p:ext uri="{BB962C8B-B14F-4D97-AF65-F5344CB8AC3E}">
        <p14:creationId xmlns:p14="http://schemas.microsoft.com/office/powerpoint/2010/main" val="105356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олилиния 19">
            <a:extLst>
              <a:ext uri="{FF2B5EF4-FFF2-40B4-BE49-F238E27FC236}">
                <a16:creationId xmlns:a16="http://schemas.microsoft.com/office/drawing/2014/main" id="{8A17400A-537B-C747-9176-3871617959CD}"/>
              </a:ext>
            </a:extLst>
          </p:cNvPr>
          <p:cNvSpPr/>
          <p:nvPr/>
        </p:nvSpPr>
        <p:spPr>
          <a:xfrm rot="16200000">
            <a:off x="1017483" y="-1079204"/>
            <a:ext cx="6981442" cy="9016408"/>
          </a:xfrm>
          <a:custGeom>
            <a:avLst/>
            <a:gdLst>
              <a:gd name="connsiteX0" fmla="*/ 13717588 w 13717588"/>
              <a:gd name="connsiteY0" fmla="*/ 28922 h 18015369"/>
              <a:gd name="connsiteX1" fmla="*/ 13717588 w 13717588"/>
              <a:gd name="connsiteY1" fmla="*/ 6114367 h 18015369"/>
              <a:gd name="connsiteX2" fmla="*/ 13717587 w 13717588"/>
              <a:gd name="connsiteY2" fmla="*/ 6114368 h 18015369"/>
              <a:gd name="connsiteX3" fmla="*/ 13717587 w 13717588"/>
              <a:gd name="connsiteY3" fmla="*/ 7465574 h 18015369"/>
              <a:gd name="connsiteX4" fmla="*/ 5563199 w 13717588"/>
              <a:gd name="connsiteY4" fmla="*/ 15954192 h 18015369"/>
              <a:gd name="connsiteX5" fmla="*/ 783002 w 13717588"/>
              <a:gd name="connsiteY5" fmla="*/ 18015369 h 18015369"/>
              <a:gd name="connsiteX6" fmla="*/ 135020 w 13717588"/>
              <a:gd name="connsiteY6" fmla="*/ 17983161 h 18015369"/>
              <a:gd name="connsiteX7" fmla="*/ 0 w 13717588"/>
              <a:gd name="connsiteY7" fmla="*/ 17966309 h 18015369"/>
              <a:gd name="connsiteX8" fmla="*/ 0 w 13717588"/>
              <a:gd name="connsiteY8" fmla="*/ 6208459 h 18015369"/>
              <a:gd name="connsiteX9" fmla="*/ 0 w 13717588"/>
              <a:gd name="connsiteY9" fmla="*/ 28922 h 18015369"/>
              <a:gd name="connsiteX10" fmla="*/ 0 w 13717588"/>
              <a:gd name="connsiteY10" fmla="*/ 0 h 18015369"/>
              <a:gd name="connsiteX11" fmla="*/ 13717587 w 13717588"/>
              <a:gd name="connsiteY11" fmla="*/ 0 h 18015369"/>
              <a:gd name="connsiteX12" fmla="*/ 13717587 w 13717588"/>
              <a:gd name="connsiteY12" fmla="*/ 28922 h 18015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17588" h="18015369">
                <a:moveTo>
                  <a:pt x="13717588" y="28922"/>
                </a:moveTo>
                <a:lnTo>
                  <a:pt x="13717588" y="6114367"/>
                </a:lnTo>
                <a:lnTo>
                  <a:pt x="13717587" y="6114368"/>
                </a:lnTo>
                <a:lnTo>
                  <a:pt x="13717587" y="7465574"/>
                </a:lnTo>
                <a:lnTo>
                  <a:pt x="5563199" y="15954192"/>
                </a:lnTo>
                <a:cubicBezTo>
                  <a:pt x="4243183" y="17328306"/>
                  <a:pt x="2513097" y="18015369"/>
                  <a:pt x="783002" y="18015369"/>
                </a:cubicBezTo>
                <a:cubicBezTo>
                  <a:pt x="566742" y="18015369"/>
                  <a:pt x="350480" y="18004633"/>
                  <a:pt x="135020" y="17983161"/>
                </a:cubicBezTo>
                <a:lnTo>
                  <a:pt x="0" y="17966309"/>
                </a:lnTo>
                <a:lnTo>
                  <a:pt x="0" y="6208459"/>
                </a:lnTo>
                <a:lnTo>
                  <a:pt x="0" y="28922"/>
                </a:lnTo>
                <a:lnTo>
                  <a:pt x="0" y="0"/>
                </a:lnTo>
                <a:lnTo>
                  <a:pt x="13717587" y="0"/>
                </a:lnTo>
                <a:lnTo>
                  <a:pt x="13717587" y="28922"/>
                </a:lnTo>
                <a:close/>
              </a:path>
            </a:pathLst>
          </a:custGeom>
          <a:solidFill>
            <a:schemeClr val="bg1">
              <a:lumMod val="8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12817" y="1522762"/>
            <a:ext cx="920060" cy="4709945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4400" b="1" dirty="0">
                <a:solidFill>
                  <a:srgbClr val="D822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  <a:endParaRPr lang="ru-RU" sz="4400" b="1" dirty="0">
              <a:solidFill>
                <a:srgbClr val="D822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57C802-BEC6-554C-A242-8C5CA043D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57" y="449884"/>
            <a:ext cx="9016409" cy="511893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ru-RU" sz="2400" dirty="0"/>
              <a:t>Документация и методологии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32144"/>
            <a:ext cx="2286000" cy="1125855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1866018" y="2133602"/>
            <a:ext cx="3677733" cy="914400"/>
          </a:xfrm>
          <a:prstGeom prst="rightArrow">
            <a:avLst/>
          </a:prstGeom>
          <a:solidFill>
            <a:srgbClr val="2C529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1869283" y="3877735"/>
            <a:ext cx="1537685" cy="914400"/>
          </a:xfrm>
          <a:prstGeom prst="rightArrow">
            <a:avLst/>
          </a:prstGeom>
          <a:solidFill>
            <a:srgbClr val="2C529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4281060" y="3877735"/>
            <a:ext cx="1537685" cy="914400"/>
          </a:xfrm>
          <a:prstGeom prst="rightArrow">
            <a:avLst/>
          </a:prstGeom>
          <a:solidFill>
            <a:srgbClr val="2C529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s://img2.freepng.ru/20180214/kke/kisspng-paper-document-icon-paper-icon-cliparts-5a84bce4d734a5.3117595515186485488815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42" y="2050818"/>
            <a:ext cx="1214398" cy="107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s://img2.freepng.ru/20180214/kke/kisspng-paper-document-icon-paper-icon-cliparts-5a84bce4d734a5.3117595515186485488815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085" y="2044763"/>
            <a:ext cx="1214398" cy="107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s://img2.freepng.ru/20180214/kke/kisspng-paper-document-icon-paper-icon-cliparts-5a84bce4d734a5.3117595515186485488815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42" y="3813094"/>
            <a:ext cx="1214398" cy="107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s://img2.freepng.ru/20180214/kke/kisspng-paper-document-icon-paper-icon-cliparts-5a84bce4d734a5.3117595515186485488815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791" y="3999820"/>
            <a:ext cx="630183" cy="56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s://img2.freepng.ru/20180214/kke/kisspng-paper-document-icon-paper-icon-cliparts-5a84bce4d734a5.3117595515186485488815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965" y="3813094"/>
            <a:ext cx="1214398" cy="107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Стрелка вправо 24"/>
          <p:cNvSpPr/>
          <p:nvPr/>
        </p:nvSpPr>
        <p:spPr>
          <a:xfrm>
            <a:off x="6774306" y="3877735"/>
            <a:ext cx="1537685" cy="914400"/>
          </a:xfrm>
          <a:prstGeom prst="rightArrow">
            <a:avLst/>
          </a:prstGeom>
          <a:solidFill>
            <a:srgbClr val="2C529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9186083" y="3877735"/>
            <a:ext cx="1537685" cy="914400"/>
          </a:xfrm>
          <a:prstGeom prst="rightArrow">
            <a:avLst/>
          </a:prstGeom>
          <a:solidFill>
            <a:srgbClr val="2C529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4" descr="https://img2.freepng.ru/20180214/kke/kisspng-paper-document-icon-paper-icon-cliparts-5a84bce4d734a5.3117595515186485488815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565" y="3813094"/>
            <a:ext cx="1214398" cy="107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https://img2.freepng.ru/20180214/kke/kisspng-paper-document-icon-paper-icon-cliparts-5a84bce4d734a5.3117595515186485488815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814" y="3999820"/>
            <a:ext cx="630183" cy="56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ttps://img2.freepng.ru/20180214/kke/kisspng-paper-document-icon-paper-icon-cliparts-5a84bce4d734a5.3117595515186485488815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988" y="3813094"/>
            <a:ext cx="1214398" cy="107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s://img2.freepng.ru/20180214/kke/kisspng-paper-document-icon-paper-icon-cliparts-5a84bce4d734a5.3117595515186485488815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510" y="3668809"/>
            <a:ext cx="630183" cy="56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https://img2.freepng.ru/20180214/kke/kisspng-paper-document-icon-paper-icon-cliparts-5a84bce4d734a5.3117595515186485488815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531" y="4440898"/>
            <a:ext cx="630183" cy="56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s://img2.freepng.ru/20180214/kke/kisspng-paper-document-icon-paper-icon-cliparts-5a84bce4d734a5.3117595515186485488815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0178" y="3907987"/>
            <a:ext cx="630183" cy="56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seekpng.com/png/detail/263-2630084_pe-success-icon-task-done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63" b="95313" l="10000" r="91829">
                        <a14:foregroundMark x1="43049" y1="64844" x2="49634" y2="56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9602" y="2748863"/>
            <a:ext cx="1766561" cy="137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Заголовок 1">
            <a:extLst>
              <a:ext uri="{FF2B5EF4-FFF2-40B4-BE49-F238E27FC236}">
                <a16:creationId xmlns:a16="http://schemas.microsoft.com/office/drawing/2014/main" id="{ED3BC5DC-D27C-8746-AB8B-6F7356806B46}"/>
              </a:ext>
            </a:extLst>
          </p:cNvPr>
          <p:cNvSpPr txBox="1">
            <a:spLocks/>
          </p:cNvSpPr>
          <p:nvPr/>
        </p:nvSpPr>
        <p:spPr>
          <a:xfrm>
            <a:off x="932877" y="1442991"/>
            <a:ext cx="9016409" cy="511893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lang="ru-RU" sz="2800" b="1" kern="1200" dirty="0">
                <a:solidFill>
                  <a:srgbClr val="2D52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lnSpc>
                <a:spcPts val="3600"/>
              </a:lnSpc>
            </a:pPr>
            <a:r>
              <a:rPr lang="ru-RU" sz="2000" dirty="0"/>
              <a:t>Было:</a:t>
            </a:r>
          </a:p>
        </p:txBody>
      </p:sp>
      <p:sp>
        <p:nvSpPr>
          <p:cNvPr id="34" name="Заголовок 1">
            <a:extLst>
              <a:ext uri="{FF2B5EF4-FFF2-40B4-BE49-F238E27FC236}">
                <a16:creationId xmlns:a16="http://schemas.microsoft.com/office/drawing/2014/main" id="{DDFA6244-C8EB-094B-A27F-79A48D9D18FE}"/>
              </a:ext>
            </a:extLst>
          </p:cNvPr>
          <p:cNvSpPr txBox="1">
            <a:spLocks/>
          </p:cNvSpPr>
          <p:nvPr/>
        </p:nvSpPr>
        <p:spPr>
          <a:xfrm>
            <a:off x="932877" y="3140391"/>
            <a:ext cx="9016409" cy="511893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lang="ru-RU" sz="2800" b="1" kern="1200" dirty="0">
                <a:solidFill>
                  <a:srgbClr val="2D52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lnSpc>
                <a:spcPts val="3600"/>
              </a:lnSpc>
            </a:pPr>
            <a:r>
              <a:rPr lang="ru-RU" sz="2000" dirty="0"/>
              <a:t>Стало:</a:t>
            </a:r>
          </a:p>
        </p:txBody>
      </p:sp>
      <p:sp>
        <p:nvSpPr>
          <p:cNvPr id="35" name="Заголовок 1">
            <a:extLst>
              <a:ext uri="{FF2B5EF4-FFF2-40B4-BE49-F238E27FC236}">
                <a16:creationId xmlns:a16="http://schemas.microsoft.com/office/drawing/2014/main" id="{FD02C5AC-4F5A-2442-907A-4DB05CDCDA46}"/>
              </a:ext>
            </a:extLst>
          </p:cNvPr>
          <p:cNvSpPr txBox="1">
            <a:spLocks/>
          </p:cNvSpPr>
          <p:nvPr/>
        </p:nvSpPr>
        <p:spPr>
          <a:xfrm>
            <a:off x="1911481" y="2282576"/>
            <a:ext cx="9016409" cy="511893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lang="ru-RU" sz="2800" b="1" kern="1200" dirty="0">
                <a:solidFill>
                  <a:srgbClr val="2D52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lnSpc>
                <a:spcPts val="3600"/>
              </a:lnSpc>
            </a:pPr>
            <a:r>
              <a:rPr lang="ru-RU" sz="1800" dirty="0">
                <a:solidFill>
                  <a:schemeClr val="bg1"/>
                </a:solidFill>
              </a:rPr>
              <a:t>Разработка и внедрение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8" name="Стрелка вправо 37">
            <a:extLst>
              <a:ext uri="{FF2B5EF4-FFF2-40B4-BE49-F238E27FC236}">
                <a16:creationId xmlns:a16="http://schemas.microsoft.com/office/drawing/2014/main" id="{04558EF5-BC6F-DB4A-A061-EC6CF27D1D06}"/>
              </a:ext>
            </a:extLst>
          </p:cNvPr>
          <p:cNvSpPr/>
          <p:nvPr/>
        </p:nvSpPr>
        <p:spPr>
          <a:xfrm>
            <a:off x="6982817" y="2136051"/>
            <a:ext cx="3677733" cy="914400"/>
          </a:xfrm>
          <a:prstGeom prst="rightArrow">
            <a:avLst/>
          </a:prstGeom>
          <a:solidFill>
            <a:srgbClr val="2C529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Заголовок 1">
            <a:extLst>
              <a:ext uri="{FF2B5EF4-FFF2-40B4-BE49-F238E27FC236}">
                <a16:creationId xmlns:a16="http://schemas.microsoft.com/office/drawing/2014/main" id="{00A3A8FC-2F45-FF4B-9FFE-D2A3E59C5F65}"/>
              </a:ext>
            </a:extLst>
          </p:cNvPr>
          <p:cNvSpPr txBox="1">
            <a:spLocks/>
          </p:cNvSpPr>
          <p:nvPr/>
        </p:nvSpPr>
        <p:spPr>
          <a:xfrm>
            <a:off x="7028280" y="2285025"/>
            <a:ext cx="9016409" cy="511893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lang="ru-RU" sz="2800" b="1" kern="1200" dirty="0">
                <a:solidFill>
                  <a:srgbClr val="2D529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lnSpc>
                <a:spcPts val="3600"/>
              </a:lnSpc>
            </a:pPr>
            <a:r>
              <a:rPr lang="ru-RU" sz="1800" dirty="0">
                <a:solidFill>
                  <a:schemeClr val="bg1"/>
                </a:solidFill>
              </a:rPr>
              <a:t>Разработка и внедрение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89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7" grpId="0" animBg="1"/>
      <p:bldP spid="25" grpId="0" animBg="1"/>
      <p:bldP spid="26" grpId="0" animBg="1"/>
      <p:bldP spid="33" grpId="0"/>
      <p:bldP spid="34" grpId="0"/>
      <p:bldP spid="35" grpId="0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лилиния 31">
            <a:extLst>
              <a:ext uri="{FF2B5EF4-FFF2-40B4-BE49-F238E27FC236}">
                <a16:creationId xmlns:a16="http://schemas.microsoft.com/office/drawing/2014/main" id="{950E876B-68E3-7744-B9AE-6B1D74C1EE5C}"/>
              </a:ext>
            </a:extLst>
          </p:cNvPr>
          <p:cNvSpPr/>
          <p:nvPr/>
        </p:nvSpPr>
        <p:spPr>
          <a:xfrm rot="16200000">
            <a:off x="926795" y="-1017483"/>
            <a:ext cx="6981442" cy="9016408"/>
          </a:xfrm>
          <a:custGeom>
            <a:avLst/>
            <a:gdLst>
              <a:gd name="connsiteX0" fmla="*/ 13717588 w 13717588"/>
              <a:gd name="connsiteY0" fmla="*/ 28922 h 18015369"/>
              <a:gd name="connsiteX1" fmla="*/ 13717588 w 13717588"/>
              <a:gd name="connsiteY1" fmla="*/ 6114367 h 18015369"/>
              <a:gd name="connsiteX2" fmla="*/ 13717587 w 13717588"/>
              <a:gd name="connsiteY2" fmla="*/ 6114368 h 18015369"/>
              <a:gd name="connsiteX3" fmla="*/ 13717587 w 13717588"/>
              <a:gd name="connsiteY3" fmla="*/ 7465574 h 18015369"/>
              <a:gd name="connsiteX4" fmla="*/ 5563199 w 13717588"/>
              <a:gd name="connsiteY4" fmla="*/ 15954192 h 18015369"/>
              <a:gd name="connsiteX5" fmla="*/ 783002 w 13717588"/>
              <a:gd name="connsiteY5" fmla="*/ 18015369 h 18015369"/>
              <a:gd name="connsiteX6" fmla="*/ 135020 w 13717588"/>
              <a:gd name="connsiteY6" fmla="*/ 17983161 h 18015369"/>
              <a:gd name="connsiteX7" fmla="*/ 0 w 13717588"/>
              <a:gd name="connsiteY7" fmla="*/ 17966309 h 18015369"/>
              <a:gd name="connsiteX8" fmla="*/ 0 w 13717588"/>
              <a:gd name="connsiteY8" fmla="*/ 6208459 h 18015369"/>
              <a:gd name="connsiteX9" fmla="*/ 0 w 13717588"/>
              <a:gd name="connsiteY9" fmla="*/ 28922 h 18015369"/>
              <a:gd name="connsiteX10" fmla="*/ 0 w 13717588"/>
              <a:gd name="connsiteY10" fmla="*/ 0 h 18015369"/>
              <a:gd name="connsiteX11" fmla="*/ 13717587 w 13717588"/>
              <a:gd name="connsiteY11" fmla="*/ 0 h 18015369"/>
              <a:gd name="connsiteX12" fmla="*/ 13717587 w 13717588"/>
              <a:gd name="connsiteY12" fmla="*/ 28922 h 18015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17588" h="18015369">
                <a:moveTo>
                  <a:pt x="13717588" y="28922"/>
                </a:moveTo>
                <a:lnTo>
                  <a:pt x="13717588" y="6114367"/>
                </a:lnTo>
                <a:lnTo>
                  <a:pt x="13717587" y="6114368"/>
                </a:lnTo>
                <a:lnTo>
                  <a:pt x="13717587" y="7465574"/>
                </a:lnTo>
                <a:lnTo>
                  <a:pt x="5563199" y="15954192"/>
                </a:lnTo>
                <a:cubicBezTo>
                  <a:pt x="4243183" y="17328306"/>
                  <a:pt x="2513097" y="18015369"/>
                  <a:pt x="783002" y="18015369"/>
                </a:cubicBezTo>
                <a:cubicBezTo>
                  <a:pt x="566742" y="18015369"/>
                  <a:pt x="350480" y="18004633"/>
                  <a:pt x="135020" y="17983161"/>
                </a:cubicBezTo>
                <a:lnTo>
                  <a:pt x="0" y="17966309"/>
                </a:lnTo>
                <a:lnTo>
                  <a:pt x="0" y="6208459"/>
                </a:lnTo>
                <a:lnTo>
                  <a:pt x="0" y="28922"/>
                </a:lnTo>
                <a:lnTo>
                  <a:pt x="0" y="0"/>
                </a:lnTo>
                <a:lnTo>
                  <a:pt x="13717587" y="0"/>
                </a:lnTo>
                <a:lnTo>
                  <a:pt x="13717587" y="28922"/>
                </a:lnTo>
                <a:close/>
              </a:path>
            </a:pathLst>
          </a:custGeom>
          <a:solidFill>
            <a:schemeClr val="bg1">
              <a:lumMod val="8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57C802-BEC6-554C-A242-8C5CA043D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57" y="449884"/>
            <a:ext cx="9016409" cy="511893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ru-RU" sz="2400" dirty="0"/>
              <a:t>С какими проблемами столкнулись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3CE41722-0C75-1844-B53B-F4C1A44FEA47}"/>
              </a:ext>
            </a:extLst>
          </p:cNvPr>
          <p:cNvGrpSpPr/>
          <p:nvPr/>
        </p:nvGrpSpPr>
        <p:grpSpPr>
          <a:xfrm>
            <a:off x="607662" y="1487559"/>
            <a:ext cx="4392963" cy="369332"/>
            <a:chOff x="607662" y="1487559"/>
            <a:chExt cx="4392963" cy="369332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2EECAECA-2A78-5849-8B3E-687FA1290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7662" y="1527244"/>
              <a:ext cx="327376" cy="289962"/>
            </a:xfrm>
            <a:prstGeom prst="rect">
              <a:avLst/>
            </a:prstGeom>
          </p:spPr>
        </p:pic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76ABB0F0-0DF5-D047-96B7-6E64DA1E7AF1}"/>
                </a:ext>
              </a:extLst>
            </p:cNvPr>
            <p:cNvSpPr/>
            <p:nvPr/>
          </p:nvSpPr>
          <p:spPr>
            <a:xfrm>
              <a:off x="975911" y="1487559"/>
              <a:ext cx="402471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Неактуальность</a:t>
              </a:r>
              <a:r>
                <a:rPr lang="en-US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ru-RU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документации</a:t>
              </a: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4C6B41E4-E34F-9641-AA7A-8C1C89F605C7}"/>
              </a:ext>
            </a:extLst>
          </p:cNvPr>
          <p:cNvGrpSpPr/>
          <p:nvPr/>
        </p:nvGrpSpPr>
        <p:grpSpPr>
          <a:xfrm>
            <a:off x="607662" y="2088947"/>
            <a:ext cx="4392963" cy="369332"/>
            <a:chOff x="607662" y="1487559"/>
            <a:chExt cx="4392963" cy="369332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33915627-C4AF-DD45-A544-1B018BDEDF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7662" y="1527244"/>
              <a:ext cx="327376" cy="289962"/>
            </a:xfrm>
            <a:prstGeom prst="rect">
              <a:avLst/>
            </a:prstGeom>
          </p:spPr>
        </p:pic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5E093063-BCEC-4047-BCE6-00F33B03C6AF}"/>
                </a:ext>
              </a:extLst>
            </p:cNvPr>
            <p:cNvSpPr/>
            <p:nvPr/>
          </p:nvSpPr>
          <p:spPr>
            <a:xfrm>
              <a:off x="975911" y="1487559"/>
              <a:ext cx="402471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Версионность</a:t>
              </a: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9B977AFB-3BEB-2B44-AE35-62D00B278BAE}"/>
              </a:ext>
            </a:extLst>
          </p:cNvPr>
          <p:cNvGrpSpPr/>
          <p:nvPr/>
        </p:nvGrpSpPr>
        <p:grpSpPr>
          <a:xfrm>
            <a:off x="607662" y="2730020"/>
            <a:ext cx="4392963" cy="369332"/>
            <a:chOff x="607662" y="1487559"/>
            <a:chExt cx="4392963" cy="369332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9962441D-0F46-0A4A-B583-53159FEC9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7662" y="1527244"/>
              <a:ext cx="327376" cy="289962"/>
            </a:xfrm>
            <a:prstGeom prst="rect">
              <a:avLst/>
            </a:prstGeom>
          </p:spPr>
        </p:pic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9CE99089-6AF5-EE4A-8498-F5F7B9BC5B59}"/>
                </a:ext>
              </a:extLst>
            </p:cNvPr>
            <p:cNvSpPr/>
            <p:nvPr/>
          </p:nvSpPr>
          <p:spPr>
            <a:xfrm>
              <a:off x="975911" y="1487559"/>
              <a:ext cx="402471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Трудность поиска</a:t>
              </a: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E71AD59-1779-4E48-9E55-9274EBDFD25B}"/>
              </a:ext>
            </a:extLst>
          </p:cNvPr>
          <p:cNvGrpSpPr/>
          <p:nvPr/>
        </p:nvGrpSpPr>
        <p:grpSpPr>
          <a:xfrm>
            <a:off x="607662" y="3306055"/>
            <a:ext cx="5150201" cy="369332"/>
            <a:chOff x="607662" y="1487559"/>
            <a:chExt cx="5150201" cy="369332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CA8105C0-A9BF-594A-83C9-0D320F2E7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7662" y="1527244"/>
              <a:ext cx="327376" cy="289962"/>
            </a:xfrm>
            <a:prstGeom prst="rect">
              <a:avLst/>
            </a:prstGeom>
          </p:spPr>
        </p:pic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89BB6F05-8B07-5F41-9B03-AB7CFB649857}"/>
                </a:ext>
              </a:extLst>
            </p:cNvPr>
            <p:cNvSpPr/>
            <p:nvPr/>
          </p:nvSpPr>
          <p:spPr>
            <a:xfrm>
              <a:off x="975911" y="1487559"/>
              <a:ext cx="478195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Отсутствие согласования</a:t>
              </a:r>
              <a:r>
                <a:rPr lang="en-US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/</a:t>
              </a:r>
              <a:r>
                <a:rPr lang="ru-RU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контроля</a:t>
              </a: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07DC20CA-CB16-8E47-ABEA-BEECBFB41B21}"/>
              </a:ext>
            </a:extLst>
          </p:cNvPr>
          <p:cNvGrpSpPr/>
          <p:nvPr/>
        </p:nvGrpSpPr>
        <p:grpSpPr>
          <a:xfrm>
            <a:off x="607662" y="3882090"/>
            <a:ext cx="4392963" cy="369332"/>
            <a:chOff x="607662" y="1487559"/>
            <a:chExt cx="4392963" cy="369332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5469981A-C255-C644-B4A1-6DA43970F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7662" y="1527244"/>
              <a:ext cx="327376" cy="289962"/>
            </a:xfrm>
            <a:prstGeom prst="rect">
              <a:avLst/>
            </a:prstGeom>
          </p:spPr>
        </p:pic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217D9288-8EB0-9848-A06D-398EE9214F70}"/>
                </a:ext>
              </a:extLst>
            </p:cNvPr>
            <p:cNvSpPr/>
            <p:nvPr/>
          </p:nvSpPr>
          <p:spPr>
            <a:xfrm>
              <a:off x="975911" y="1487559"/>
              <a:ext cx="402471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Отсутствие документации</a:t>
              </a: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CA6B4F92-7B02-9548-AD0E-9C46072F666C}"/>
              </a:ext>
            </a:extLst>
          </p:cNvPr>
          <p:cNvGrpSpPr/>
          <p:nvPr/>
        </p:nvGrpSpPr>
        <p:grpSpPr>
          <a:xfrm>
            <a:off x="607662" y="4447470"/>
            <a:ext cx="4893025" cy="369332"/>
            <a:chOff x="607662" y="1487559"/>
            <a:chExt cx="4893025" cy="369332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9481CEAA-1F43-A046-99A5-A43089983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7662" y="1527244"/>
              <a:ext cx="327376" cy="289962"/>
            </a:xfrm>
            <a:prstGeom prst="rect">
              <a:avLst/>
            </a:prstGeom>
          </p:spPr>
        </p:pic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B1E6F19B-2128-2D45-B112-C55D8169481F}"/>
                </a:ext>
              </a:extLst>
            </p:cNvPr>
            <p:cNvSpPr/>
            <p:nvPr/>
          </p:nvSpPr>
          <p:spPr>
            <a:xfrm>
              <a:off x="975910" y="1487559"/>
              <a:ext cx="452477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Отсутствие единого места хранения</a:t>
              </a:r>
            </a:p>
          </p:txBody>
        </p:sp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32144"/>
            <a:ext cx="2286000" cy="1125855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F62E80B7-C540-C040-9D8F-CF39CE3BAD05}"/>
              </a:ext>
            </a:extLst>
          </p:cNvPr>
          <p:cNvGrpSpPr/>
          <p:nvPr/>
        </p:nvGrpSpPr>
        <p:grpSpPr>
          <a:xfrm>
            <a:off x="607662" y="5047190"/>
            <a:ext cx="7568248" cy="646331"/>
            <a:chOff x="607662" y="1487559"/>
            <a:chExt cx="7568248" cy="646331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7B1106B8-3680-D949-A14A-1CD173100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7662" y="1527244"/>
              <a:ext cx="327376" cy="289962"/>
            </a:xfrm>
            <a:prstGeom prst="rect">
              <a:avLst/>
            </a:prstGeom>
          </p:spPr>
        </p:pic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1112A14E-FF54-5649-8CAE-075D326CC3BF}"/>
                </a:ext>
              </a:extLst>
            </p:cNvPr>
            <p:cNvSpPr/>
            <p:nvPr/>
          </p:nvSpPr>
          <p:spPr>
            <a:xfrm>
              <a:off x="975910" y="1487559"/>
              <a:ext cx="7200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Разработчики не хотят пользоваться инструментом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334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олилиния 19">
            <a:extLst>
              <a:ext uri="{FF2B5EF4-FFF2-40B4-BE49-F238E27FC236}">
                <a16:creationId xmlns:a16="http://schemas.microsoft.com/office/drawing/2014/main" id="{8A17400A-537B-C747-9176-3871617959CD}"/>
              </a:ext>
            </a:extLst>
          </p:cNvPr>
          <p:cNvSpPr/>
          <p:nvPr/>
        </p:nvSpPr>
        <p:spPr>
          <a:xfrm rot="16200000">
            <a:off x="926795" y="-1017483"/>
            <a:ext cx="6981442" cy="9016408"/>
          </a:xfrm>
          <a:custGeom>
            <a:avLst/>
            <a:gdLst>
              <a:gd name="connsiteX0" fmla="*/ 13717588 w 13717588"/>
              <a:gd name="connsiteY0" fmla="*/ 28922 h 18015369"/>
              <a:gd name="connsiteX1" fmla="*/ 13717588 w 13717588"/>
              <a:gd name="connsiteY1" fmla="*/ 6114367 h 18015369"/>
              <a:gd name="connsiteX2" fmla="*/ 13717587 w 13717588"/>
              <a:gd name="connsiteY2" fmla="*/ 6114368 h 18015369"/>
              <a:gd name="connsiteX3" fmla="*/ 13717587 w 13717588"/>
              <a:gd name="connsiteY3" fmla="*/ 7465574 h 18015369"/>
              <a:gd name="connsiteX4" fmla="*/ 5563199 w 13717588"/>
              <a:gd name="connsiteY4" fmla="*/ 15954192 h 18015369"/>
              <a:gd name="connsiteX5" fmla="*/ 783002 w 13717588"/>
              <a:gd name="connsiteY5" fmla="*/ 18015369 h 18015369"/>
              <a:gd name="connsiteX6" fmla="*/ 135020 w 13717588"/>
              <a:gd name="connsiteY6" fmla="*/ 17983161 h 18015369"/>
              <a:gd name="connsiteX7" fmla="*/ 0 w 13717588"/>
              <a:gd name="connsiteY7" fmla="*/ 17966309 h 18015369"/>
              <a:gd name="connsiteX8" fmla="*/ 0 w 13717588"/>
              <a:gd name="connsiteY8" fmla="*/ 6208459 h 18015369"/>
              <a:gd name="connsiteX9" fmla="*/ 0 w 13717588"/>
              <a:gd name="connsiteY9" fmla="*/ 28922 h 18015369"/>
              <a:gd name="connsiteX10" fmla="*/ 0 w 13717588"/>
              <a:gd name="connsiteY10" fmla="*/ 0 h 18015369"/>
              <a:gd name="connsiteX11" fmla="*/ 13717587 w 13717588"/>
              <a:gd name="connsiteY11" fmla="*/ 0 h 18015369"/>
              <a:gd name="connsiteX12" fmla="*/ 13717587 w 13717588"/>
              <a:gd name="connsiteY12" fmla="*/ 28922 h 18015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17588" h="18015369">
                <a:moveTo>
                  <a:pt x="13717588" y="28922"/>
                </a:moveTo>
                <a:lnTo>
                  <a:pt x="13717588" y="6114367"/>
                </a:lnTo>
                <a:lnTo>
                  <a:pt x="13717587" y="6114368"/>
                </a:lnTo>
                <a:lnTo>
                  <a:pt x="13717587" y="7465574"/>
                </a:lnTo>
                <a:lnTo>
                  <a:pt x="5563199" y="15954192"/>
                </a:lnTo>
                <a:cubicBezTo>
                  <a:pt x="4243183" y="17328306"/>
                  <a:pt x="2513097" y="18015369"/>
                  <a:pt x="783002" y="18015369"/>
                </a:cubicBezTo>
                <a:cubicBezTo>
                  <a:pt x="566742" y="18015369"/>
                  <a:pt x="350480" y="18004633"/>
                  <a:pt x="135020" y="17983161"/>
                </a:cubicBezTo>
                <a:lnTo>
                  <a:pt x="0" y="17966309"/>
                </a:lnTo>
                <a:lnTo>
                  <a:pt x="0" y="6208459"/>
                </a:lnTo>
                <a:lnTo>
                  <a:pt x="0" y="28922"/>
                </a:lnTo>
                <a:lnTo>
                  <a:pt x="0" y="0"/>
                </a:lnTo>
                <a:lnTo>
                  <a:pt x="13717587" y="0"/>
                </a:lnTo>
                <a:lnTo>
                  <a:pt x="13717587" y="28922"/>
                </a:lnTo>
                <a:close/>
              </a:path>
            </a:pathLst>
          </a:custGeom>
          <a:solidFill>
            <a:schemeClr val="bg1">
              <a:lumMod val="8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57C802-BEC6-554C-A242-8C5CA043D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57" y="449884"/>
            <a:ext cx="9016409" cy="511893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ru-RU" sz="2400" dirty="0"/>
              <a:t>В чем</a:t>
            </a:r>
            <a:r>
              <a:rPr lang="en-US" sz="2400" dirty="0"/>
              <a:t> </a:t>
            </a:r>
            <a:r>
              <a:rPr lang="ru-RU" sz="2400" dirty="0"/>
              <a:t>была задача?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A87EBB-9F2F-0940-9B1E-2122C3312CB9}"/>
              </a:ext>
            </a:extLst>
          </p:cNvPr>
          <p:cNvSpPr txBox="1"/>
          <p:nvPr/>
        </p:nvSpPr>
        <p:spPr>
          <a:xfrm>
            <a:off x="991423" y="1772876"/>
            <a:ext cx="2088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Дано: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06FAAF-8BF6-1048-A2EF-A2E6BC72C65E}"/>
              </a:ext>
            </a:extLst>
          </p:cNvPr>
          <p:cNvSpPr txBox="1"/>
          <p:nvPr/>
        </p:nvSpPr>
        <p:spPr>
          <a:xfrm>
            <a:off x="991423" y="4505275"/>
            <a:ext cx="2397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Найти:</a:t>
            </a:r>
          </a:p>
          <a:p>
            <a:endParaRPr lang="ru-RU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6260F9-A947-F84F-9768-C1FEFA068C8D}"/>
              </a:ext>
            </a:extLst>
          </p:cNvPr>
          <p:cNvSpPr txBox="1"/>
          <p:nvPr/>
        </p:nvSpPr>
        <p:spPr>
          <a:xfrm>
            <a:off x="991423" y="2237174"/>
            <a:ext cx="2088292" cy="1294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ru-RU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Методология: </a:t>
            </a:r>
            <a:r>
              <a:rPr lang="en-US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Scrum/Kanban</a:t>
            </a:r>
          </a:p>
          <a:p>
            <a:pPr>
              <a:lnSpc>
                <a:spcPts val="24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r>
              <a:rPr lang="ru-RU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Проблемы</a:t>
            </a: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3379EFB7-141A-0A4B-8B06-E9062E76B0EE}"/>
              </a:ext>
            </a:extLst>
          </p:cNvPr>
          <p:cNvGrpSpPr/>
          <p:nvPr/>
        </p:nvGrpSpPr>
        <p:grpSpPr>
          <a:xfrm>
            <a:off x="6980762" y="2350652"/>
            <a:ext cx="2725907" cy="2725907"/>
            <a:chOff x="6149597" y="2384043"/>
            <a:chExt cx="2725907" cy="2725907"/>
          </a:xfrm>
        </p:grpSpPr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BC634DA3-1193-9146-8FDD-85396DC1539E}"/>
                </a:ext>
              </a:extLst>
            </p:cNvPr>
            <p:cNvSpPr/>
            <p:nvPr/>
          </p:nvSpPr>
          <p:spPr>
            <a:xfrm>
              <a:off x="6149597" y="2384043"/>
              <a:ext cx="2725907" cy="2725907"/>
            </a:xfrm>
            <a:prstGeom prst="ellipse">
              <a:avLst/>
            </a:prstGeom>
            <a:solidFill>
              <a:srgbClr val="2C52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78924D6-A5D3-0149-925E-BA047AC1C0E4}"/>
                </a:ext>
              </a:extLst>
            </p:cNvPr>
            <p:cNvSpPr txBox="1"/>
            <p:nvPr/>
          </p:nvSpPr>
          <p:spPr>
            <a:xfrm>
              <a:off x="6468404" y="2906181"/>
              <a:ext cx="208829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?</a:t>
              </a:r>
              <a:endParaRPr lang="ru-RU" sz="9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1C92745-211F-BA47-A703-84C41DB829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330" y="1825625"/>
            <a:ext cx="327376" cy="28996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1526AB5-E00D-424D-96FC-CE658130A6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330" y="4570812"/>
            <a:ext cx="327376" cy="289962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A3ECF865-624B-484C-A4A0-3FFA0687FE1D}"/>
              </a:ext>
            </a:extLst>
          </p:cNvPr>
          <p:cNvCxnSpPr/>
          <p:nvPr/>
        </p:nvCxnSpPr>
        <p:spPr>
          <a:xfrm>
            <a:off x="4724400" y="1493520"/>
            <a:ext cx="0" cy="4572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706A42B-BDCE-844F-B9F0-F777FAD4AAD4}"/>
              </a:ext>
            </a:extLst>
          </p:cNvPr>
          <p:cNvCxnSpPr/>
          <p:nvPr/>
        </p:nvCxnSpPr>
        <p:spPr>
          <a:xfrm>
            <a:off x="461857" y="3916680"/>
            <a:ext cx="426254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4BCB8D2-BD79-E44C-BD86-4ECB36787A11}"/>
              </a:ext>
            </a:extLst>
          </p:cNvPr>
          <p:cNvSpPr txBox="1"/>
          <p:nvPr/>
        </p:nvSpPr>
        <p:spPr>
          <a:xfrm>
            <a:off x="991423" y="4924450"/>
            <a:ext cx="2397211" cy="375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ru-RU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Решение проблем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32144"/>
            <a:ext cx="2286000" cy="112585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006FAAF-8BF6-1048-A2EF-A2E6BC72C65E}"/>
              </a:ext>
            </a:extLst>
          </p:cNvPr>
          <p:cNvSpPr txBox="1"/>
          <p:nvPr/>
        </p:nvSpPr>
        <p:spPr>
          <a:xfrm>
            <a:off x="7584194" y="1772876"/>
            <a:ext cx="2397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Решение: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30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олилиния 19">
            <a:extLst>
              <a:ext uri="{FF2B5EF4-FFF2-40B4-BE49-F238E27FC236}">
                <a16:creationId xmlns:a16="http://schemas.microsoft.com/office/drawing/2014/main" id="{8A17400A-537B-C747-9176-3871617959CD}"/>
              </a:ext>
            </a:extLst>
          </p:cNvPr>
          <p:cNvSpPr/>
          <p:nvPr/>
        </p:nvSpPr>
        <p:spPr>
          <a:xfrm rot="16200000">
            <a:off x="1017483" y="-1017483"/>
            <a:ext cx="6981442" cy="9016408"/>
          </a:xfrm>
          <a:custGeom>
            <a:avLst/>
            <a:gdLst>
              <a:gd name="connsiteX0" fmla="*/ 13717588 w 13717588"/>
              <a:gd name="connsiteY0" fmla="*/ 28922 h 18015369"/>
              <a:gd name="connsiteX1" fmla="*/ 13717588 w 13717588"/>
              <a:gd name="connsiteY1" fmla="*/ 6114367 h 18015369"/>
              <a:gd name="connsiteX2" fmla="*/ 13717587 w 13717588"/>
              <a:gd name="connsiteY2" fmla="*/ 6114368 h 18015369"/>
              <a:gd name="connsiteX3" fmla="*/ 13717587 w 13717588"/>
              <a:gd name="connsiteY3" fmla="*/ 7465574 h 18015369"/>
              <a:gd name="connsiteX4" fmla="*/ 5563199 w 13717588"/>
              <a:gd name="connsiteY4" fmla="*/ 15954192 h 18015369"/>
              <a:gd name="connsiteX5" fmla="*/ 783002 w 13717588"/>
              <a:gd name="connsiteY5" fmla="*/ 18015369 h 18015369"/>
              <a:gd name="connsiteX6" fmla="*/ 135020 w 13717588"/>
              <a:gd name="connsiteY6" fmla="*/ 17983161 h 18015369"/>
              <a:gd name="connsiteX7" fmla="*/ 0 w 13717588"/>
              <a:gd name="connsiteY7" fmla="*/ 17966309 h 18015369"/>
              <a:gd name="connsiteX8" fmla="*/ 0 w 13717588"/>
              <a:gd name="connsiteY8" fmla="*/ 6208459 h 18015369"/>
              <a:gd name="connsiteX9" fmla="*/ 0 w 13717588"/>
              <a:gd name="connsiteY9" fmla="*/ 28922 h 18015369"/>
              <a:gd name="connsiteX10" fmla="*/ 0 w 13717588"/>
              <a:gd name="connsiteY10" fmla="*/ 0 h 18015369"/>
              <a:gd name="connsiteX11" fmla="*/ 13717587 w 13717588"/>
              <a:gd name="connsiteY11" fmla="*/ 0 h 18015369"/>
              <a:gd name="connsiteX12" fmla="*/ 13717587 w 13717588"/>
              <a:gd name="connsiteY12" fmla="*/ 28922 h 18015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17588" h="18015369">
                <a:moveTo>
                  <a:pt x="13717588" y="28922"/>
                </a:moveTo>
                <a:lnTo>
                  <a:pt x="13717588" y="6114367"/>
                </a:lnTo>
                <a:lnTo>
                  <a:pt x="13717587" y="6114368"/>
                </a:lnTo>
                <a:lnTo>
                  <a:pt x="13717587" y="7465574"/>
                </a:lnTo>
                <a:lnTo>
                  <a:pt x="5563199" y="15954192"/>
                </a:lnTo>
                <a:cubicBezTo>
                  <a:pt x="4243183" y="17328306"/>
                  <a:pt x="2513097" y="18015369"/>
                  <a:pt x="783002" y="18015369"/>
                </a:cubicBezTo>
                <a:cubicBezTo>
                  <a:pt x="566742" y="18015369"/>
                  <a:pt x="350480" y="18004633"/>
                  <a:pt x="135020" y="17983161"/>
                </a:cubicBezTo>
                <a:lnTo>
                  <a:pt x="0" y="17966309"/>
                </a:lnTo>
                <a:lnTo>
                  <a:pt x="0" y="6208459"/>
                </a:lnTo>
                <a:lnTo>
                  <a:pt x="0" y="28922"/>
                </a:lnTo>
                <a:lnTo>
                  <a:pt x="0" y="0"/>
                </a:lnTo>
                <a:lnTo>
                  <a:pt x="13717587" y="0"/>
                </a:lnTo>
                <a:lnTo>
                  <a:pt x="13717587" y="28922"/>
                </a:lnTo>
                <a:close/>
              </a:path>
            </a:pathLst>
          </a:custGeom>
          <a:solidFill>
            <a:schemeClr val="bg1">
              <a:lumMod val="8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57C802-BEC6-554C-A242-8C5CA043D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57" y="449884"/>
            <a:ext cx="6761903" cy="511893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ru-RU" sz="2400" dirty="0"/>
              <a:t>Как гибкие методологии повлияли на производственный цикл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13AF718-E0A1-DD4F-B1B3-0988D792B826}"/>
              </a:ext>
            </a:extLst>
          </p:cNvPr>
          <p:cNvGrpSpPr/>
          <p:nvPr/>
        </p:nvGrpSpPr>
        <p:grpSpPr>
          <a:xfrm>
            <a:off x="4298642" y="3490721"/>
            <a:ext cx="3228955" cy="1331354"/>
            <a:chOff x="4279656" y="3517515"/>
            <a:chExt cx="3228955" cy="1331354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0B2E8731-8A08-7F48-8BC9-F96ADAB084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79656" y="3517515"/>
              <a:ext cx="3228955" cy="1317500"/>
            </a:xfrm>
            <a:prstGeom prst="rect">
              <a:avLst/>
            </a:prstGeom>
          </p:spPr>
        </p:pic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id="{3E3C6EB4-BB99-BC49-A7A4-0BC51C7A701D}"/>
                </a:ext>
              </a:extLst>
            </p:cNvPr>
            <p:cNvSpPr txBox="1">
              <a:spLocks/>
            </p:cNvSpPr>
            <p:nvPr/>
          </p:nvSpPr>
          <p:spPr>
            <a:xfrm>
              <a:off x="4856292" y="3523306"/>
              <a:ext cx="2197602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CI/CD</a:t>
              </a:r>
              <a:endPara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6E03023E-A839-A147-91EC-6605B92EBF1A}"/>
              </a:ext>
            </a:extLst>
          </p:cNvPr>
          <p:cNvGrpSpPr/>
          <p:nvPr/>
        </p:nvGrpSpPr>
        <p:grpSpPr>
          <a:xfrm>
            <a:off x="7859374" y="2053815"/>
            <a:ext cx="3228955" cy="1341120"/>
            <a:chOff x="7859374" y="2053815"/>
            <a:chExt cx="3228955" cy="134112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01413F13-5274-4748-A309-D151AC630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59374" y="2053815"/>
              <a:ext cx="3228955" cy="1317500"/>
            </a:xfrm>
            <a:prstGeom prst="rect">
              <a:avLst/>
            </a:prstGeom>
          </p:spPr>
        </p:pic>
        <p:sp>
          <p:nvSpPr>
            <p:cNvPr id="6" name="Заголовок 1">
              <a:extLst>
                <a:ext uri="{FF2B5EF4-FFF2-40B4-BE49-F238E27FC236}">
                  <a16:creationId xmlns:a16="http://schemas.microsoft.com/office/drawing/2014/main" id="{69B06823-D6B9-5E43-AD22-AF071F9F301A}"/>
                </a:ext>
              </a:extLst>
            </p:cNvPr>
            <p:cNvSpPr txBox="1">
              <a:spLocks/>
            </p:cNvSpPr>
            <p:nvPr/>
          </p:nvSpPr>
          <p:spPr>
            <a:xfrm>
              <a:off x="7859374" y="2069372"/>
              <a:ext cx="3219858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4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Pipeline</a:t>
              </a:r>
              <a:endPara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3F810A5-B176-DE4B-A071-CA525C467EDA}"/>
              </a:ext>
            </a:extLst>
          </p:cNvPr>
          <p:cNvGrpSpPr/>
          <p:nvPr/>
        </p:nvGrpSpPr>
        <p:grpSpPr>
          <a:xfrm>
            <a:off x="611525" y="2053815"/>
            <a:ext cx="3228955" cy="1325563"/>
            <a:chOff x="611525" y="2053815"/>
            <a:chExt cx="3228955" cy="1325563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7005139A-F940-FC40-9201-1BFC4D769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1525" y="2053815"/>
              <a:ext cx="3228955" cy="1317500"/>
            </a:xfrm>
            <a:prstGeom prst="rect">
              <a:avLst/>
            </a:prstGeom>
          </p:spPr>
        </p:pic>
        <p:sp>
          <p:nvSpPr>
            <p:cNvPr id="7" name="Заголовок 1">
              <a:extLst>
                <a:ext uri="{FF2B5EF4-FFF2-40B4-BE49-F238E27FC236}">
                  <a16:creationId xmlns:a16="http://schemas.microsoft.com/office/drawing/2014/main" id="{BE6AC84C-8AFA-3244-977B-6218371DCF7E}"/>
                </a:ext>
              </a:extLst>
            </p:cNvPr>
            <p:cNvSpPr txBox="1">
              <a:spLocks/>
            </p:cNvSpPr>
            <p:nvPr/>
          </p:nvSpPr>
          <p:spPr>
            <a:xfrm>
              <a:off x="611525" y="2053815"/>
              <a:ext cx="3152756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4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DevOps</a:t>
              </a:r>
              <a:endParaRPr lang="ru-R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7E2BDC1-CE8B-6144-BF25-6E367D74CDCD}"/>
              </a:ext>
            </a:extLst>
          </p:cNvPr>
          <p:cNvSpPr txBox="1"/>
          <p:nvPr/>
        </p:nvSpPr>
        <p:spPr>
          <a:xfrm>
            <a:off x="2042160" y="-9753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32144"/>
            <a:ext cx="2286000" cy="1125855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D65B2CA-3094-C846-B0BC-2398BFBD6298}"/>
              </a:ext>
            </a:extLst>
          </p:cNvPr>
          <p:cNvSpPr txBox="1">
            <a:spLocks/>
          </p:cNvSpPr>
          <p:nvPr/>
        </p:nvSpPr>
        <p:spPr>
          <a:xfrm>
            <a:off x="0" y="5282474"/>
            <a:ext cx="121920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2200"/>
              </a:lnSpc>
              <a:spcBef>
                <a:spcPts val="1000"/>
              </a:spcBef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 где документация?</a:t>
            </a:r>
          </a:p>
        </p:txBody>
      </p:sp>
    </p:spTree>
    <p:extLst>
      <p:ext uri="{BB962C8B-B14F-4D97-AF65-F5344CB8AC3E}">
        <p14:creationId xmlns:p14="http://schemas.microsoft.com/office/powerpoint/2010/main" val="7941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57C802-BEC6-554C-A242-8C5CA043D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57" y="449884"/>
            <a:ext cx="9016409" cy="511893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ru-RU" sz="2400" dirty="0"/>
              <a:t>Концепция работы с документацией в коде</a:t>
            </a:r>
            <a:br>
              <a:rPr lang="ru-RU" sz="2400" dirty="0"/>
            </a:br>
            <a:endParaRPr lang="ru-RU" sz="2400" b="0" dirty="0">
              <a:solidFill>
                <a:srgbClr val="2B5392"/>
              </a:solidFill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5523942-8F15-3D4D-B6F3-CD18927C853C}"/>
              </a:ext>
            </a:extLst>
          </p:cNvPr>
          <p:cNvGrpSpPr/>
          <p:nvPr/>
        </p:nvGrpSpPr>
        <p:grpSpPr>
          <a:xfrm>
            <a:off x="4236529" y="1356045"/>
            <a:ext cx="3102126" cy="2443516"/>
            <a:chOff x="4236529" y="1356045"/>
            <a:chExt cx="3102126" cy="244351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E871BA2-C0F4-2B46-B094-8CC4F6674292}"/>
                </a:ext>
              </a:extLst>
            </p:cNvPr>
            <p:cNvSpPr txBox="1"/>
            <p:nvPr/>
          </p:nvSpPr>
          <p:spPr>
            <a:xfrm>
              <a:off x="4236529" y="1899532"/>
              <a:ext cx="3102126" cy="823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ru-RU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Загружаем актуальное состояние проекта </a:t>
              </a:r>
            </a:p>
            <a:p>
              <a:pPr algn="ctr">
                <a:lnSpc>
                  <a:spcPts val="1900"/>
                </a:lnSpc>
              </a:pPr>
              <a:r>
                <a:rPr lang="ru-RU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в локальный </a:t>
              </a:r>
              <a:r>
                <a:rPr lang="ru-RU" dirty="0" err="1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репозиторий</a:t>
              </a:r>
              <a:endParaRPr lang="ru-RU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F37AC4D0-5881-C74E-9199-B8B556BCD47A}"/>
                </a:ext>
              </a:extLst>
            </p:cNvPr>
            <p:cNvSpPr/>
            <p:nvPr/>
          </p:nvSpPr>
          <p:spPr>
            <a:xfrm>
              <a:off x="4236529" y="1356045"/>
              <a:ext cx="435429" cy="435429"/>
            </a:xfrm>
            <a:prstGeom prst="ellipse">
              <a:avLst/>
            </a:prstGeom>
            <a:solidFill>
              <a:srgbClr val="005A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65E88A80-C708-0343-B8AB-B73CE4B1D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97871" y="2764980"/>
              <a:ext cx="1379442" cy="1034581"/>
            </a:xfrm>
            <a:prstGeom prst="rect">
              <a:avLst/>
            </a:prstGeom>
          </p:spPr>
        </p:pic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0DDDA7A2-324C-564D-90E4-2E08FC19EBA9}"/>
              </a:ext>
            </a:extLst>
          </p:cNvPr>
          <p:cNvGrpSpPr/>
          <p:nvPr/>
        </p:nvGrpSpPr>
        <p:grpSpPr>
          <a:xfrm>
            <a:off x="477097" y="1356045"/>
            <a:ext cx="3102126" cy="2358663"/>
            <a:chOff x="477097" y="1356045"/>
            <a:chExt cx="3102126" cy="235866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2CC9BC3-133E-5E41-881E-277446AA4DE6}"/>
                </a:ext>
              </a:extLst>
            </p:cNvPr>
            <p:cNvSpPr txBox="1"/>
            <p:nvPr/>
          </p:nvSpPr>
          <p:spPr>
            <a:xfrm>
              <a:off x="477097" y="1899532"/>
              <a:ext cx="3102126" cy="823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ru-RU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Создается новая ветка, </a:t>
              </a:r>
            </a:p>
            <a:p>
              <a:pPr algn="ctr">
                <a:lnSpc>
                  <a:spcPts val="1900"/>
                </a:lnSpc>
              </a:pPr>
              <a:r>
                <a:rPr lang="ru-RU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либо происходит подключение к ветке</a:t>
              </a:r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6010676F-B1AB-B44E-ACD4-0F3DB541A829}"/>
                </a:ext>
              </a:extLst>
            </p:cNvPr>
            <p:cNvSpPr/>
            <p:nvPr/>
          </p:nvSpPr>
          <p:spPr>
            <a:xfrm>
              <a:off x="568537" y="1356045"/>
              <a:ext cx="435429" cy="435429"/>
            </a:xfrm>
            <a:prstGeom prst="ellipse">
              <a:avLst/>
            </a:prstGeom>
            <a:solidFill>
              <a:srgbClr val="005A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B446AAC1-6E46-AB48-A3A7-603F5D13BC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9099" y="2703078"/>
              <a:ext cx="1289829" cy="1011630"/>
            </a:xfrm>
            <a:prstGeom prst="rect">
              <a:avLst/>
            </a:prstGeom>
          </p:spPr>
        </p:pic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91B74FC4-FF16-324E-81C0-FD3E597D078B}"/>
              </a:ext>
            </a:extLst>
          </p:cNvPr>
          <p:cNvGrpSpPr/>
          <p:nvPr/>
        </p:nvGrpSpPr>
        <p:grpSpPr>
          <a:xfrm>
            <a:off x="8148361" y="1356045"/>
            <a:ext cx="2717759" cy="2483059"/>
            <a:chOff x="8148361" y="1356045"/>
            <a:chExt cx="2717759" cy="2483059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59876E7F-6A21-3D4B-93E0-EF626561B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88545" y="2722752"/>
              <a:ext cx="1379441" cy="1116352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E14957F-A5D5-B843-BFF1-BF613D21AEDD}"/>
                </a:ext>
              </a:extLst>
            </p:cNvPr>
            <p:cNvSpPr txBox="1"/>
            <p:nvPr/>
          </p:nvSpPr>
          <p:spPr>
            <a:xfrm>
              <a:off x="8148361" y="1899532"/>
              <a:ext cx="2717759" cy="823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ru-RU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Вносим изменения локально и вливаем их на сервер </a:t>
              </a:r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8978A633-0742-8B4E-8EF4-5BB215F8B76E}"/>
                </a:ext>
              </a:extLst>
            </p:cNvPr>
            <p:cNvSpPr/>
            <p:nvPr/>
          </p:nvSpPr>
          <p:spPr>
            <a:xfrm>
              <a:off x="8148361" y="1356045"/>
              <a:ext cx="435429" cy="435429"/>
            </a:xfrm>
            <a:prstGeom prst="ellipse">
              <a:avLst/>
            </a:prstGeom>
            <a:solidFill>
              <a:srgbClr val="005A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D4FCC38-25D2-E545-98C6-03C435E6AC4B}"/>
              </a:ext>
            </a:extLst>
          </p:cNvPr>
          <p:cNvGrpSpPr/>
          <p:nvPr/>
        </p:nvGrpSpPr>
        <p:grpSpPr>
          <a:xfrm>
            <a:off x="3333318" y="4163095"/>
            <a:ext cx="3102126" cy="1931946"/>
            <a:chOff x="477097" y="4151806"/>
            <a:chExt cx="3102126" cy="193194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C73A099-A997-3B44-A2F7-3BEAAFD2ED36}"/>
                </a:ext>
              </a:extLst>
            </p:cNvPr>
            <p:cNvSpPr txBox="1"/>
            <p:nvPr/>
          </p:nvSpPr>
          <p:spPr>
            <a:xfrm>
              <a:off x="477097" y="4695293"/>
              <a:ext cx="3102126" cy="579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ru-RU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Создается </a:t>
              </a:r>
              <a:r>
                <a:rPr lang="en-US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pull request</a:t>
              </a:r>
              <a:r>
                <a:rPr lang="ru-RU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, добавляются согласующие</a:t>
              </a:r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C2AD83B0-FF2F-BB48-8E56-816F42C2B1B2}"/>
                </a:ext>
              </a:extLst>
            </p:cNvPr>
            <p:cNvSpPr/>
            <p:nvPr/>
          </p:nvSpPr>
          <p:spPr>
            <a:xfrm>
              <a:off x="568537" y="4151806"/>
              <a:ext cx="435429" cy="435429"/>
            </a:xfrm>
            <a:prstGeom prst="ellipse">
              <a:avLst/>
            </a:prstGeom>
            <a:solidFill>
              <a:srgbClr val="005A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6B2D07ED-9A2C-0449-823C-661964353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9430" y="5357958"/>
              <a:ext cx="1217460" cy="725794"/>
            </a:xfrm>
            <a:prstGeom prst="rect">
              <a:avLst/>
            </a:prstGeom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8B1D6252-ACB8-8B4B-B01D-FE4285240406}"/>
              </a:ext>
            </a:extLst>
          </p:cNvPr>
          <p:cNvGrpSpPr/>
          <p:nvPr/>
        </p:nvGrpSpPr>
        <p:grpSpPr>
          <a:xfrm>
            <a:off x="7101268" y="4163095"/>
            <a:ext cx="2941511" cy="2014915"/>
            <a:chOff x="4245047" y="4151806"/>
            <a:chExt cx="2941511" cy="201491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24B1953-220C-EC4B-A3CD-9DB53CA7AFDA}"/>
                </a:ext>
              </a:extLst>
            </p:cNvPr>
            <p:cNvSpPr txBox="1"/>
            <p:nvPr/>
          </p:nvSpPr>
          <p:spPr>
            <a:xfrm>
              <a:off x="4245047" y="4695293"/>
              <a:ext cx="2941511" cy="579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ru-RU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Изменения из ветки вливаются в </a:t>
              </a:r>
              <a:r>
                <a:rPr lang="en-US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Master</a:t>
              </a:r>
              <a:endParaRPr lang="ru-RU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CABEF78D-7A2E-B24A-94B3-781B62A563FC}"/>
                </a:ext>
              </a:extLst>
            </p:cNvPr>
            <p:cNvSpPr/>
            <p:nvPr/>
          </p:nvSpPr>
          <p:spPr>
            <a:xfrm>
              <a:off x="4336487" y="4151806"/>
              <a:ext cx="435429" cy="435429"/>
            </a:xfrm>
            <a:prstGeom prst="ellipse">
              <a:avLst/>
            </a:prstGeom>
            <a:solidFill>
              <a:srgbClr val="005A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78D8668F-B822-9849-AB4A-58D635BE5C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78005" y="5360384"/>
              <a:ext cx="875593" cy="806337"/>
            </a:xfrm>
            <a:prstGeom prst="rect">
              <a:avLst/>
            </a:prstGeom>
          </p:spPr>
        </p:pic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32144"/>
            <a:ext cx="2286000" cy="112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69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олилиния 19">
            <a:extLst>
              <a:ext uri="{FF2B5EF4-FFF2-40B4-BE49-F238E27FC236}">
                <a16:creationId xmlns:a16="http://schemas.microsoft.com/office/drawing/2014/main" id="{8A17400A-537B-C747-9176-3871617959CD}"/>
              </a:ext>
            </a:extLst>
          </p:cNvPr>
          <p:cNvSpPr/>
          <p:nvPr/>
        </p:nvSpPr>
        <p:spPr>
          <a:xfrm rot="16200000">
            <a:off x="1017483" y="-1017483"/>
            <a:ext cx="6981442" cy="9016408"/>
          </a:xfrm>
          <a:custGeom>
            <a:avLst/>
            <a:gdLst>
              <a:gd name="connsiteX0" fmla="*/ 13717588 w 13717588"/>
              <a:gd name="connsiteY0" fmla="*/ 28922 h 18015369"/>
              <a:gd name="connsiteX1" fmla="*/ 13717588 w 13717588"/>
              <a:gd name="connsiteY1" fmla="*/ 6114367 h 18015369"/>
              <a:gd name="connsiteX2" fmla="*/ 13717587 w 13717588"/>
              <a:gd name="connsiteY2" fmla="*/ 6114368 h 18015369"/>
              <a:gd name="connsiteX3" fmla="*/ 13717587 w 13717588"/>
              <a:gd name="connsiteY3" fmla="*/ 7465574 h 18015369"/>
              <a:gd name="connsiteX4" fmla="*/ 5563199 w 13717588"/>
              <a:gd name="connsiteY4" fmla="*/ 15954192 h 18015369"/>
              <a:gd name="connsiteX5" fmla="*/ 783002 w 13717588"/>
              <a:gd name="connsiteY5" fmla="*/ 18015369 h 18015369"/>
              <a:gd name="connsiteX6" fmla="*/ 135020 w 13717588"/>
              <a:gd name="connsiteY6" fmla="*/ 17983161 h 18015369"/>
              <a:gd name="connsiteX7" fmla="*/ 0 w 13717588"/>
              <a:gd name="connsiteY7" fmla="*/ 17966309 h 18015369"/>
              <a:gd name="connsiteX8" fmla="*/ 0 w 13717588"/>
              <a:gd name="connsiteY8" fmla="*/ 6208459 h 18015369"/>
              <a:gd name="connsiteX9" fmla="*/ 0 w 13717588"/>
              <a:gd name="connsiteY9" fmla="*/ 28922 h 18015369"/>
              <a:gd name="connsiteX10" fmla="*/ 0 w 13717588"/>
              <a:gd name="connsiteY10" fmla="*/ 0 h 18015369"/>
              <a:gd name="connsiteX11" fmla="*/ 13717587 w 13717588"/>
              <a:gd name="connsiteY11" fmla="*/ 0 h 18015369"/>
              <a:gd name="connsiteX12" fmla="*/ 13717587 w 13717588"/>
              <a:gd name="connsiteY12" fmla="*/ 28922 h 18015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17588" h="18015369">
                <a:moveTo>
                  <a:pt x="13717588" y="28922"/>
                </a:moveTo>
                <a:lnTo>
                  <a:pt x="13717588" y="6114367"/>
                </a:lnTo>
                <a:lnTo>
                  <a:pt x="13717587" y="6114368"/>
                </a:lnTo>
                <a:lnTo>
                  <a:pt x="13717587" y="7465574"/>
                </a:lnTo>
                <a:lnTo>
                  <a:pt x="5563199" y="15954192"/>
                </a:lnTo>
                <a:cubicBezTo>
                  <a:pt x="4243183" y="17328306"/>
                  <a:pt x="2513097" y="18015369"/>
                  <a:pt x="783002" y="18015369"/>
                </a:cubicBezTo>
                <a:cubicBezTo>
                  <a:pt x="566742" y="18015369"/>
                  <a:pt x="350480" y="18004633"/>
                  <a:pt x="135020" y="17983161"/>
                </a:cubicBezTo>
                <a:lnTo>
                  <a:pt x="0" y="17966309"/>
                </a:lnTo>
                <a:lnTo>
                  <a:pt x="0" y="6208459"/>
                </a:lnTo>
                <a:lnTo>
                  <a:pt x="0" y="28922"/>
                </a:lnTo>
                <a:lnTo>
                  <a:pt x="0" y="0"/>
                </a:lnTo>
                <a:lnTo>
                  <a:pt x="13717587" y="0"/>
                </a:lnTo>
                <a:lnTo>
                  <a:pt x="13717587" y="28922"/>
                </a:lnTo>
                <a:close/>
              </a:path>
            </a:pathLst>
          </a:custGeom>
          <a:solidFill>
            <a:schemeClr val="bg1">
              <a:lumMod val="8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57C802-BEC6-554C-A242-8C5CA043D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57" y="449884"/>
            <a:ext cx="9016409" cy="511893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ru-RU" sz="2400" dirty="0"/>
              <a:t>Сравниваем инструменты</a:t>
            </a: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9DCE7E43-85EE-5847-A02D-1BC93CF232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115915"/>
              </p:ext>
            </p:extLst>
          </p:nvPr>
        </p:nvGraphicFramePr>
        <p:xfrm>
          <a:off x="461857" y="1251339"/>
          <a:ext cx="11069204" cy="4418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12909">
                  <a:extLst>
                    <a:ext uri="{9D8B030D-6E8A-4147-A177-3AD203B41FA5}">
                      <a16:colId xmlns:a16="http://schemas.microsoft.com/office/drawing/2014/main" val="3014063719"/>
                    </a:ext>
                  </a:extLst>
                </a:gridCol>
                <a:gridCol w="2212909">
                  <a:extLst>
                    <a:ext uri="{9D8B030D-6E8A-4147-A177-3AD203B41FA5}">
                      <a16:colId xmlns:a16="http://schemas.microsoft.com/office/drawing/2014/main" val="43454628"/>
                    </a:ext>
                  </a:extLst>
                </a:gridCol>
                <a:gridCol w="2208250">
                  <a:extLst>
                    <a:ext uri="{9D8B030D-6E8A-4147-A177-3AD203B41FA5}">
                      <a16:colId xmlns:a16="http://schemas.microsoft.com/office/drawing/2014/main" val="292462397"/>
                    </a:ext>
                  </a:extLst>
                </a:gridCol>
                <a:gridCol w="2217568">
                  <a:extLst>
                    <a:ext uri="{9D8B030D-6E8A-4147-A177-3AD203B41FA5}">
                      <a16:colId xmlns:a16="http://schemas.microsoft.com/office/drawing/2014/main" val="827466605"/>
                    </a:ext>
                  </a:extLst>
                </a:gridCol>
                <a:gridCol w="2217568">
                  <a:extLst>
                    <a:ext uri="{9D8B030D-6E8A-4147-A177-3AD203B41FA5}">
                      <a16:colId xmlns:a16="http://schemas.microsoft.com/office/drawing/2014/main" val="4218088245"/>
                    </a:ext>
                  </a:extLst>
                </a:gridCol>
              </a:tblGrid>
              <a:tr h="515777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>
                          <a:solidFill>
                            <a:srgbClr val="2C529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Проблема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i="0" kern="1200" dirty="0">
                          <a:solidFill>
                            <a:srgbClr val="2C529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Word</a:t>
                      </a:r>
                      <a:endParaRPr lang="ru-RU" sz="1800" b="1" i="0" kern="1200" dirty="0">
                        <a:solidFill>
                          <a:srgbClr val="2C5291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i="0" kern="1200" dirty="0">
                          <a:solidFill>
                            <a:srgbClr val="2C529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Confluence</a:t>
                      </a:r>
                      <a:endParaRPr lang="ru-RU" sz="1800" b="1" i="0" kern="1200" dirty="0">
                        <a:solidFill>
                          <a:srgbClr val="2C5291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i="0" kern="1200" dirty="0">
                          <a:solidFill>
                            <a:srgbClr val="2C529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Jira</a:t>
                      </a:r>
                      <a:endParaRPr lang="ru-RU" sz="1800" b="1" i="0" kern="1200" dirty="0">
                        <a:solidFill>
                          <a:srgbClr val="2C5291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i="0" kern="1200" dirty="0">
                          <a:solidFill>
                            <a:srgbClr val="2C529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Ведение в коде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80559087"/>
                  </a:ext>
                </a:extLst>
              </a:tr>
              <a:tr h="515777">
                <a:tc>
                  <a:txBody>
                    <a:bodyPr/>
                    <a:lstStyle/>
                    <a:p>
                      <a:r>
                        <a:rPr lang="ru-RU" sz="1800" b="0" i="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Неактуальность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+/-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9079356"/>
                  </a:ext>
                </a:extLst>
              </a:tr>
              <a:tr h="515777">
                <a:tc>
                  <a:txBody>
                    <a:bodyPr/>
                    <a:lstStyle/>
                    <a:p>
                      <a:r>
                        <a:rPr lang="ru-RU" sz="1800" b="0" i="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Версионность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800" b="0" i="0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800" b="0" i="0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61535104"/>
                  </a:ext>
                </a:extLst>
              </a:tr>
              <a:tr h="5157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Трудность поиска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+/-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+/-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4249262"/>
                  </a:ext>
                </a:extLst>
              </a:tr>
              <a:tr h="7206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Отсутствие согласования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  <a:p>
                      <a:pPr algn="ctr"/>
                      <a:r>
                        <a:rPr lang="en-US" sz="1800" b="0" i="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( </a:t>
                      </a:r>
                      <a:r>
                        <a:rPr lang="ru-RU" sz="1800" b="0" i="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платный</a:t>
                      </a:r>
                      <a:r>
                        <a:rPr lang="ru-RU" sz="1800" b="0" i="0" baseline="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плагин)</a:t>
                      </a:r>
                      <a:endParaRPr lang="ru-RU" sz="1800" b="0" i="0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  <a:p>
                      <a:pPr algn="ctr"/>
                      <a:r>
                        <a:rPr lang="ru-RU" sz="1800" b="0" i="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(настройка </a:t>
                      </a:r>
                      <a:r>
                        <a:rPr lang="en-US" sz="1800" b="0" i="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flow)</a:t>
                      </a:r>
                      <a:endParaRPr lang="ru-RU" sz="1800" b="0" i="0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57586363"/>
                  </a:ext>
                </a:extLst>
              </a:tr>
              <a:tr h="7206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Отсутствие документации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+/-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+/-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99882207"/>
                  </a:ext>
                </a:extLst>
              </a:tr>
              <a:tr h="7206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Отсутствие единого места хранения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3837136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32144"/>
            <a:ext cx="2286000" cy="112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40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Пользовательские 7">
      <a:dk1>
        <a:srgbClr val="000000"/>
      </a:dk1>
      <a:lt1>
        <a:srgbClr val="FFFFFF"/>
      </a:lt1>
      <a:dk2>
        <a:srgbClr val="FEFFFE"/>
      </a:dk2>
      <a:lt2>
        <a:srgbClr val="EBEBEB"/>
      </a:lt2>
      <a:accent1>
        <a:srgbClr val="C14AE4"/>
      </a:accent1>
      <a:accent2>
        <a:srgbClr val="FEFFFE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9159</TotalTime>
  <Words>545</Words>
  <Application>Microsoft Macintosh PowerPoint</Application>
  <PresentationFormat>Широкоэкранный</PresentationFormat>
  <Paragraphs>216</Paragraphs>
  <Slides>24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Calibri</vt:lpstr>
      <vt:lpstr>Co Headline Corp</vt:lpstr>
      <vt:lpstr>Roboto</vt:lpstr>
      <vt:lpstr>Roboto Black</vt:lpstr>
      <vt:lpstr>Roboto Light</vt:lpstr>
      <vt:lpstr>Verdana</vt:lpstr>
      <vt:lpstr>Тема Office</vt:lpstr>
      <vt:lpstr>Презентация PowerPoint</vt:lpstr>
      <vt:lpstr>О себе</vt:lpstr>
      <vt:lpstr>О чем мы будем говорить</vt:lpstr>
      <vt:lpstr>Документация и методологии</vt:lpstr>
      <vt:lpstr>С какими проблемами столкнулись</vt:lpstr>
      <vt:lpstr>В чем была задача?</vt:lpstr>
      <vt:lpstr>Как гибкие методологии повлияли на производственный цикл</vt:lpstr>
      <vt:lpstr>Концепция работы с документацией в коде </vt:lpstr>
      <vt:lpstr>Сравниваем инструменты</vt:lpstr>
      <vt:lpstr>Заключение</vt:lpstr>
      <vt:lpstr>Что такое язык разметки?</vt:lpstr>
      <vt:lpstr>Какой язык выбрать?</vt:lpstr>
      <vt:lpstr>Какой язык выбрать?</vt:lpstr>
      <vt:lpstr>Какой софт необходим для начала работы?</vt:lpstr>
      <vt:lpstr>Работа с текстом</vt:lpstr>
      <vt:lpstr>Работа с таблицами</vt:lpstr>
      <vt:lpstr>Создание документа из статей</vt:lpstr>
      <vt:lpstr>Работа с диаграммами</vt:lpstr>
      <vt:lpstr>Упрощение работы</vt:lpstr>
      <vt:lpstr>Что мы получили</vt:lpstr>
      <vt:lpstr>Что можно автоматизировать</vt:lpstr>
      <vt:lpstr>Что нужно для начала работы?</vt:lpstr>
      <vt:lpstr>Стоит ли игра свеч?</vt:lpstr>
      <vt:lpstr>Спасибо!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Kapranov Kirill Sergeevich</cp:lastModifiedBy>
  <cp:revision>430</cp:revision>
  <dcterms:created xsi:type="dcterms:W3CDTF">2020-02-06T11:13:24Z</dcterms:created>
  <dcterms:modified xsi:type="dcterms:W3CDTF">2021-05-18T12:05:19Z</dcterms:modified>
</cp:coreProperties>
</file>