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6" r:id="rId1"/>
  </p:sldMasterIdLst>
  <p:notesMasterIdLst>
    <p:notesMasterId r:id="rId22"/>
  </p:notesMasterIdLst>
  <p:sldIdLst>
    <p:sldId id="256" r:id="rId2"/>
    <p:sldId id="285" r:id="rId3"/>
    <p:sldId id="306" r:id="rId4"/>
    <p:sldId id="287" r:id="rId5"/>
    <p:sldId id="289" r:id="rId6"/>
    <p:sldId id="288" r:id="rId7"/>
    <p:sldId id="290" r:id="rId8"/>
    <p:sldId id="291" r:id="rId9"/>
    <p:sldId id="309" r:id="rId10"/>
    <p:sldId id="293" r:id="rId11"/>
    <p:sldId id="294" r:id="rId12"/>
    <p:sldId id="310" r:id="rId13"/>
    <p:sldId id="311" r:id="rId14"/>
    <p:sldId id="299" r:id="rId15"/>
    <p:sldId id="300" r:id="rId16"/>
    <p:sldId id="301" r:id="rId17"/>
    <p:sldId id="302" r:id="rId18"/>
    <p:sldId id="307" r:id="rId19"/>
    <p:sldId id="303" r:id="rId20"/>
    <p:sldId id="28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ktor Starostenko" initials="VS" lastIdx="3" clrIdx="0">
    <p:extLst>
      <p:ext uri="{19B8F6BF-5375-455C-9EA6-DF929625EA0E}">
        <p15:presenceInfo xmlns:p15="http://schemas.microsoft.com/office/powerpoint/2012/main" userId="S-1-5-21-3607010155-1645977161-1286040368-101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C1006-5725-40CA-8630-F1AD985E2439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9A4B8-627B-4FC7-96DC-1469B3567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0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9A4B8-627B-4FC7-96DC-1469B35672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30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9A4B8-627B-4FC7-96DC-1469B35672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99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07FC-6454-4718-87B9-203A65DD5E90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725-432B-44FA-B9DE-59C471ECD73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5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07FC-6454-4718-87B9-203A65DD5E90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725-432B-44FA-B9DE-59C471EC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1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07FC-6454-4718-87B9-203A65DD5E90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725-432B-44FA-B9DE-59C471EC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99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07FC-6454-4718-87B9-203A65DD5E90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725-432B-44FA-B9DE-59C471EC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07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07FC-6454-4718-87B9-203A65DD5E90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725-432B-44FA-B9DE-59C471ECD73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482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07FC-6454-4718-87B9-203A65DD5E90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725-432B-44FA-B9DE-59C471EC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44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07FC-6454-4718-87B9-203A65DD5E90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725-432B-44FA-B9DE-59C471EC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07FC-6454-4718-87B9-203A65DD5E90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725-432B-44FA-B9DE-59C471EC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23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07FC-6454-4718-87B9-203A65DD5E90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725-432B-44FA-B9DE-59C471EC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1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12007FC-6454-4718-87B9-203A65DD5E90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01D725-432B-44FA-B9DE-59C471EC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07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07FC-6454-4718-87B9-203A65DD5E90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725-432B-44FA-B9DE-59C471EC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44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12007FC-6454-4718-87B9-203A65DD5E90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301D725-432B-44FA-B9DE-59C471ECD73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58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4FA79E0-5627-458B-BFEA-DD5B0B8E3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0731" y="2385000"/>
            <a:ext cx="6739109" cy="1044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Impact Mapping</a:t>
            </a:r>
            <a:endParaRPr lang="ru-RU" b="1" dirty="0"/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1E10B1F8-3C21-44B0-A43C-8A6B74565E11}"/>
              </a:ext>
            </a:extLst>
          </p:cNvPr>
          <p:cNvSpPr txBox="1">
            <a:spLocks/>
          </p:cNvSpPr>
          <p:nvPr/>
        </p:nvSpPr>
        <p:spPr>
          <a:xfrm>
            <a:off x="8727440" y="4724169"/>
            <a:ext cx="3464560" cy="72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BY" sz="3200" dirty="0">
                <a:solidFill>
                  <a:schemeClr val="tx1"/>
                </a:solidFill>
              </a:rPr>
              <a:t>Н</a:t>
            </a:r>
            <a:r>
              <a:rPr lang="be-BY" sz="3200" dirty="0">
                <a:solidFill>
                  <a:schemeClr val="tx1"/>
                </a:solidFill>
              </a:rPr>
              <a:t>а</a:t>
            </a:r>
            <a:r>
              <a:rPr lang="ru-BY" sz="3200" dirty="0">
                <a:solidFill>
                  <a:schemeClr val="tx1"/>
                </a:solidFill>
              </a:rPr>
              <a:t> </a:t>
            </a:r>
            <a:r>
              <a:rPr lang="be-BY" sz="3200" dirty="0">
                <a:solidFill>
                  <a:schemeClr val="tx1"/>
                </a:solidFill>
              </a:rPr>
              <a:t>п</a:t>
            </a:r>
            <a:r>
              <a:rPr lang="ru-BY" sz="3200" dirty="0">
                <a:solidFill>
                  <a:schemeClr val="tx1"/>
                </a:solidFill>
              </a:rPr>
              <a:t>р</a:t>
            </a:r>
            <a:r>
              <a:rPr lang="be-BY" sz="3200" dirty="0">
                <a:solidFill>
                  <a:schemeClr val="tx1"/>
                </a:solidFill>
              </a:rPr>
              <a:t>а</a:t>
            </a:r>
            <a:r>
              <a:rPr lang="ru-BY" sz="3200" dirty="0">
                <a:solidFill>
                  <a:schemeClr val="tx1"/>
                </a:solidFill>
              </a:rPr>
              <a:t>к</a:t>
            </a:r>
            <a:r>
              <a:rPr lang="be-BY" sz="3200" dirty="0">
                <a:solidFill>
                  <a:schemeClr val="tx1"/>
                </a:solidFill>
              </a:rPr>
              <a:t>т</a:t>
            </a:r>
            <a:r>
              <a:rPr lang="ru-BY" sz="3200" dirty="0">
                <a:solidFill>
                  <a:schemeClr val="tx1"/>
                </a:solidFill>
              </a:rPr>
              <a:t>и</a:t>
            </a:r>
            <a:r>
              <a:rPr lang="be-BY" sz="3200" dirty="0">
                <a:solidFill>
                  <a:schemeClr val="tx1"/>
                </a:solidFill>
              </a:rPr>
              <a:t>к</a:t>
            </a:r>
            <a:r>
              <a:rPr lang="ru-BY" sz="3200" dirty="0">
                <a:solidFill>
                  <a:schemeClr val="tx1"/>
                </a:solidFill>
              </a:rPr>
              <a:t>е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44E6E7-6F20-4955-BABC-92339F387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601" y="0"/>
            <a:ext cx="2394199" cy="11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6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A019A7-5AE0-488A-BA64-2770F18B9E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5224" y="615117"/>
            <a:ext cx="8801100" cy="744538"/>
          </a:xfrm>
        </p:spPr>
        <p:txBody>
          <a:bodyPr>
            <a:normAutofit/>
          </a:bodyPr>
          <a:lstStyle/>
          <a:p>
            <a:r>
              <a:rPr lang="ru-BY" u="sng" dirty="0"/>
              <a:t>Шаг 1 – </a:t>
            </a:r>
            <a:r>
              <a:rPr lang="en-US" u="sng" dirty="0"/>
              <a:t>Why – </a:t>
            </a:r>
            <a:r>
              <a:rPr lang="ru-BY" u="sng" dirty="0"/>
              <a:t>к</a:t>
            </a:r>
            <a:r>
              <a:rPr lang="be-BY" u="sng" dirty="0"/>
              <a:t>а</a:t>
            </a:r>
            <a:r>
              <a:rPr lang="ru-BY" u="sng" dirty="0"/>
              <a:t>к</a:t>
            </a:r>
            <a:r>
              <a:rPr lang="be-BY" u="sng" dirty="0"/>
              <a:t>и</a:t>
            </a:r>
            <a:r>
              <a:rPr lang="ru-BY" u="sng" dirty="0"/>
              <a:t>е </a:t>
            </a:r>
            <a:r>
              <a:rPr lang="be-BY" u="sng" dirty="0"/>
              <a:t>н</a:t>
            </a:r>
            <a:r>
              <a:rPr lang="ru-BY" u="sng" dirty="0"/>
              <a:t>а</a:t>
            </a:r>
            <a:r>
              <a:rPr lang="be-BY" u="sng" dirty="0"/>
              <a:t>ш</a:t>
            </a:r>
            <a:r>
              <a:rPr lang="ru-BY" u="sng" dirty="0"/>
              <a:t>и </a:t>
            </a:r>
            <a:r>
              <a:rPr lang="be-BY" u="sng" dirty="0"/>
              <a:t>ц</a:t>
            </a:r>
            <a:r>
              <a:rPr lang="ru-BY" u="sng" dirty="0"/>
              <a:t>е</a:t>
            </a:r>
            <a:r>
              <a:rPr lang="be-BY" u="sng" dirty="0"/>
              <a:t>л</a:t>
            </a:r>
            <a:r>
              <a:rPr lang="ru-BY" u="sng" dirty="0"/>
              <a:t>и?</a:t>
            </a:r>
            <a:endParaRPr lang="en-US" u="sng" dirty="0"/>
          </a:p>
        </p:txBody>
      </p:sp>
      <p:pic>
        <p:nvPicPr>
          <p:cNvPr id="5" name="Picture 10" descr="What are SMART Goals and How Can They Help Your Business? | MileIQ Canada">
            <a:extLst>
              <a:ext uri="{FF2B5EF4-FFF2-40B4-BE49-F238E27FC236}">
                <a16:creationId xmlns:a16="http://schemas.microsoft.com/office/drawing/2014/main" id="{A41423E7-A4B5-4A8E-BBEB-478EBBD13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133" y="1583090"/>
            <a:ext cx="4648867" cy="309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5A70B3D-D590-42D6-9262-CA5EADE6BBB2}"/>
              </a:ext>
            </a:extLst>
          </p:cNvPr>
          <p:cNvSpPr txBox="1">
            <a:spLocks/>
          </p:cNvSpPr>
          <p:nvPr/>
        </p:nvSpPr>
        <p:spPr>
          <a:xfrm>
            <a:off x="324841" y="2641197"/>
            <a:ext cx="6402530" cy="360168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ts val="28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ts val="28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ts val="28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ts val="28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e-BY" sz="2400" b="1" dirty="0">
                <a:solidFill>
                  <a:schemeClr val="tx1"/>
                </a:solidFill>
              </a:rPr>
              <a:t>П</a:t>
            </a:r>
            <a:r>
              <a:rPr lang="ru-BY" sz="2400" b="1" dirty="0">
                <a:solidFill>
                  <a:schemeClr val="tx1"/>
                </a:solidFill>
              </a:rPr>
              <a:t>о</a:t>
            </a:r>
            <a:r>
              <a:rPr lang="be-BY" sz="2400" b="1" dirty="0">
                <a:solidFill>
                  <a:schemeClr val="tx1"/>
                </a:solidFill>
              </a:rPr>
              <a:t>д</a:t>
            </a:r>
            <a:r>
              <a:rPr lang="ru-BY" sz="2400" b="1" dirty="0">
                <a:solidFill>
                  <a:schemeClr val="tx1"/>
                </a:solidFill>
              </a:rPr>
              <a:t>с</a:t>
            </a:r>
            <a:r>
              <a:rPr lang="be-BY" sz="2400" b="1" dirty="0">
                <a:solidFill>
                  <a:schemeClr val="tx1"/>
                </a:solidFill>
              </a:rPr>
              <a:t>к</a:t>
            </a:r>
            <a:r>
              <a:rPr lang="ru-BY" sz="2400" b="1" dirty="0">
                <a:solidFill>
                  <a:schemeClr val="tx1"/>
                </a:solidFill>
              </a:rPr>
              <a:t>а</a:t>
            </a:r>
            <a:r>
              <a:rPr lang="be-BY" sz="2400" b="1" dirty="0">
                <a:solidFill>
                  <a:schemeClr val="tx1"/>
                </a:solidFill>
              </a:rPr>
              <a:t>з</a:t>
            </a:r>
            <a:r>
              <a:rPr lang="ru-BY" sz="2400" b="1" dirty="0">
                <a:solidFill>
                  <a:schemeClr val="tx1"/>
                </a:solidFill>
              </a:rPr>
              <a:t>к</a:t>
            </a:r>
            <a:r>
              <a:rPr lang="be-BY" sz="2400" b="1" dirty="0">
                <a:solidFill>
                  <a:schemeClr val="tx1"/>
                </a:solidFill>
              </a:rPr>
              <a:t>и</a:t>
            </a:r>
            <a:r>
              <a:rPr lang="ru-BY" sz="2400" b="1" dirty="0">
                <a:solidFill>
                  <a:schemeClr val="tx1"/>
                </a:solidFill>
              </a:rPr>
              <a:t>:</a:t>
            </a:r>
          </a:p>
          <a:p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с</a:t>
            </a:r>
            <a:r>
              <a:rPr lang="be-BY" sz="2400" dirty="0">
                <a:solidFill>
                  <a:schemeClr val="tx1"/>
                </a:solidFill>
              </a:rPr>
              <a:t>п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л</a:t>
            </a:r>
            <a:r>
              <a:rPr lang="ru-BY" sz="2400" dirty="0">
                <a:solidFill>
                  <a:schemeClr val="tx1"/>
                </a:solidFill>
              </a:rPr>
              <a:t>ь</a:t>
            </a:r>
            <a:r>
              <a:rPr lang="be-BY" sz="2400" dirty="0">
                <a:solidFill>
                  <a:schemeClr val="tx1"/>
                </a:solidFill>
              </a:rPr>
              <a:t>з</a:t>
            </a:r>
            <a:r>
              <a:rPr lang="ru-BY" sz="2400" dirty="0">
                <a:solidFill>
                  <a:schemeClr val="tx1"/>
                </a:solidFill>
              </a:rPr>
              <a:t>у</a:t>
            </a:r>
            <a:r>
              <a:rPr lang="be-BY" sz="2400" dirty="0">
                <a:solidFill>
                  <a:schemeClr val="tx1"/>
                </a:solidFill>
              </a:rPr>
              <a:t>й</a:t>
            </a:r>
            <a:r>
              <a:rPr lang="ru-BY" sz="2400" dirty="0">
                <a:solidFill>
                  <a:schemeClr val="tx1"/>
                </a:solidFill>
              </a:rPr>
              <a:t>т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а</a:t>
            </a:r>
            <a:r>
              <a:rPr lang="ru-BY" sz="2400" dirty="0">
                <a:solidFill>
                  <a:schemeClr val="tx1"/>
                </a:solidFill>
              </a:rPr>
              <a:t>к</a:t>
            </a:r>
            <a:r>
              <a:rPr lang="be-BY" sz="2400" dirty="0">
                <a:solidFill>
                  <a:schemeClr val="tx1"/>
                </a:solidFill>
              </a:rPr>
              <a:t>р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м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SMART</a:t>
            </a:r>
            <a:r>
              <a:rPr lang="ru-BY" sz="2400" dirty="0">
                <a:solidFill>
                  <a:schemeClr val="tx1"/>
                </a:solidFill>
              </a:rPr>
              <a:t>.</a:t>
            </a:r>
          </a:p>
          <a:p>
            <a:r>
              <a:rPr lang="ru-BY" sz="2400" dirty="0">
                <a:solidFill>
                  <a:schemeClr val="tx1"/>
                </a:solidFill>
              </a:rPr>
              <a:t>Для целей воркшопа достаточно </a:t>
            </a:r>
            <a:r>
              <a:rPr lang="be-BY" sz="2400" dirty="0">
                <a:solidFill>
                  <a:schemeClr val="tx1"/>
                </a:solidFill>
              </a:rPr>
              <a:t>с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с</a:t>
            </a:r>
            <a:r>
              <a:rPr lang="ru-BY" sz="2400" dirty="0">
                <a:solidFill>
                  <a:schemeClr val="tx1"/>
                </a:solidFill>
              </a:rPr>
              <a:t>т</a:t>
            </a:r>
            <a:r>
              <a:rPr lang="be-BY" sz="2400" dirty="0">
                <a:solidFill>
                  <a:schemeClr val="tx1"/>
                </a:solidFill>
              </a:rPr>
              <a:t>а</a:t>
            </a:r>
            <a:r>
              <a:rPr lang="ru-BY" sz="2400" dirty="0">
                <a:solidFill>
                  <a:schemeClr val="tx1"/>
                </a:solidFill>
              </a:rPr>
              <a:t>в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т</a:t>
            </a:r>
            <a:r>
              <a:rPr lang="be-BY" sz="2400" dirty="0">
                <a:solidFill>
                  <a:schemeClr val="tx1"/>
                </a:solidFill>
              </a:rPr>
              <a:t>ь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ц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л</a:t>
            </a:r>
            <a:r>
              <a:rPr lang="ru-BY" sz="2400" dirty="0">
                <a:solidFill>
                  <a:schemeClr val="tx1"/>
                </a:solidFill>
              </a:rPr>
              <a:t>и:</a:t>
            </a:r>
            <a:endParaRPr lang="en-US" sz="24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BY" sz="2400" u="sng" dirty="0"/>
              <a:t>К</a:t>
            </a:r>
            <a:r>
              <a:rPr lang="be-BY" sz="2400" u="sng" dirty="0"/>
              <a:t>о</a:t>
            </a:r>
            <a:r>
              <a:rPr lang="ru-BY" sz="2400" u="sng" dirty="0"/>
              <a:t>н</a:t>
            </a:r>
            <a:r>
              <a:rPr lang="be-BY" sz="2400" u="sng" dirty="0"/>
              <a:t>к</a:t>
            </a:r>
            <a:r>
              <a:rPr lang="ru-BY" sz="2400" u="sng" dirty="0"/>
              <a:t>р</a:t>
            </a:r>
            <a:r>
              <a:rPr lang="be-BY" sz="2400" u="sng" dirty="0"/>
              <a:t>е</a:t>
            </a:r>
            <a:r>
              <a:rPr lang="ru-BY" sz="2400" u="sng" dirty="0"/>
              <a:t>т</a:t>
            </a:r>
            <a:r>
              <a:rPr lang="be-BY" sz="2400" u="sng" dirty="0"/>
              <a:t>н</a:t>
            </a:r>
            <a:r>
              <a:rPr lang="ru-BY" sz="2400" u="sng" dirty="0"/>
              <a:t>ы</a:t>
            </a:r>
            <a:r>
              <a:rPr lang="be-BY" sz="2400" u="sng" dirty="0"/>
              <a:t>м</a:t>
            </a:r>
            <a:r>
              <a:rPr lang="ru-BY" sz="2400" u="sng" dirty="0"/>
              <a:t>и</a:t>
            </a:r>
            <a:endParaRPr lang="en-US" sz="2400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BY" sz="2400" u="sng" dirty="0"/>
              <a:t>И</a:t>
            </a:r>
            <a:r>
              <a:rPr lang="be-BY" sz="2400" u="sng" dirty="0"/>
              <a:t>з</a:t>
            </a:r>
            <a:r>
              <a:rPr lang="ru-BY" sz="2400" u="sng" dirty="0"/>
              <a:t>м</a:t>
            </a:r>
            <a:r>
              <a:rPr lang="be-BY" sz="2400" u="sng" dirty="0"/>
              <a:t>е</a:t>
            </a:r>
            <a:r>
              <a:rPr lang="ru-BY" sz="2400" u="sng" dirty="0"/>
              <a:t>р</a:t>
            </a:r>
            <a:r>
              <a:rPr lang="be-BY" sz="2400" u="sng" dirty="0"/>
              <a:t>и</a:t>
            </a:r>
            <a:r>
              <a:rPr lang="ru-BY" sz="2400" u="sng" dirty="0"/>
              <a:t>м</a:t>
            </a:r>
            <a:r>
              <a:rPr lang="be-BY" sz="2400" u="sng" dirty="0"/>
              <a:t>ы</a:t>
            </a:r>
            <a:r>
              <a:rPr lang="ru-BY" sz="2400" u="sng" dirty="0"/>
              <a:t>м</a:t>
            </a:r>
            <a:r>
              <a:rPr lang="be-BY" sz="2400" u="sng" dirty="0"/>
              <a:t>и</a:t>
            </a:r>
            <a:r>
              <a:rPr lang="ru-BY" sz="2400" u="sng" dirty="0"/>
              <a:t> (например, на сколько % изменится показатель)</a:t>
            </a:r>
            <a:endParaRPr lang="en-US" sz="2400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BY" sz="2400" u="sng" dirty="0"/>
              <a:t>С ориентирами во времени</a:t>
            </a:r>
            <a:endParaRPr lang="en-US" sz="2400" u="sng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9B74DC-7FB9-4A2F-B4E3-D73BBDD21244}"/>
              </a:ext>
            </a:extLst>
          </p:cNvPr>
          <p:cNvSpPr/>
          <p:nvPr/>
        </p:nvSpPr>
        <p:spPr>
          <a:xfrm>
            <a:off x="9519365" y="1208198"/>
            <a:ext cx="26726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BY" sz="2400" dirty="0"/>
              <a:t>В</a:t>
            </a:r>
            <a:r>
              <a:rPr lang="be-BY" sz="2400" dirty="0"/>
              <a:t>р</a:t>
            </a:r>
            <a:r>
              <a:rPr lang="ru-BY" sz="2400" dirty="0"/>
              <a:t>е</a:t>
            </a:r>
            <a:r>
              <a:rPr lang="be-BY" sz="2400" dirty="0"/>
              <a:t>м</a:t>
            </a:r>
            <a:r>
              <a:rPr lang="ru-BY" sz="2400" dirty="0"/>
              <a:t>я</a:t>
            </a:r>
            <a:r>
              <a:rPr lang="en-US" sz="2400" dirty="0"/>
              <a:t>: </a:t>
            </a:r>
            <a:r>
              <a:rPr lang="ru-BY" sz="2400" dirty="0"/>
              <a:t>5</a:t>
            </a:r>
            <a:r>
              <a:rPr lang="en-US" sz="2400" dirty="0"/>
              <a:t> </a:t>
            </a:r>
            <a:r>
              <a:rPr lang="ru-BY" sz="2400" dirty="0"/>
              <a:t>м</a:t>
            </a:r>
            <a:r>
              <a:rPr lang="be-BY" sz="2400" dirty="0"/>
              <a:t>и</a:t>
            </a:r>
            <a:r>
              <a:rPr lang="ru-BY" sz="2400" dirty="0"/>
              <a:t>н</a:t>
            </a:r>
            <a:endParaRPr lang="en-US" sz="24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F8AEC31-CC1D-4037-A86C-721709A74FB2}"/>
              </a:ext>
            </a:extLst>
          </p:cNvPr>
          <p:cNvSpPr txBox="1">
            <a:spLocks/>
          </p:cNvSpPr>
          <p:nvPr/>
        </p:nvSpPr>
        <p:spPr>
          <a:xfrm>
            <a:off x="7872377" y="4558773"/>
            <a:ext cx="4262717" cy="1863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BY" sz="2400" b="1" dirty="0">
                <a:solidFill>
                  <a:schemeClr val="tx1"/>
                </a:solidFill>
              </a:rPr>
              <a:t>Н</a:t>
            </a:r>
            <a:r>
              <a:rPr lang="be-BY" sz="2400" b="1" dirty="0">
                <a:solidFill>
                  <a:schemeClr val="tx1"/>
                </a:solidFill>
              </a:rPr>
              <a:t>а</a:t>
            </a:r>
            <a:r>
              <a:rPr lang="ru-BY" sz="2400" b="1" dirty="0">
                <a:solidFill>
                  <a:schemeClr val="tx1"/>
                </a:solidFill>
              </a:rPr>
              <a:t> </a:t>
            </a:r>
            <a:r>
              <a:rPr lang="be-BY" sz="2400" b="1" dirty="0">
                <a:solidFill>
                  <a:schemeClr val="tx1"/>
                </a:solidFill>
              </a:rPr>
              <a:t>в</a:t>
            </a:r>
            <a:r>
              <a:rPr lang="ru-BY" sz="2400" b="1" dirty="0">
                <a:solidFill>
                  <a:schemeClr val="tx1"/>
                </a:solidFill>
              </a:rPr>
              <a:t>х</a:t>
            </a:r>
            <a:r>
              <a:rPr lang="be-BY" sz="2400" b="1" dirty="0">
                <a:solidFill>
                  <a:schemeClr val="tx1"/>
                </a:solidFill>
              </a:rPr>
              <a:t>о</a:t>
            </a:r>
            <a:r>
              <a:rPr lang="ru-BY" sz="2400" b="1" dirty="0">
                <a:solidFill>
                  <a:schemeClr val="tx1"/>
                </a:solidFill>
              </a:rPr>
              <a:t>д</a:t>
            </a:r>
            <a:r>
              <a:rPr lang="be-BY" sz="2400" b="1" dirty="0">
                <a:solidFill>
                  <a:schemeClr val="tx1"/>
                </a:solidFill>
              </a:rPr>
              <a:t>е</a:t>
            </a:r>
            <a:r>
              <a:rPr lang="ru-BY" sz="2400" b="1" dirty="0">
                <a:solidFill>
                  <a:schemeClr val="tx1"/>
                </a:solidFill>
              </a:rPr>
              <a:t>:  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б</a:t>
            </a:r>
            <a:r>
              <a:rPr lang="be-BY" sz="2400" dirty="0">
                <a:solidFill>
                  <a:schemeClr val="tx1"/>
                </a:solidFill>
              </a:rPr>
              <a:t>щ</a:t>
            </a:r>
            <a:r>
              <a:rPr lang="ru-BY" sz="2400" dirty="0">
                <a:solidFill>
                  <a:schemeClr val="tx1"/>
                </a:solidFill>
              </a:rPr>
              <a:t>а</a:t>
            </a:r>
            <a:r>
              <a:rPr lang="be-BY" sz="2400" dirty="0">
                <a:solidFill>
                  <a:schemeClr val="tx1"/>
                </a:solidFill>
              </a:rPr>
              <a:t>я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д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я 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п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м</a:t>
            </a:r>
            <a:r>
              <a:rPr lang="ru-BY" sz="2400" dirty="0">
                <a:solidFill>
                  <a:schemeClr val="tx1"/>
                </a:solidFill>
              </a:rPr>
              <a:t>а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п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л</a:t>
            </a:r>
            <a:r>
              <a:rPr lang="ru-BY" sz="2400" dirty="0">
                <a:solidFill>
                  <a:schemeClr val="tx1"/>
                </a:solidFill>
              </a:rPr>
              <a:t>ь</a:t>
            </a:r>
            <a:r>
              <a:rPr lang="be-BY" sz="2400" dirty="0">
                <a:solidFill>
                  <a:schemeClr val="tx1"/>
                </a:solidFill>
              </a:rPr>
              <a:t>з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в</a:t>
            </a:r>
            <a:r>
              <a:rPr lang="ru-BY" sz="2400" dirty="0">
                <a:solidFill>
                  <a:schemeClr val="tx1"/>
                </a:solidFill>
              </a:rPr>
              <a:t>а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л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й</a:t>
            </a:r>
            <a:endParaRPr lang="ru-BY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ru-BY" sz="2400" b="1" dirty="0">
                <a:solidFill>
                  <a:schemeClr val="tx1"/>
                </a:solidFill>
              </a:rPr>
              <a:t>Н</a:t>
            </a:r>
            <a:r>
              <a:rPr lang="be-BY" sz="2400" b="1" dirty="0">
                <a:solidFill>
                  <a:schemeClr val="tx1"/>
                </a:solidFill>
              </a:rPr>
              <a:t>а</a:t>
            </a:r>
            <a:r>
              <a:rPr lang="ru-BY" sz="2400" b="1" dirty="0">
                <a:solidFill>
                  <a:schemeClr val="tx1"/>
                </a:solidFill>
              </a:rPr>
              <a:t> </a:t>
            </a:r>
            <a:r>
              <a:rPr lang="be-BY" sz="2400" b="1" dirty="0">
                <a:solidFill>
                  <a:schemeClr val="tx1"/>
                </a:solidFill>
              </a:rPr>
              <a:t>в</a:t>
            </a:r>
            <a:r>
              <a:rPr lang="ru-BY" sz="2400" b="1" dirty="0">
                <a:solidFill>
                  <a:schemeClr val="tx1"/>
                </a:solidFill>
              </a:rPr>
              <a:t>ы</a:t>
            </a:r>
            <a:r>
              <a:rPr lang="be-BY" sz="2400" b="1" dirty="0">
                <a:solidFill>
                  <a:schemeClr val="tx1"/>
                </a:solidFill>
              </a:rPr>
              <a:t>х</a:t>
            </a:r>
            <a:r>
              <a:rPr lang="ru-BY" sz="2400" b="1" dirty="0">
                <a:solidFill>
                  <a:schemeClr val="tx1"/>
                </a:solidFill>
              </a:rPr>
              <a:t>о</a:t>
            </a:r>
            <a:r>
              <a:rPr lang="be-BY" sz="2400" b="1" dirty="0">
                <a:solidFill>
                  <a:schemeClr val="tx1"/>
                </a:solidFill>
              </a:rPr>
              <a:t>д</a:t>
            </a:r>
            <a:r>
              <a:rPr lang="ru-BY" sz="2400" b="1" dirty="0">
                <a:solidFill>
                  <a:schemeClr val="tx1"/>
                </a:solidFill>
              </a:rPr>
              <a:t>е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С</a:t>
            </a:r>
            <a:r>
              <a:rPr lang="ru-BY" sz="2400" dirty="0">
                <a:solidFill>
                  <a:schemeClr val="tx1"/>
                </a:solidFill>
              </a:rPr>
              <a:t>п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с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к </a:t>
            </a:r>
            <a:r>
              <a:rPr lang="be-BY" sz="2400" dirty="0">
                <a:solidFill>
                  <a:schemeClr val="tx1"/>
                </a:solidFill>
              </a:rPr>
              <a:t>ц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ле</a:t>
            </a:r>
            <a:r>
              <a:rPr lang="ru-BY" sz="2400" dirty="0">
                <a:solidFill>
                  <a:schemeClr val="tx1"/>
                </a:solidFill>
              </a:rPr>
              <a:t>й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A642E6A-0D11-4E8B-B25B-21DCA3807FC8}"/>
              </a:ext>
            </a:extLst>
          </p:cNvPr>
          <p:cNvSpPr txBox="1">
            <a:spLocks/>
          </p:cNvSpPr>
          <p:nvPr/>
        </p:nvSpPr>
        <p:spPr>
          <a:xfrm>
            <a:off x="305223" y="1781227"/>
            <a:ext cx="6922891" cy="8599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ts val="28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ts val="28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ts val="28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ts val="28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BY" sz="2400" dirty="0">
                <a:solidFill>
                  <a:schemeClr val="tx1"/>
                </a:solidFill>
              </a:rPr>
              <a:t>С</a:t>
            </a:r>
            <a:r>
              <a:rPr lang="be-BY" sz="2400" dirty="0">
                <a:solidFill>
                  <a:schemeClr val="tx1"/>
                </a:solidFill>
              </a:rPr>
              <a:t>ф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р</a:t>
            </a:r>
            <a:r>
              <a:rPr lang="ru-BY" sz="2400" dirty="0">
                <a:solidFill>
                  <a:schemeClr val="tx1"/>
                </a:solidFill>
              </a:rPr>
              <a:t>м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р</a:t>
            </a:r>
            <a:r>
              <a:rPr lang="be-BY" sz="2400" dirty="0">
                <a:solidFill>
                  <a:schemeClr val="tx1"/>
                </a:solidFill>
              </a:rPr>
              <a:t>у</a:t>
            </a:r>
            <a:r>
              <a:rPr lang="ru-BY" sz="2400" dirty="0" err="1">
                <a:solidFill>
                  <a:schemeClr val="tx1"/>
                </a:solidFill>
              </a:rPr>
              <a:t>йте</a:t>
            </a:r>
            <a:r>
              <a:rPr lang="ru-BY" sz="2400" dirty="0">
                <a:solidFill>
                  <a:schemeClr val="tx1"/>
                </a:solidFill>
              </a:rPr>
              <a:t> 3 ц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л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д</a:t>
            </a:r>
            <a:r>
              <a:rPr lang="ru-BY" sz="2400" dirty="0">
                <a:solidFill>
                  <a:schemeClr val="tx1"/>
                </a:solidFill>
              </a:rPr>
              <a:t>л</a:t>
            </a:r>
            <a:r>
              <a:rPr lang="be-BY" sz="2400" dirty="0">
                <a:solidFill>
                  <a:schemeClr val="tx1"/>
                </a:solidFill>
              </a:rPr>
              <a:t>я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в</a:t>
            </a:r>
            <a:r>
              <a:rPr lang="ru-BY" sz="2400" dirty="0">
                <a:solidFill>
                  <a:schemeClr val="tx1"/>
                </a:solidFill>
              </a:rPr>
              <a:t>а</a:t>
            </a:r>
            <a:r>
              <a:rPr lang="be-BY" sz="2400" dirty="0">
                <a:solidFill>
                  <a:schemeClr val="tx1"/>
                </a:solidFill>
              </a:rPr>
              <a:t>ш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г</a:t>
            </a:r>
            <a:r>
              <a:rPr lang="ru-BY" sz="2400" dirty="0">
                <a:solidFill>
                  <a:schemeClr val="tx1"/>
                </a:solidFill>
              </a:rPr>
              <a:t>о </a:t>
            </a:r>
            <a:r>
              <a:rPr lang="be-BY" sz="2400" dirty="0">
                <a:solidFill>
                  <a:schemeClr val="tx1"/>
                </a:solidFill>
              </a:rPr>
              <a:t>п</a:t>
            </a:r>
            <a:r>
              <a:rPr lang="ru-BY" sz="2400" dirty="0">
                <a:solidFill>
                  <a:schemeClr val="tx1"/>
                </a:solidFill>
              </a:rPr>
              <a:t>р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л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ж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н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я.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411D04-7B39-4A01-89BB-E0FBE94AC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143" y="0"/>
            <a:ext cx="2394199" cy="11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85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3A02084-34D2-4A51-AF3E-B3205CA15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6" y="173645"/>
            <a:ext cx="8010938" cy="872828"/>
          </a:xfrm>
        </p:spPr>
        <p:txBody>
          <a:bodyPr>
            <a:normAutofit fontScale="90000"/>
          </a:bodyPr>
          <a:lstStyle/>
          <a:p>
            <a:r>
              <a:rPr lang="ru-BY" sz="4800" u="sng" dirty="0"/>
              <a:t>Ш</a:t>
            </a:r>
            <a:r>
              <a:rPr lang="be-BY" sz="4800" u="sng" dirty="0"/>
              <a:t>а</a:t>
            </a:r>
            <a:r>
              <a:rPr lang="ru-BY" u="sng" dirty="0"/>
              <a:t>г 2 - </a:t>
            </a:r>
            <a:r>
              <a:rPr lang="en-US" sz="4800" u="sng" dirty="0"/>
              <a:t>Who – </a:t>
            </a:r>
            <a:r>
              <a:rPr lang="ru-BY" sz="4800" u="sng" dirty="0"/>
              <a:t>О</a:t>
            </a:r>
            <a:r>
              <a:rPr lang="be-BY" sz="4800" u="sng" dirty="0"/>
              <a:t>п</a:t>
            </a:r>
            <a:r>
              <a:rPr lang="ru-BY" sz="4800" u="sng" dirty="0"/>
              <a:t>р</a:t>
            </a:r>
            <a:r>
              <a:rPr lang="be-BY" sz="4800" u="sng" dirty="0"/>
              <a:t>е</a:t>
            </a:r>
            <a:r>
              <a:rPr lang="ru-BY" sz="4800" u="sng" dirty="0"/>
              <a:t>д</a:t>
            </a:r>
            <a:r>
              <a:rPr lang="be-BY" sz="4800" u="sng" dirty="0"/>
              <a:t>е</a:t>
            </a:r>
            <a:r>
              <a:rPr lang="ru-BY" sz="4800" u="sng" dirty="0"/>
              <a:t>л</a:t>
            </a:r>
            <a:r>
              <a:rPr lang="be-BY" sz="4800" u="sng" dirty="0"/>
              <a:t>и</a:t>
            </a:r>
            <a:r>
              <a:rPr lang="ru-BY" sz="4800" u="sng" dirty="0"/>
              <a:t>т</a:t>
            </a:r>
            <a:r>
              <a:rPr lang="be-BY" sz="4800" u="sng" dirty="0"/>
              <a:t>е</a:t>
            </a:r>
            <a:r>
              <a:rPr lang="ru-BY" sz="4800" u="sng" dirty="0"/>
              <a:t> </a:t>
            </a:r>
            <a:r>
              <a:rPr lang="ru-BY" u="sng" dirty="0"/>
              <a:t>актеров</a:t>
            </a:r>
            <a:endParaRPr lang="en-US" sz="4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F10FE44-F7A7-462C-869E-2AC21D3593CD}"/>
              </a:ext>
            </a:extLst>
          </p:cNvPr>
          <p:cNvSpPr txBox="1">
            <a:spLocks/>
          </p:cNvSpPr>
          <p:nvPr/>
        </p:nvSpPr>
        <p:spPr>
          <a:xfrm>
            <a:off x="772886" y="2056449"/>
            <a:ext cx="6966062" cy="8728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ts val="28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ts val="28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ts val="28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ts val="28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BY" sz="2400" dirty="0">
                <a:solidFill>
                  <a:schemeClr val="tx1"/>
                </a:solidFill>
              </a:rPr>
              <a:t>Определите заинтересованных лиц для каждой цели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BC38CE-A80F-4391-BA78-D67793B8E5B9}"/>
              </a:ext>
            </a:extLst>
          </p:cNvPr>
          <p:cNvSpPr/>
          <p:nvPr/>
        </p:nvSpPr>
        <p:spPr>
          <a:xfrm>
            <a:off x="9264416" y="1353480"/>
            <a:ext cx="2575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BY" sz="2400" dirty="0"/>
              <a:t>В</a:t>
            </a:r>
            <a:r>
              <a:rPr lang="be-BY" sz="2400" dirty="0"/>
              <a:t>р</a:t>
            </a:r>
            <a:r>
              <a:rPr lang="ru-BY" sz="2400" dirty="0"/>
              <a:t>е</a:t>
            </a:r>
            <a:r>
              <a:rPr lang="be-BY" sz="2400" dirty="0"/>
              <a:t>м</a:t>
            </a:r>
            <a:r>
              <a:rPr lang="ru-BY" sz="2400" dirty="0"/>
              <a:t>я</a:t>
            </a:r>
            <a:r>
              <a:rPr lang="en-US" sz="2400" dirty="0"/>
              <a:t>: </a:t>
            </a:r>
            <a:r>
              <a:rPr lang="ru-BY" sz="2400" dirty="0"/>
              <a:t>10</a:t>
            </a:r>
            <a:r>
              <a:rPr lang="en-US" sz="2400" dirty="0"/>
              <a:t> </a:t>
            </a:r>
            <a:r>
              <a:rPr lang="ru-BY" sz="2400" dirty="0"/>
              <a:t>м</a:t>
            </a:r>
            <a:r>
              <a:rPr lang="be-BY" sz="2400" dirty="0"/>
              <a:t>и</a:t>
            </a:r>
            <a:r>
              <a:rPr lang="ru-BY" sz="2400" dirty="0"/>
              <a:t>н</a:t>
            </a:r>
            <a:endParaRPr lang="en-US" sz="24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C804C8C-4844-4658-BFD8-2F02AF22D3F7}"/>
              </a:ext>
            </a:extLst>
          </p:cNvPr>
          <p:cNvSpPr txBox="1">
            <a:spLocks/>
          </p:cNvSpPr>
          <p:nvPr/>
        </p:nvSpPr>
        <p:spPr>
          <a:xfrm>
            <a:off x="7456715" y="4384601"/>
            <a:ext cx="4735286" cy="1863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BY" sz="2400" b="1" dirty="0">
                <a:solidFill>
                  <a:schemeClr val="tx1"/>
                </a:solidFill>
              </a:rPr>
              <a:t>Н</a:t>
            </a:r>
            <a:r>
              <a:rPr lang="be-BY" sz="2400" b="1" dirty="0">
                <a:solidFill>
                  <a:schemeClr val="tx1"/>
                </a:solidFill>
              </a:rPr>
              <a:t>а</a:t>
            </a:r>
            <a:r>
              <a:rPr lang="ru-BY" sz="2400" b="1" dirty="0">
                <a:solidFill>
                  <a:schemeClr val="tx1"/>
                </a:solidFill>
              </a:rPr>
              <a:t> </a:t>
            </a:r>
            <a:r>
              <a:rPr lang="be-BY" sz="2400" b="1" dirty="0">
                <a:solidFill>
                  <a:schemeClr val="tx1"/>
                </a:solidFill>
              </a:rPr>
              <a:t>в</a:t>
            </a:r>
            <a:r>
              <a:rPr lang="ru-BY" sz="2400" b="1" dirty="0">
                <a:solidFill>
                  <a:schemeClr val="tx1"/>
                </a:solidFill>
              </a:rPr>
              <a:t>х</a:t>
            </a:r>
            <a:r>
              <a:rPr lang="be-BY" sz="2400" b="1" dirty="0">
                <a:solidFill>
                  <a:schemeClr val="tx1"/>
                </a:solidFill>
              </a:rPr>
              <a:t>о</a:t>
            </a:r>
            <a:r>
              <a:rPr lang="ru-BY" sz="2400" b="1" dirty="0">
                <a:solidFill>
                  <a:schemeClr val="tx1"/>
                </a:solidFill>
              </a:rPr>
              <a:t>д</a:t>
            </a:r>
            <a:r>
              <a:rPr lang="be-BY" sz="2400" b="1" dirty="0">
                <a:solidFill>
                  <a:schemeClr val="tx1"/>
                </a:solidFill>
              </a:rPr>
              <a:t>е</a:t>
            </a:r>
            <a:r>
              <a:rPr lang="ru-BY" sz="2400" b="1" dirty="0">
                <a:solidFill>
                  <a:schemeClr val="tx1"/>
                </a:solidFill>
              </a:rPr>
              <a:t>: </a:t>
            </a:r>
            <a:r>
              <a:rPr lang="be-BY" sz="2400" dirty="0">
                <a:solidFill>
                  <a:schemeClr val="tx1"/>
                </a:solidFill>
              </a:rPr>
              <a:t>С</a:t>
            </a:r>
            <a:r>
              <a:rPr lang="ru-BY" sz="2400" dirty="0">
                <a:solidFill>
                  <a:schemeClr val="tx1"/>
                </a:solidFill>
              </a:rPr>
              <a:t>п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с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к </a:t>
            </a:r>
            <a:r>
              <a:rPr lang="be-BY" sz="2400" dirty="0">
                <a:solidFill>
                  <a:schemeClr val="tx1"/>
                </a:solidFill>
              </a:rPr>
              <a:t>ц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ле</a:t>
            </a:r>
            <a:r>
              <a:rPr lang="ru-BY" sz="2400" dirty="0">
                <a:solidFill>
                  <a:schemeClr val="tx1"/>
                </a:solidFill>
              </a:rPr>
              <a:t>й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ru-BY" sz="2400" b="1" dirty="0">
                <a:solidFill>
                  <a:schemeClr val="tx1"/>
                </a:solidFill>
              </a:rPr>
              <a:t>Н</a:t>
            </a:r>
            <a:r>
              <a:rPr lang="be-BY" sz="2400" b="1" dirty="0">
                <a:solidFill>
                  <a:schemeClr val="tx1"/>
                </a:solidFill>
              </a:rPr>
              <a:t>а</a:t>
            </a:r>
            <a:r>
              <a:rPr lang="ru-BY" sz="2400" b="1" dirty="0">
                <a:solidFill>
                  <a:schemeClr val="tx1"/>
                </a:solidFill>
              </a:rPr>
              <a:t> </a:t>
            </a:r>
            <a:r>
              <a:rPr lang="be-BY" sz="2400" b="1" dirty="0">
                <a:solidFill>
                  <a:schemeClr val="tx1"/>
                </a:solidFill>
              </a:rPr>
              <a:t>в</a:t>
            </a:r>
            <a:r>
              <a:rPr lang="ru-BY" sz="2400" b="1" dirty="0">
                <a:solidFill>
                  <a:schemeClr val="tx1"/>
                </a:solidFill>
              </a:rPr>
              <a:t>ы</a:t>
            </a:r>
            <a:r>
              <a:rPr lang="be-BY" sz="2400" b="1" dirty="0">
                <a:solidFill>
                  <a:schemeClr val="tx1"/>
                </a:solidFill>
              </a:rPr>
              <a:t>х</a:t>
            </a:r>
            <a:r>
              <a:rPr lang="ru-BY" sz="2400" b="1" dirty="0">
                <a:solidFill>
                  <a:schemeClr val="tx1"/>
                </a:solidFill>
              </a:rPr>
              <a:t>о</a:t>
            </a:r>
            <a:r>
              <a:rPr lang="be-BY" sz="2400" b="1" dirty="0">
                <a:solidFill>
                  <a:schemeClr val="tx1"/>
                </a:solidFill>
              </a:rPr>
              <a:t>д</a:t>
            </a:r>
            <a:r>
              <a:rPr lang="ru-BY" sz="2400" b="1" dirty="0">
                <a:solidFill>
                  <a:schemeClr val="tx1"/>
                </a:solidFill>
              </a:rPr>
              <a:t>е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С</a:t>
            </a:r>
            <a:r>
              <a:rPr lang="ru-BY" sz="2400" dirty="0">
                <a:solidFill>
                  <a:schemeClr val="tx1"/>
                </a:solidFill>
              </a:rPr>
              <a:t>п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с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к </a:t>
            </a:r>
            <a:r>
              <a:rPr lang="be-BY" sz="2400" dirty="0">
                <a:solidFill>
                  <a:schemeClr val="tx1"/>
                </a:solidFill>
              </a:rPr>
              <a:t>а</a:t>
            </a:r>
            <a:r>
              <a:rPr lang="ru-BY" sz="2400" dirty="0">
                <a:solidFill>
                  <a:schemeClr val="tx1"/>
                </a:solidFill>
              </a:rPr>
              <a:t>к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р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в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д</a:t>
            </a:r>
            <a:r>
              <a:rPr lang="ru-BY" sz="2400" dirty="0">
                <a:solidFill>
                  <a:schemeClr val="tx1"/>
                </a:solidFill>
              </a:rPr>
              <a:t>л</a:t>
            </a:r>
            <a:r>
              <a:rPr lang="be-BY" sz="2400" dirty="0">
                <a:solidFill>
                  <a:schemeClr val="tx1"/>
                </a:solidFill>
              </a:rPr>
              <a:t>я</a:t>
            </a:r>
            <a:r>
              <a:rPr lang="ru-BY" sz="2400" dirty="0">
                <a:solidFill>
                  <a:schemeClr val="tx1"/>
                </a:solidFill>
              </a:rPr>
              <a:t> каждой цели, </a:t>
            </a:r>
            <a:r>
              <a:rPr lang="be-BY" sz="2400" dirty="0">
                <a:solidFill>
                  <a:schemeClr val="tx1"/>
                </a:solidFill>
              </a:rPr>
              <a:t>к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р</a:t>
            </a:r>
            <a:r>
              <a:rPr lang="ru-BY" sz="2400" dirty="0">
                <a:solidFill>
                  <a:schemeClr val="tx1"/>
                </a:solidFill>
              </a:rPr>
              <a:t>ы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п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м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г</a:t>
            </a:r>
            <a:r>
              <a:rPr lang="ru-BY" sz="2400" dirty="0">
                <a:solidFill>
                  <a:schemeClr val="tx1"/>
                </a:solidFill>
              </a:rPr>
              <a:t>у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 нам в 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е достижении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F31CB8F-4A18-4347-B3B3-8F141F81AD05}"/>
              </a:ext>
            </a:extLst>
          </p:cNvPr>
          <p:cNvSpPr txBox="1">
            <a:spLocks/>
          </p:cNvSpPr>
          <p:nvPr/>
        </p:nvSpPr>
        <p:spPr>
          <a:xfrm>
            <a:off x="772886" y="3187683"/>
            <a:ext cx="6402530" cy="239383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ts val="28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ts val="28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ts val="28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ts val="28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e-BY" sz="2400" b="1" dirty="0">
                <a:solidFill>
                  <a:schemeClr val="tx1"/>
                </a:solidFill>
              </a:rPr>
              <a:t>П</a:t>
            </a:r>
            <a:r>
              <a:rPr lang="ru-BY" sz="2400" b="1" dirty="0">
                <a:solidFill>
                  <a:schemeClr val="tx1"/>
                </a:solidFill>
              </a:rPr>
              <a:t>о</a:t>
            </a:r>
            <a:r>
              <a:rPr lang="be-BY" sz="2400" b="1" dirty="0">
                <a:solidFill>
                  <a:schemeClr val="tx1"/>
                </a:solidFill>
              </a:rPr>
              <a:t>д</a:t>
            </a:r>
            <a:r>
              <a:rPr lang="ru-BY" sz="2400" b="1" dirty="0">
                <a:solidFill>
                  <a:schemeClr val="tx1"/>
                </a:solidFill>
              </a:rPr>
              <a:t>с</a:t>
            </a:r>
            <a:r>
              <a:rPr lang="be-BY" sz="2400" b="1" dirty="0">
                <a:solidFill>
                  <a:schemeClr val="tx1"/>
                </a:solidFill>
              </a:rPr>
              <a:t>к</a:t>
            </a:r>
            <a:r>
              <a:rPr lang="ru-BY" sz="2400" b="1" dirty="0">
                <a:solidFill>
                  <a:schemeClr val="tx1"/>
                </a:solidFill>
              </a:rPr>
              <a:t>а</a:t>
            </a:r>
            <a:r>
              <a:rPr lang="be-BY" sz="2400" b="1" dirty="0">
                <a:solidFill>
                  <a:schemeClr val="tx1"/>
                </a:solidFill>
              </a:rPr>
              <a:t>з</a:t>
            </a:r>
            <a:r>
              <a:rPr lang="ru-BY" sz="2400" b="1" dirty="0">
                <a:solidFill>
                  <a:schemeClr val="tx1"/>
                </a:solidFill>
              </a:rPr>
              <a:t>к</a:t>
            </a:r>
            <a:r>
              <a:rPr lang="be-BY" sz="2400" b="1" dirty="0">
                <a:solidFill>
                  <a:schemeClr val="tx1"/>
                </a:solidFill>
              </a:rPr>
              <a:t>и</a:t>
            </a:r>
            <a:r>
              <a:rPr lang="ru-BY" sz="2400" b="1" dirty="0">
                <a:solidFill>
                  <a:schemeClr val="tx1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BY" sz="2400" dirty="0">
                <a:solidFill>
                  <a:schemeClr val="tx1"/>
                </a:solidFill>
              </a:rPr>
              <a:t>К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о </a:t>
            </a:r>
            <a:r>
              <a:rPr lang="be-BY" sz="2400" dirty="0">
                <a:solidFill>
                  <a:schemeClr val="tx1"/>
                </a:solidFill>
              </a:rPr>
              <a:t>м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ж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п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м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ч</a:t>
            </a:r>
            <a:r>
              <a:rPr lang="ru-BY" sz="2400" dirty="0">
                <a:solidFill>
                  <a:schemeClr val="tx1"/>
                </a:solidFill>
              </a:rPr>
              <a:t>ь </a:t>
            </a:r>
            <a:r>
              <a:rPr lang="be-BY" sz="2400" dirty="0">
                <a:solidFill>
                  <a:schemeClr val="tx1"/>
                </a:solidFill>
              </a:rPr>
              <a:t>д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с</a:t>
            </a:r>
            <a:r>
              <a:rPr lang="ru-BY" sz="2400" dirty="0">
                <a:solidFill>
                  <a:schemeClr val="tx1"/>
                </a:solidFill>
              </a:rPr>
              <a:t>т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ч</a:t>
            </a:r>
            <a:r>
              <a:rPr lang="be-BY" sz="2400" dirty="0">
                <a:solidFill>
                  <a:schemeClr val="tx1"/>
                </a:solidFill>
              </a:rPr>
              <a:t>ь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а</a:t>
            </a:r>
            <a:r>
              <a:rPr lang="be-BY" sz="2400" dirty="0">
                <a:solidFill>
                  <a:schemeClr val="tx1"/>
                </a:solidFill>
              </a:rPr>
              <a:t>ш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й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ц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л</a:t>
            </a:r>
            <a:r>
              <a:rPr lang="ru-BY" sz="2400" dirty="0">
                <a:solidFill>
                  <a:schemeClr val="tx1"/>
                </a:solidFill>
              </a:rPr>
              <a:t>и?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BY" sz="2400" dirty="0">
                <a:solidFill>
                  <a:schemeClr val="tx1"/>
                </a:solidFill>
              </a:rPr>
              <a:t>К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о </a:t>
            </a:r>
            <a:r>
              <a:rPr lang="be-BY" sz="2400" dirty="0">
                <a:solidFill>
                  <a:schemeClr val="tx1"/>
                </a:solidFill>
              </a:rPr>
              <a:t>м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ж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п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м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ш</a:t>
            </a:r>
            <a:r>
              <a:rPr lang="ru-BY" sz="2400" dirty="0">
                <a:solidFill>
                  <a:schemeClr val="tx1"/>
                </a:solidFill>
              </a:rPr>
              <a:t>а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ь </a:t>
            </a:r>
            <a:r>
              <a:rPr lang="be-BY" sz="2400" dirty="0">
                <a:solidFill>
                  <a:schemeClr val="tx1"/>
                </a:solidFill>
              </a:rPr>
              <a:t>д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с</a:t>
            </a:r>
            <a:r>
              <a:rPr lang="ru-BY" sz="2400" dirty="0">
                <a:solidFill>
                  <a:schemeClr val="tx1"/>
                </a:solidFill>
              </a:rPr>
              <a:t>т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ч</a:t>
            </a:r>
            <a:r>
              <a:rPr lang="be-BY" sz="2400" dirty="0">
                <a:solidFill>
                  <a:schemeClr val="tx1"/>
                </a:solidFill>
              </a:rPr>
              <a:t>ь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а</a:t>
            </a:r>
            <a:r>
              <a:rPr lang="be-BY" sz="2400" dirty="0">
                <a:solidFill>
                  <a:schemeClr val="tx1"/>
                </a:solidFill>
              </a:rPr>
              <a:t>ш</a:t>
            </a:r>
            <a:r>
              <a:rPr lang="ru-BY" sz="2400" dirty="0">
                <a:solidFill>
                  <a:schemeClr val="tx1"/>
                </a:solidFill>
              </a:rPr>
              <a:t>у </a:t>
            </a:r>
            <a:r>
              <a:rPr lang="be-BY" sz="2400" dirty="0">
                <a:solidFill>
                  <a:schemeClr val="tx1"/>
                </a:solidFill>
              </a:rPr>
              <a:t>ц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л</a:t>
            </a:r>
            <a:r>
              <a:rPr lang="ru-BY" sz="2400" dirty="0">
                <a:solidFill>
                  <a:schemeClr val="tx1"/>
                </a:solidFill>
              </a:rPr>
              <a:t>ь?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BY" sz="2400" dirty="0">
                <a:solidFill>
                  <a:schemeClr val="tx1"/>
                </a:solidFill>
              </a:rPr>
              <a:t>К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о </a:t>
            </a:r>
            <a:r>
              <a:rPr lang="be-BY" sz="2400" dirty="0">
                <a:solidFill>
                  <a:schemeClr val="tx1"/>
                </a:solidFill>
              </a:rPr>
              <a:t>п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л</a:t>
            </a:r>
            <a:r>
              <a:rPr lang="ru-BY" sz="2400" dirty="0">
                <a:solidFill>
                  <a:schemeClr val="tx1"/>
                </a:solidFill>
              </a:rPr>
              <a:t>ь</a:t>
            </a:r>
            <a:r>
              <a:rPr lang="be-BY" sz="2400" dirty="0">
                <a:solidFill>
                  <a:schemeClr val="tx1"/>
                </a:solidFill>
              </a:rPr>
              <a:t>з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в</a:t>
            </a:r>
            <a:r>
              <a:rPr lang="ru-BY" sz="2400" dirty="0">
                <a:solidFill>
                  <a:schemeClr val="tx1"/>
                </a:solidFill>
              </a:rPr>
              <a:t>а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л</a:t>
            </a:r>
            <a:r>
              <a:rPr lang="ru-BY" sz="2400" dirty="0">
                <a:solidFill>
                  <a:schemeClr val="tx1"/>
                </a:solidFill>
              </a:rPr>
              <a:t>и 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а</a:t>
            </a:r>
            <a:r>
              <a:rPr lang="be-BY" sz="2400" dirty="0">
                <a:solidFill>
                  <a:schemeClr val="tx1"/>
                </a:solidFill>
              </a:rPr>
              <a:t>ш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г</a:t>
            </a:r>
            <a:r>
              <a:rPr lang="ru-BY" sz="2400" dirty="0">
                <a:solidFill>
                  <a:schemeClr val="tx1"/>
                </a:solidFill>
              </a:rPr>
              <a:t>о </a:t>
            </a:r>
            <a:r>
              <a:rPr lang="be-BY" sz="2400" dirty="0">
                <a:solidFill>
                  <a:schemeClr val="tx1"/>
                </a:solidFill>
              </a:rPr>
              <a:t>п</a:t>
            </a:r>
            <a:r>
              <a:rPr lang="ru-BY" sz="2400" dirty="0">
                <a:solidFill>
                  <a:schemeClr val="tx1"/>
                </a:solidFill>
              </a:rPr>
              <a:t>р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д</a:t>
            </a:r>
            <a:r>
              <a:rPr lang="be-BY" sz="2400" dirty="0">
                <a:solidFill>
                  <a:schemeClr val="tx1"/>
                </a:solidFill>
              </a:rPr>
              <a:t>у</a:t>
            </a:r>
            <a:r>
              <a:rPr lang="ru-BY" sz="2400" dirty="0">
                <a:solidFill>
                  <a:schemeClr val="tx1"/>
                </a:solidFill>
              </a:rPr>
              <a:t>к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а?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BD3C48-9D01-45D5-8281-BA2FFA843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257" y="0"/>
            <a:ext cx="2394199" cy="11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18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3A02084-34D2-4A51-AF3E-B3205CA15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904" y="303708"/>
            <a:ext cx="8294439" cy="1179143"/>
          </a:xfrm>
        </p:spPr>
        <p:txBody>
          <a:bodyPr>
            <a:normAutofit fontScale="90000"/>
          </a:bodyPr>
          <a:lstStyle/>
          <a:p>
            <a:r>
              <a:rPr lang="ru-BY" sz="4800" u="sng" dirty="0"/>
              <a:t>Ш</a:t>
            </a:r>
            <a:r>
              <a:rPr lang="be-BY" sz="4800" u="sng" dirty="0"/>
              <a:t>а</a:t>
            </a:r>
            <a:r>
              <a:rPr lang="ru-BY" u="sng" dirty="0"/>
              <a:t>г 3 - </a:t>
            </a:r>
            <a:r>
              <a:rPr lang="en-US" sz="4800" u="sng" dirty="0"/>
              <a:t>How – </a:t>
            </a:r>
            <a:r>
              <a:rPr lang="ru-BY" sz="4800" u="sng" dirty="0"/>
              <a:t>Как </a:t>
            </a:r>
            <a:r>
              <a:rPr lang="ru-BY" u="sng" dirty="0"/>
              <a:t>изменится поведение актеров</a:t>
            </a:r>
            <a:endParaRPr lang="en-US" sz="4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F10FE44-F7A7-462C-869E-2AC21D3593CD}"/>
              </a:ext>
            </a:extLst>
          </p:cNvPr>
          <p:cNvSpPr txBox="1">
            <a:spLocks/>
          </p:cNvSpPr>
          <p:nvPr/>
        </p:nvSpPr>
        <p:spPr>
          <a:xfrm>
            <a:off x="772886" y="2056449"/>
            <a:ext cx="6966062" cy="61055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ts val="28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ts val="28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ts val="28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ts val="28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BY" sz="2400" dirty="0">
                <a:solidFill>
                  <a:schemeClr val="tx1"/>
                </a:solidFill>
              </a:rPr>
              <a:t>Определите 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з</a:t>
            </a:r>
            <a:r>
              <a:rPr lang="be-BY" sz="2400" dirty="0">
                <a:solidFill>
                  <a:schemeClr val="tx1"/>
                </a:solidFill>
              </a:rPr>
              <a:t>м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я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в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п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в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д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а</a:t>
            </a:r>
            <a:r>
              <a:rPr lang="ru-BY" sz="2400" dirty="0">
                <a:solidFill>
                  <a:schemeClr val="tx1"/>
                </a:solidFill>
              </a:rPr>
              <a:t>к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 err="1">
                <a:solidFill>
                  <a:schemeClr val="tx1"/>
                </a:solidFill>
              </a:rPr>
              <a:t>еров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BC38CE-A80F-4391-BA78-D67793B8E5B9}"/>
              </a:ext>
            </a:extLst>
          </p:cNvPr>
          <p:cNvSpPr/>
          <p:nvPr/>
        </p:nvSpPr>
        <p:spPr>
          <a:xfrm>
            <a:off x="9264416" y="1353480"/>
            <a:ext cx="2575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BY" sz="2400" dirty="0"/>
              <a:t>В</a:t>
            </a:r>
            <a:r>
              <a:rPr lang="be-BY" sz="2400" dirty="0"/>
              <a:t>р</a:t>
            </a:r>
            <a:r>
              <a:rPr lang="ru-BY" sz="2400" dirty="0"/>
              <a:t>е</a:t>
            </a:r>
            <a:r>
              <a:rPr lang="be-BY" sz="2400" dirty="0"/>
              <a:t>м</a:t>
            </a:r>
            <a:r>
              <a:rPr lang="ru-BY" sz="2400" dirty="0"/>
              <a:t>я</a:t>
            </a:r>
            <a:r>
              <a:rPr lang="en-US" sz="2400" dirty="0"/>
              <a:t>: </a:t>
            </a:r>
            <a:r>
              <a:rPr lang="ru-BY" sz="2400" dirty="0"/>
              <a:t>7</a:t>
            </a:r>
            <a:r>
              <a:rPr lang="en-US" sz="2400" dirty="0"/>
              <a:t> </a:t>
            </a:r>
            <a:r>
              <a:rPr lang="ru-BY" sz="2400" dirty="0"/>
              <a:t>м</a:t>
            </a:r>
            <a:r>
              <a:rPr lang="be-BY" sz="2400" dirty="0"/>
              <a:t>и</a:t>
            </a:r>
            <a:r>
              <a:rPr lang="ru-BY" sz="2400" dirty="0"/>
              <a:t>н</a:t>
            </a:r>
            <a:endParaRPr lang="en-US" sz="24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C804C8C-4844-4658-BFD8-2F02AF22D3F7}"/>
              </a:ext>
            </a:extLst>
          </p:cNvPr>
          <p:cNvSpPr txBox="1">
            <a:spLocks/>
          </p:cNvSpPr>
          <p:nvPr/>
        </p:nvSpPr>
        <p:spPr>
          <a:xfrm>
            <a:off x="7456715" y="4384601"/>
            <a:ext cx="4735286" cy="1863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BY" sz="2400" b="1" dirty="0">
                <a:solidFill>
                  <a:schemeClr val="tx1"/>
                </a:solidFill>
              </a:rPr>
              <a:t>Н</a:t>
            </a:r>
            <a:r>
              <a:rPr lang="be-BY" sz="2400" b="1" dirty="0">
                <a:solidFill>
                  <a:schemeClr val="tx1"/>
                </a:solidFill>
              </a:rPr>
              <a:t>а</a:t>
            </a:r>
            <a:r>
              <a:rPr lang="ru-BY" sz="2400" b="1" dirty="0">
                <a:solidFill>
                  <a:schemeClr val="tx1"/>
                </a:solidFill>
              </a:rPr>
              <a:t> </a:t>
            </a:r>
            <a:r>
              <a:rPr lang="be-BY" sz="2400" b="1" dirty="0">
                <a:solidFill>
                  <a:schemeClr val="tx1"/>
                </a:solidFill>
              </a:rPr>
              <a:t>в</a:t>
            </a:r>
            <a:r>
              <a:rPr lang="ru-BY" sz="2400" b="1" dirty="0">
                <a:solidFill>
                  <a:schemeClr val="tx1"/>
                </a:solidFill>
              </a:rPr>
              <a:t>х</a:t>
            </a:r>
            <a:r>
              <a:rPr lang="be-BY" sz="2400" b="1" dirty="0">
                <a:solidFill>
                  <a:schemeClr val="tx1"/>
                </a:solidFill>
              </a:rPr>
              <a:t>о</a:t>
            </a:r>
            <a:r>
              <a:rPr lang="ru-BY" sz="2400" b="1" dirty="0">
                <a:solidFill>
                  <a:schemeClr val="tx1"/>
                </a:solidFill>
              </a:rPr>
              <a:t>д</a:t>
            </a:r>
            <a:r>
              <a:rPr lang="be-BY" sz="2400" b="1" dirty="0">
                <a:solidFill>
                  <a:schemeClr val="tx1"/>
                </a:solidFill>
              </a:rPr>
              <a:t>е</a:t>
            </a:r>
            <a:r>
              <a:rPr lang="ru-BY" sz="2400" b="1" dirty="0">
                <a:solidFill>
                  <a:schemeClr val="tx1"/>
                </a:solidFill>
              </a:rPr>
              <a:t>: </a:t>
            </a:r>
            <a:r>
              <a:rPr lang="be-BY" sz="2400" dirty="0">
                <a:solidFill>
                  <a:schemeClr val="tx1"/>
                </a:solidFill>
              </a:rPr>
              <a:t>С</a:t>
            </a:r>
            <a:r>
              <a:rPr lang="ru-BY" sz="2400" dirty="0">
                <a:solidFill>
                  <a:schemeClr val="tx1"/>
                </a:solidFill>
              </a:rPr>
              <a:t>п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с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к </a:t>
            </a:r>
            <a:r>
              <a:rPr lang="be-BY" sz="2400" dirty="0">
                <a:solidFill>
                  <a:schemeClr val="tx1"/>
                </a:solidFill>
              </a:rPr>
              <a:t>а</a:t>
            </a:r>
            <a:r>
              <a:rPr lang="ru-BY" sz="2400" dirty="0">
                <a:solidFill>
                  <a:schemeClr val="tx1"/>
                </a:solidFill>
              </a:rPr>
              <a:t>к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р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в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д</a:t>
            </a:r>
            <a:r>
              <a:rPr lang="ru-BY" sz="2400" dirty="0">
                <a:solidFill>
                  <a:schemeClr val="tx1"/>
                </a:solidFill>
              </a:rPr>
              <a:t>л</a:t>
            </a:r>
            <a:r>
              <a:rPr lang="be-BY" sz="2400" dirty="0">
                <a:solidFill>
                  <a:schemeClr val="tx1"/>
                </a:solidFill>
              </a:rPr>
              <a:t>я</a:t>
            </a:r>
            <a:r>
              <a:rPr lang="ru-BY" sz="2400" dirty="0">
                <a:solidFill>
                  <a:schemeClr val="tx1"/>
                </a:solidFill>
              </a:rPr>
              <a:t> каждой цели</a:t>
            </a:r>
          </a:p>
          <a:p>
            <a:r>
              <a:rPr lang="ru-BY" sz="2400" b="1" dirty="0">
                <a:solidFill>
                  <a:schemeClr val="tx1"/>
                </a:solidFill>
              </a:rPr>
              <a:t>Н</a:t>
            </a:r>
            <a:r>
              <a:rPr lang="be-BY" sz="2400" b="1" dirty="0">
                <a:solidFill>
                  <a:schemeClr val="tx1"/>
                </a:solidFill>
              </a:rPr>
              <a:t>а</a:t>
            </a:r>
            <a:r>
              <a:rPr lang="ru-BY" sz="2400" b="1" dirty="0">
                <a:solidFill>
                  <a:schemeClr val="tx1"/>
                </a:solidFill>
              </a:rPr>
              <a:t> </a:t>
            </a:r>
            <a:r>
              <a:rPr lang="be-BY" sz="2400" b="1" dirty="0">
                <a:solidFill>
                  <a:schemeClr val="tx1"/>
                </a:solidFill>
              </a:rPr>
              <a:t>в</a:t>
            </a:r>
            <a:r>
              <a:rPr lang="ru-BY" sz="2400" b="1" dirty="0">
                <a:solidFill>
                  <a:schemeClr val="tx1"/>
                </a:solidFill>
              </a:rPr>
              <a:t>ы</a:t>
            </a:r>
            <a:r>
              <a:rPr lang="be-BY" sz="2400" b="1" dirty="0">
                <a:solidFill>
                  <a:schemeClr val="tx1"/>
                </a:solidFill>
              </a:rPr>
              <a:t>х</a:t>
            </a:r>
            <a:r>
              <a:rPr lang="ru-BY" sz="2400" b="1" dirty="0">
                <a:solidFill>
                  <a:schemeClr val="tx1"/>
                </a:solidFill>
              </a:rPr>
              <a:t>о</a:t>
            </a:r>
            <a:r>
              <a:rPr lang="be-BY" sz="2400" b="1" dirty="0">
                <a:solidFill>
                  <a:schemeClr val="tx1"/>
                </a:solidFill>
              </a:rPr>
              <a:t>д</a:t>
            </a:r>
            <a:r>
              <a:rPr lang="ru-BY" sz="2400" b="1" dirty="0">
                <a:solidFill>
                  <a:schemeClr val="tx1"/>
                </a:solidFill>
              </a:rPr>
              <a:t>е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С</a:t>
            </a:r>
            <a:r>
              <a:rPr lang="ru-BY" sz="2400" dirty="0">
                <a:solidFill>
                  <a:schemeClr val="tx1"/>
                </a:solidFill>
              </a:rPr>
              <a:t>п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с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к </a:t>
            </a:r>
            <a:r>
              <a:rPr lang="ru-BY" sz="2400" dirty="0" err="1">
                <a:solidFill>
                  <a:schemeClr val="tx1"/>
                </a:solidFill>
              </a:rPr>
              <a:t>изме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й</a:t>
            </a:r>
            <a:r>
              <a:rPr lang="ru-BY" sz="2400" dirty="0">
                <a:solidFill>
                  <a:schemeClr val="tx1"/>
                </a:solidFill>
              </a:rPr>
              <a:t> в поведении каждого актера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F31CB8F-4A18-4347-B3B3-8F141F81AD05}"/>
              </a:ext>
            </a:extLst>
          </p:cNvPr>
          <p:cNvSpPr txBox="1">
            <a:spLocks/>
          </p:cNvSpPr>
          <p:nvPr/>
        </p:nvSpPr>
        <p:spPr>
          <a:xfrm>
            <a:off x="772886" y="3187683"/>
            <a:ext cx="6402530" cy="239383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ts val="28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ts val="28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ts val="28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ts val="28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e-BY" sz="2400" b="1" dirty="0">
                <a:solidFill>
                  <a:schemeClr val="tx1"/>
                </a:solidFill>
              </a:rPr>
              <a:t>П</a:t>
            </a:r>
            <a:r>
              <a:rPr lang="ru-BY" sz="2400" b="1" dirty="0">
                <a:solidFill>
                  <a:schemeClr val="tx1"/>
                </a:solidFill>
              </a:rPr>
              <a:t>о</a:t>
            </a:r>
            <a:r>
              <a:rPr lang="be-BY" sz="2400" b="1" dirty="0">
                <a:solidFill>
                  <a:schemeClr val="tx1"/>
                </a:solidFill>
              </a:rPr>
              <a:t>д</a:t>
            </a:r>
            <a:r>
              <a:rPr lang="ru-BY" sz="2400" b="1" dirty="0">
                <a:solidFill>
                  <a:schemeClr val="tx1"/>
                </a:solidFill>
              </a:rPr>
              <a:t>с</a:t>
            </a:r>
            <a:r>
              <a:rPr lang="be-BY" sz="2400" b="1" dirty="0">
                <a:solidFill>
                  <a:schemeClr val="tx1"/>
                </a:solidFill>
              </a:rPr>
              <a:t>к</a:t>
            </a:r>
            <a:r>
              <a:rPr lang="ru-BY" sz="2400" b="1" dirty="0">
                <a:solidFill>
                  <a:schemeClr val="tx1"/>
                </a:solidFill>
              </a:rPr>
              <a:t>а</a:t>
            </a:r>
            <a:r>
              <a:rPr lang="be-BY" sz="2400" b="1" dirty="0">
                <a:solidFill>
                  <a:schemeClr val="tx1"/>
                </a:solidFill>
              </a:rPr>
              <a:t>з</a:t>
            </a:r>
            <a:r>
              <a:rPr lang="ru-BY" sz="2400" b="1" dirty="0">
                <a:solidFill>
                  <a:schemeClr val="tx1"/>
                </a:solidFill>
              </a:rPr>
              <a:t>к</a:t>
            </a:r>
            <a:r>
              <a:rPr lang="be-BY" sz="2400" b="1" dirty="0">
                <a:solidFill>
                  <a:schemeClr val="tx1"/>
                </a:solidFill>
              </a:rPr>
              <a:t>и</a:t>
            </a:r>
            <a:r>
              <a:rPr lang="ru-BY" sz="2400" b="1" dirty="0">
                <a:solidFill>
                  <a:schemeClr val="tx1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e-BY" sz="2400" dirty="0">
                <a:solidFill>
                  <a:schemeClr val="tx1"/>
                </a:solidFill>
              </a:rPr>
              <a:t>Ч</a:t>
            </a:r>
            <a:r>
              <a:rPr lang="ru-BY" sz="2400" dirty="0">
                <a:solidFill>
                  <a:schemeClr val="tx1"/>
                </a:solidFill>
              </a:rPr>
              <a:t>т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а</a:t>
            </a:r>
            <a:r>
              <a:rPr lang="ru-BY" sz="2400" dirty="0">
                <a:solidFill>
                  <a:schemeClr val="tx1"/>
                </a:solidFill>
              </a:rPr>
              <a:t>к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р</a:t>
            </a:r>
            <a:r>
              <a:rPr lang="ru-BY" sz="2400" dirty="0">
                <a:solidFill>
                  <a:schemeClr val="tx1"/>
                </a:solidFill>
              </a:rPr>
              <a:t>ы </a:t>
            </a:r>
            <a:r>
              <a:rPr lang="be-BY" sz="2400" dirty="0">
                <a:solidFill>
                  <a:schemeClr val="tx1"/>
                </a:solidFill>
              </a:rPr>
              <a:t>д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л</a:t>
            </a:r>
            <a:r>
              <a:rPr lang="ru-BY" sz="2400" dirty="0">
                <a:solidFill>
                  <a:schemeClr val="tx1"/>
                </a:solidFill>
              </a:rPr>
              <a:t>ж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ы 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а</a:t>
            </a:r>
            <a:r>
              <a:rPr lang="be-BY" sz="2400" dirty="0">
                <a:solidFill>
                  <a:schemeClr val="tx1"/>
                </a:solidFill>
              </a:rPr>
              <a:t>ч</a:t>
            </a:r>
            <a:r>
              <a:rPr lang="ru-BY" sz="2400" dirty="0">
                <a:solidFill>
                  <a:schemeClr val="tx1"/>
                </a:solidFill>
              </a:rPr>
              <a:t>а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ь </a:t>
            </a:r>
            <a:r>
              <a:rPr lang="be-BY" sz="2400" dirty="0">
                <a:solidFill>
                  <a:schemeClr val="tx1"/>
                </a:solidFill>
              </a:rPr>
              <a:t>д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л</a:t>
            </a:r>
            <a:r>
              <a:rPr lang="ru-BY" sz="2400" dirty="0">
                <a:solidFill>
                  <a:schemeClr val="tx1"/>
                </a:solidFill>
              </a:rPr>
              <a:t>а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ь?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e-BY" sz="2400" dirty="0">
                <a:solidFill>
                  <a:schemeClr val="tx1"/>
                </a:solidFill>
              </a:rPr>
              <a:t>Ч</a:t>
            </a:r>
            <a:r>
              <a:rPr lang="ru-BY" sz="2400" dirty="0">
                <a:solidFill>
                  <a:schemeClr val="tx1"/>
                </a:solidFill>
              </a:rPr>
              <a:t>т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а</a:t>
            </a:r>
            <a:r>
              <a:rPr lang="ru-BY" sz="2400" dirty="0" err="1">
                <a:solidFill>
                  <a:schemeClr val="tx1"/>
                </a:solidFill>
              </a:rPr>
              <a:t>ктеры</a:t>
            </a:r>
            <a:r>
              <a:rPr lang="ru-BY" sz="2400" dirty="0">
                <a:solidFill>
                  <a:schemeClr val="tx1"/>
                </a:solidFill>
              </a:rPr>
              <a:t> должны перестать делать?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e-BY" sz="2400" dirty="0">
                <a:solidFill>
                  <a:schemeClr val="tx1"/>
                </a:solidFill>
              </a:rPr>
              <a:t>Ч</a:t>
            </a:r>
            <a:r>
              <a:rPr lang="ru-BY" sz="2400" dirty="0">
                <a:solidFill>
                  <a:schemeClr val="tx1"/>
                </a:solidFill>
              </a:rPr>
              <a:t>т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а</a:t>
            </a:r>
            <a:r>
              <a:rPr lang="ru-BY" sz="2400" dirty="0">
                <a:solidFill>
                  <a:schemeClr val="tx1"/>
                </a:solidFill>
              </a:rPr>
              <a:t>к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р</a:t>
            </a:r>
            <a:r>
              <a:rPr lang="ru-BY" sz="2400" dirty="0">
                <a:solidFill>
                  <a:schemeClr val="tx1"/>
                </a:solidFill>
              </a:rPr>
              <a:t>ы </a:t>
            </a:r>
            <a:r>
              <a:rPr lang="be-BY" sz="2400" dirty="0">
                <a:solidFill>
                  <a:schemeClr val="tx1"/>
                </a:solidFill>
              </a:rPr>
              <a:t>д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л</a:t>
            </a:r>
            <a:r>
              <a:rPr lang="ru-BY" sz="2400" dirty="0">
                <a:solidFill>
                  <a:schemeClr val="tx1"/>
                </a:solidFill>
              </a:rPr>
              <a:t>ж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ы 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а</a:t>
            </a:r>
            <a:r>
              <a:rPr lang="be-BY" sz="2400" dirty="0">
                <a:solidFill>
                  <a:schemeClr val="tx1"/>
                </a:solidFill>
              </a:rPr>
              <a:t>ч</a:t>
            </a:r>
            <a:r>
              <a:rPr lang="ru-BY" sz="2400" dirty="0">
                <a:solidFill>
                  <a:schemeClr val="tx1"/>
                </a:solidFill>
              </a:rPr>
              <a:t>а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ь </a:t>
            </a:r>
            <a:r>
              <a:rPr lang="be-BY" sz="2400" dirty="0">
                <a:solidFill>
                  <a:schemeClr val="tx1"/>
                </a:solidFill>
              </a:rPr>
              <a:t>д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л</a:t>
            </a:r>
            <a:r>
              <a:rPr lang="ru-BY" sz="2400" dirty="0">
                <a:solidFill>
                  <a:schemeClr val="tx1"/>
                </a:solidFill>
              </a:rPr>
              <a:t>а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ь </a:t>
            </a:r>
            <a:r>
              <a:rPr lang="be-BY" sz="2400" dirty="0">
                <a:solidFill>
                  <a:schemeClr val="tx1"/>
                </a:solidFill>
              </a:rPr>
              <a:t>п</a:t>
            </a:r>
            <a:r>
              <a:rPr lang="ru-BY" sz="2400" dirty="0">
                <a:solidFill>
                  <a:schemeClr val="tx1"/>
                </a:solidFill>
              </a:rPr>
              <a:t>о-</a:t>
            </a:r>
            <a:r>
              <a:rPr lang="be-BY" sz="2400" dirty="0">
                <a:solidFill>
                  <a:schemeClr val="tx1"/>
                </a:solidFill>
              </a:rPr>
              <a:t>д</a:t>
            </a:r>
            <a:r>
              <a:rPr lang="ru-BY" sz="2400" dirty="0">
                <a:solidFill>
                  <a:schemeClr val="tx1"/>
                </a:solidFill>
              </a:rPr>
              <a:t>р</a:t>
            </a:r>
            <a:r>
              <a:rPr lang="be-BY" sz="2400" dirty="0">
                <a:solidFill>
                  <a:schemeClr val="tx1"/>
                </a:solidFill>
              </a:rPr>
              <a:t>у</a:t>
            </a:r>
            <a:r>
              <a:rPr lang="ru-BY" sz="2400" dirty="0">
                <a:solidFill>
                  <a:schemeClr val="tx1"/>
                </a:solidFill>
              </a:rPr>
              <a:t>г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м</a:t>
            </a:r>
            <a:r>
              <a:rPr lang="be-BY" sz="2400" dirty="0">
                <a:solidFill>
                  <a:schemeClr val="tx1"/>
                </a:solidFill>
              </a:rPr>
              <a:t>у</a:t>
            </a:r>
            <a:r>
              <a:rPr lang="ru-BY" sz="2400" dirty="0">
                <a:solidFill>
                  <a:schemeClr val="tx1"/>
                </a:solidFill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79E9A1-0D1D-41AA-A324-4E0FBEB39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257" y="0"/>
            <a:ext cx="2394199" cy="11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58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3A02084-34D2-4A51-AF3E-B3205CA15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656" y="480651"/>
            <a:ext cx="8961488" cy="1097777"/>
          </a:xfrm>
        </p:spPr>
        <p:txBody>
          <a:bodyPr>
            <a:normAutofit fontScale="90000"/>
          </a:bodyPr>
          <a:lstStyle/>
          <a:p>
            <a:r>
              <a:rPr lang="ru-BY" sz="4800" u="sng" dirty="0"/>
              <a:t>Ш</a:t>
            </a:r>
            <a:r>
              <a:rPr lang="be-BY" sz="4800" u="sng" dirty="0"/>
              <a:t>а</a:t>
            </a:r>
            <a:r>
              <a:rPr lang="ru-BY" u="sng" dirty="0"/>
              <a:t>г 4 - </a:t>
            </a:r>
            <a:r>
              <a:rPr lang="en-US" sz="4800" u="sng" dirty="0"/>
              <a:t>What – </a:t>
            </a:r>
            <a:r>
              <a:rPr lang="ru-BY" sz="4800" u="sng" dirty="0"/>
              <a:t>Что нам ну</a:t>
            </a:r>
            <a:r>
              <a:rPr lang="be-BY" sz="4800" u="sng" dirty="0"/>
              <a:t>ж</a:t>
            </a:r>
            <a:r>
              <a:rPr lang="ru-BY" sz="4800" u="sng" dirty="0"/>
              <a:t>н</a:t>
            </a:r>
            <a:r>
              <a:rPr lang="be-BY" sz="4800" u="sng" dirty="0"/>
              <a:t>о</a:t>
            </a:r>
            <a:r>
              <a:rPr lang="ru-BY" sz="4800" u="sng" dirty="0"/>
              <a:t> </a:t>
            </a:r>
            <a:r>
              <a:rPr lang="be-BY" sz="4800" u="sng" dirty="0"/>
              <a:t>с</a:t>
            </a:r>
            <a:r>
              <a:rPr lang="ru-BY" sz="4800" u="sng" dirty="0"/>
              <a:t>д</a:t>
            </a:r>
            <a:r>
              <a:rPr lang="be-BY" sz="4800" u="sng" dirty="0"/>
              <a:t>е</a:t>
            </a:r>
            <a:r>
              <a:rPr lang="ru-BY" sz="4800" u="sng" dirty="0"/>
              <a:t>л</a:t>
            </a:r>
            <a:r>
              <a:rPr lang="be-BY" sz="4800" u="sng" dirty="0"/>
              <a:t>а</a:t>
            </a:r>
            <a:r>
              <a:rPr lang="ru-BY" sz="4800" u="sng" dirty="0"/>
              <a:t>т</a:t>
            </a:r>
            <a:r>
              <a:rPr lang="be-BY" sz="4800" u="sng" dirty="0"/>
              <a:t>ь</a:t>
            </a:r>
            <a:r>
              <a:rPr lang="ru-BY" sz="4800" u="sng" dirty="0"/>
              <a:t>, </a:t>
            </a:r>
            <a:r>
              <a:rPr lang="be-BY" sz="4800" u="sng" dirty="0"/>
              <a:t>ч</a:t>
            </a:r>
            <a:r>
              <a:rPr lang="ru-BY" sz="4800" u="sng" dirty="0"/>
              <a:t>т</a:t>
            </a:r>
            <a:r>
              <a:rPr lang="be-BY" sz="4800" u="sng" dirty="0"/>
              <a:t>о</a:t>
            </a:r>
            <a:r>
              <a:rPr lang="ru-BY" sz="4800" u="sng" dirty="0"/>
              <a:t>б</a:t>
            </a:r>
            <a:r>
              <a:rPr lang="be-BY" sz="4800" u="sng" dirty="0"/>
              <a:t>ы</a:t>
            </a:r>
            <a:r>
              <a:rPr lang="ru-BY" sz="4800" u="sng" dirty="0"/>
              <a:t> </a:t>
            </a:r>
            <a:r>
              <a:rPr lang="be-BY" sz="4800" u="sng" dirty="0"/>
              <a:t>и</a:t>
            </a:r>
            <a:r>
              <a:rPr lang="ru-BY" sz="4800" u="sng" dirty="0"/>
              <a:t>з</a:t>
            </a:r>
            <a:r>
              <a:rPr lang="be-BY" sz="4800" u="sng" dirty="0"/>
              <a:t>м</a:t>
            </a:r>
            <a:r>
              <a:rPr lang="ru-BY" sz="4800" u="sng" dirty="0"/>
              <a:t>е</a:t>
            </a:r>
            <a:r>
              <a:rPr lang="be-BY" sz="4800" u="sng" dirty="0"/>
              <a:t>н</a:t>
            </a:r>
            <a:r>
              <a:rPr lang="ru-BY" sz="4800" u="sng" dirty="0"/>
              <a:t>и</a:t>
            </a:r>
            <a:r>
              <a:rPr lang="be-BY" sz="4800" u="sng" dirty="0"/>
              <a:t>т</a:t>
            </a:r>
            <a:r>
              <a:rPr lang="ru-BY" sz="4800" u="sng" dirty="0"/>
              <a:t>ь </a:t>
            </a:r>
            <a:r>
              <a:rPr lang="be-BY" sz="4800" u="sng" dirty="0"/>
              <a:t>п</a:t>
            </a:r>
            <a:r>
              <a:rPr lang="ru-BY" sz="4800" u="sng" dirty="0"/>
              <a:t>о</a:t>
            </a:r>
            <a:r>
              <a:rPr lang="be-BY" sz="4800" u="sng" dirty="0"/>
              <a:t>в</a:t>
            </a:r>
            <a:r>
              <a:rPr lang="ru-BY" sz="4800" u="sng" dirty="0"/>
              <a:t>е</a:t>
            </a:r>
            <a:r>
              <a:rPr lang="be-BY" sz="4800" u="sng" dirty="0"/>
              <a:t>д</a:t>
            </a:r>
            <a:r>
              <a:rPr lang="ru-BY" sz="4800" u="sng" dirty="0"/>
              <a:t>е</a:t>
            </a:r>
            <a:r>
              <a:rPr lang="be-BY" sz="4800" u="sng" dirty="0"/>
              <a:t>н</a:t>
            </a:r>
            <a:r>
              <a:rPr lang="ru-BY" sz="4800" u="sng" dirty="0"/>
              <a:t>и</a:t>
            </a:r>
            <a:r>
              <a:rPr lang="be-BY" sz="4800" u="sng" dirty="0"/>
              <a:t>е</a:t>
            </a:r>
            <a:r>
              <a:rPr lang="ru-BY" sz="4800" u="sng" dirty="0"/>
              <a:t> </a:t>
            </a:r>
            <a:r>
              <a:rPr lang="be-BY" sz="4800" u="sng" dirty="0"/>
              <a:t>а</a:t>
            </a:r>
            <a:r>
              <a:rPr lang="ru-BY" sz="4800" u="sng" dirty="0"/>
              <a:t>к</a:t>
            </a:r>
            <a:r>
              <a:rPr lang="be-BY" sz="4800" u="sng" dirty="0"/>
              <a:t>т</a:t>
            </a:r>
            <a:r>
              <a:rPr lang="ru-BY" sz="4800" u="sng" dirty="0"/>
              <a:t>е</a:t>
            </a:r>
            <a:r>
              <a:rPr lang="be-BY" sz="4800" u="sng" dirty="0"/>
              <a:t>р</a:t>
            </a:r>
            <a:r>
              <a:rPr lang="ru-BY" sz="4800" u="sng" dirty="0"/>
              <a:t>о</a:t>
            </a:r>
            <a:r>
              <a:rPr lang="be-BY" sz="4800" u="sng" dirty="0"/>
              <a:t>в</a:t>
            </a:r>
            <a:r>
              <a:rPr lang="ru-BY" sz="4800" u="sng" dirty="0"/>
              <a:t>?</a:t>
            </a:r>
            <a:endParaRPr lang="en-US" sz="4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F10FE44-F7A7-462C-869E-2AC21D3593CD}"/>
              </a:ext>
            </a:extLst>
          </p:cNvPr>
          <p:cNvSpPr txBox="1">
            <a:spLocks/>
          </p:cNvSpPr>
          <p:nvPr/>
        </p:nvSpPr>
        <p:spPr>
          <a:xfrm>
            <a:off x="772886" y="2056449"/>
            <a:ext cx="6966062" cy="7847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ts val="28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ts val="28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ts val="28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ts val="28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e-BY" sz="2400" dirty="0">
                <a:solidFill>
                  <a:schemeClr val="tx1"/>
                </a:solidFill>
              </a:rPr>
              <a:t>Ч</a:t>
            </a:r>
            <a:r>
              <a:rPr lang="ru-BY" sz="2400" dirty="0">
                <a:solidFill>
                  <a:schemeClr val="tx1"/>
                </a:solidFill>
              </a:rPr>
              <a:t>т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а</a:t>
            </a:r>
            <a:r>
              <a:rPr lang="be-BY" sz="2400" dirty="0">
                <a:solidFill>
                  <a:schemeClr val="tx1"/>
                </a:solidFill>
              </a:rPr>
              <a:t>м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у</a:t>
            </a:r>
            <a:r>
              <a:rPr lang="be-BY" sz="2400" dirty="0">
                <a:solidFill>
                  <a:schemeClr val="tx1"/>
                </a:solidFill>
              </a:rPr>
              <a:t>ж</a:t>
            </a:r>
            <a:r>
              <a:rPr lang="ru-BY" sz="2400" dirty="0">
                <a:solidFill>
                  <a:schemeClr val="tx1"/>
                </a:solidFill>
              </a:rPr>
              <a:t>н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с</a:t>
            </a:r>
            <a:r>
              <a:rPr lang="ru-BY" sz="2400" dirty="0">
                <a:solidFill>
                  <a:schemeClr val="tx1"/>
                </a:solidFill>
              </a:rPr>
              <a:t>д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л</a:t>
            </a:r>
            <a:r>
              <a:rPr lang="be-BY" sz="2400" dirty="0">
                <a:solidFill>
                  <a:schemeClr val="tx1"/>
                </a:solidFill>
              </a:rPr>
              <a:t>а</a:t>
            </a:r>
            <a:r>
              <a:rPr lang="ru-BY" sz="2400" dirty="0">
                <a:solidFill>
                  <a:schemeClr val="tx1"/>
                </a:solidFill>
              </a:rPr>
              <a:t>т</a:t>
            </a:r>
            <a:r>
              <a:rPr lang="be-BY" sz="2400" dirty="0">
                <a:solidFill>
                  <a:schemeClr val="tx1"/>
                </a:solidFill>
              </a:rPr>
              <a:t>ь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л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п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с</a:t>
            </a:r>
            <a:r>
              <a:rPr lang="ru-BY" sz="2400" dirty="0">
                <a:solidFill>
                  <a:schemeClr val="tx1"/>
                </a:solidFill>
              </a:rPr>
              <a:t>т</a:t>
            </a:r>
            <a:r>
              <a:rPr lang="be-BY" sz="2400" dirty="0">
                <a:solidFill>
                  <a:schemeClr val="tx1"/>
                </a:solidFill>
              </a:rPr>
              <a:t>а</a:t>
            </a:r>
            <a:r>
              <a:rPr lang="ru-BY" sz="2400" dirty="0">
                <a:solidFill>
                  <a:schemeClr val="tx1"/>
                </a:solidFill>
              </a:rPr>
              <a:t>в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т</a:t>
            </a:r>
            <a:r>
              <a:rPr lang="be-BY" sz="2400" dirty="0">
                <a:solidFill>
                  <a:schemeClr val="tx1"/>
                </a:solidFill>
              </a:rPr>
              <a:t>ь</a:t>
            </a:r>
            <a:r>
              <a:rPr lang="ru-BY" sz="2400" dirty="0">
                <a:solidFill>
                  <a:schemeClr val="tx1"/>
                </a:solidFill>
              </a:rPr>
              <a:t>, </a:t>
            </a:r>
            <a:r>
              <a:rPr lang="be-BY" sz="2400" dirty="0">
                <a:solidFill>
                  <a:schemeClr val="tx1"/>
                </a:solidFill>
              </a:rPr>
              <a:t>ч</a:t>
            </a:r>
            <a:r>
              <a:rPr lang="ru-BY" sz="2400" dirty="0">
                <a:solidFill>
                  <a:schemeClr val="tx1"/>
                </a:solidFill>
              </a:rPr>
              <a:t>т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б</a:t>
            </a:r>
            <a:r>
              <a:rPr lang="be-BY" sz="2400" dirty="0">
                <a:solidFill>
                  <a:schemeClr val="tx1"/>
                </a:solidFill>
              </a:rPr>
              <a:t>ы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з</a:t>
            </a:r>
            <a:r>
              <a:rPr lang="be-BY" sz="2400" dirty="0">
                <a:solidFill>
                  <a:schemeClr val="tx1"/>
                </a:solidFill>
              </a:rPr>
              <a:t>м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ь </a:t>
            </a:r>
            <a:r>
              <a:rPr lang="be-BY" sz="2400" dirty="0">
                <a:solidFill>
                  <a:schemeClr val="tx1"/>
                </a:solidFill>
              </a:rPr>
              <a:t>п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в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д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е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а</a:t>
            </a:r>
            <a:r>
              <a:rPr lang="ru-BY" sz="2400" dirty="0">
                <a:solidFill>
                  <a:schemeClr val="tx1"/>
                </a:solidFill>
              </a:rPr>
              <a:t>к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р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в</a:t>
            </a:r>
            <a:r>
              <a:rPr lang="ru-BY" sz="2400" dirty="0">
                <a:solidFill>
                  <a:schemeClr val="tx1"/>
                </a:solidFill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BC38CE-A80F-4391-BA78-D67793B8E5B9}"/>
              </a:ext>
            </a:extLst>
          </p:cNvPr>
          <p:cNvSpPr/>
          <p:nvPr/>
        </p:nvSpPr>
        <p:spPr>
          <a:xfrm>
            <a:off x="9264416" y="1353480"/>
            <a:ext cx="2575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BY" sz="2400" dirty="0"/>
              <a:t>В</a:t>
            </a:r>
            <a:r>
              <a:rPr lang="be-BY" sz="2400" dirty="0"/>
              <a:t>р</a:t>
            </a:r>
            <a:r>
              <a:rPr lang="ru-BY" sz="2400" dirty="0"/>
              <a:t>е</a:t>
            </a:r>
            <a:r>
              <a:rPr lang="be-BY" sz="2400" dirty="0"/>
              <a:t>м</a:t>
            </a:r>
            <a:r>
              <a:rPr lang="ru-BY" sz="2400" dirty="0"/>
              <a:t>я</a:t>
            </a:r>
            <a:r>
              <a:rPr lang="en-US" sz="2400" dirty="0"/>
              <a:t>: </a:t>
            </a:r>
            <a:r>
              <a:rPr lang="ru-BY" sz="2400" dirty="0"/>
              <a:t>7</a:t>
            </a:r>
            <a:r>
              <a:rPr lang="en-US" sz="2400" dirty="0"/>
              <a:t> </a:t>
            </a:r>
            <a:r>
              <a:rPr lang="ru-BY" sz="2400" dirty="0"/>
              <a:t>м</a:t>
            </a:r>
            <a:r>
              <a:rPr lang="be-BY" sz="2400" dirty="0"/>
              <a:t>и</a:t>
            </a:r>
            <a:r>
              <a:rPr lang="ru-BY" sz="2400" dirty="0"/>
              <a:t>н</a:t>
            </a:r>
            <a:endParaRPr lang="en-US" sz="24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C804C8C-4844-4658-BFD8-2F02AF22D3F7}"/>
              </a:ext>
            </a:extLst>
          </p:cNvPr>
          <p:cNvSpPr txBox="1">
            <a:spLocks/>
          </p:cNvSpPr>
          <p:nvPr/>
        </p:nvSpPr>
        <p:spPr>
          <a:xfrm>
            <a:off x="7456714" y="4146237"/>
            <a:ext cx="4735286" cy="2231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BY" sz="2400" b="1" dirty="0">
                <a:solidFill>
                  <a:schemeClr val="tx1"/>
                </a:solidFill>
              </a:rPr>
              <a:t>Н</a:t>
            </a:r>
            <a:r>
              <a:rPr lang="be-BY" sz="2400" b="1" dirty="0">
                <a:solidFill>
                  <a:schemeClr val="tx1"/>
                </a:solidFill>
              </a:rPr>
              <a:t>а</a:t>
            </a:r>
            <a:r>
              <a:rPr lang="ru-BY" sz="2400" b="1" dirty="0">
                <a:solidFill>
                  <a:schemeClr val="tx1"/>
                </a:solidFill>
              </a:rPr>
              <a:t> </a:t>
            </a:r>
            <a:r>
              <a:rPr lang="be-BY" sz="2400" b="1" dirty="0">
                <a:solidFill>
                  <a:schemeClr val="tx1"/>
                </a:solidFill>
              </a:rPr>
              <a:t>в</a:t>
            </a:r>
            <a:r>
              <a:rPr lang="ru-BY" sz="2400" b="1" dirty="0">
                <a:solidFill>
                  <a:schemeClr val="tx1"/>
                </a:solidFill>
              </a:rPr>
              <a:t>х</a:t>
            </a:r>
            <a:r>
              <a:rPr lang="be-BY" sz="2400" b="1" dirty="0">
                <a:solidFill>
                  <a:schemeClr val="tx1"/>
                </a:solidFill>
              </a:rPr>
              <a:t>о</a:t>
            </a:r>
            <a:r>
              <a:rPr lang="ru-BY" sz="2400" b="1" dirty="0">
                <a:solidFill>
                  <a:schemeClr val="tx1"/>
                </a:solidFill>
              </a:rPr>
              <a:t>д</a:t>
            </a:r>
            <a:r>
              <a:rPr lang="be-BY" sz="2400" b="1" dirty="0">
                <a:solidFill>
                  <a:schemeClr val="tx1"/>
                </a:solidFill>
              </a:rPr>
              <a:t>е</a:t>
            </a:r>
            <a:r>
              <a:rPr lang="ru-BY" sz="2400" b="1" dirty="0">
                <a:solidFill>
                  <a:schemeClr val="tx1"/>
                </a:solidFill>
              </a:rPr>
              <a:t>: </a:t>
            </a:r>
            <a:r>
              <a:rPr lang="be-BY" sz="2400" dirty="0">
                <a:solidFill>
                  <a:schemeClr val="tx1"/>
                </a:solidFill>
              </a:rPr>
              <a:t>С</a:t>
            </a:r>
            <a:r>
              <a:rPr lang="ru-BY" sz="2400" dirty="0">
                <a:solidFill>
                  <a:schemeClr val="tx1"/>
                </a:solidFill>
              </a:rPr>
              <a:t>п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с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к </a:t>
            </a:r>
            <a:r>
              <a:rPr lang="ru-BY" sz="2400" dirty="0" err="1">
                <a:solidFill>
                  <a:schemeClr val="tx1"/>
                </a:solidFill>
              </a:rPr>
              <a:t>изме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й</a:t>
            </a:r>
            <a:r>
              <a:rPr lang="ru-BY" sz="2400" dirty="0">
                <a:solidFill>
                  <a:schemeClr val="tx1"/>
                </a:solidFill>
              </a:rPr>
              <a:t> в поведении каждого актера </a:t>
            </a:r>
          </a:p>
          <a:p>
            <a:r>
              <a:rPr lang="ru-BY" sz="2400" b="1" dirty="0">
                <a:solidFill>
                  <a:schemeClr val="tx1"/>
                </a:solidFill>
              </a:rPr>
              <a:t>Н</a:t>
            </a:r>
            <a:r>
              <a:rPr lang="be-BY" sz="2400" b="1" dirty="0">
                <a:solidFill>
                  <a:schemeClr val="tx1"/>
                </a:solidFill>
              </a:rPr>
              <a:t>а</a:t>
            </a:r>
            <a:r>
              <a:rPr lang="ru-BY" sz="2400" b="1" dirty="0">
                <a:solidFill>
                  <a:schemeClr val="tx1"/>
                </a:solidFill>
              </a:rPr>
              <a:t> </a:t>
            </a:r>
            <a:r>
              <a:rPr lang="be-BY" sz="2400" b="1" dirty="0">
                <a:solidFill>
                  <a:schemeClr val="tx1"/>
                </a:solidFill>
              </a:rPr>
              <a:t>в</a:t>
            </a:r>
            <a:r>
              <a:rPr lang="ru-BY" sz="2400" b="1" dirty="0">
                <a:solidFill>
                  <a:schemeClr val="tx1"/>
                </a:solidFill>
              </a:rPr>
              <a:t>ы</a:t>
            </a:r>
            <a:r>
              <a:rPr lang="be-BY" sz="2400" b="1" dirty="0">
                <a:solidFill>
                  <a:schemeClr val="tx1"/>
                </a:solidFill>
              </a:rPr>
              <a:t>х</a:t>
            </a:r>
            <a:r>
              <a:rPr lang="ru-BY" sz="2400" b="1" dirty="0">
                <a:solidFill>
                  <a:schemeClr val="tx1"/>
                </a:solidFill>
              </a:rPr>
              <a:t>о</a:t>
            </a:r>
            <a:r>
              <a:rPr lang="be-BY" sz="2400" b="1" dirty="0">
                <a:solidFill>
                  <a:schemeClr val="tx1"/>
                </a:solidFill>
              </a:rPr>
              <a:t>д</a:t>
            </a:r>
            <a:r>
              <a:rPr lang="ru-BY" sz="2400" b="1" dirty="0">
                <a:solidFill>
                  <a:schemeClr val="tx1"/>
                </a:solidFill>
              </a:rPr>
              <a:t>е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  <a:r>
              <a:rPr lang="ru-BY" sz="2400" b="1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С</a:t>
            </a:r>
            <a:r>
              <a:rPr lang="ru-BY" sz="2400" dirty="0">
                <a:solidFill>
                  <a:schemeClr val="tx1"/>
                </a:solidFill>
              </a:rPr>
              <a:t>п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с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к </a:t>
            </a:r>
            <a:r>
              <a:rPr lang="be-BY" sz="2400" dirty="0">
                <a:solidFill>
                  <a:schemeClr val="tx1"/>
                </a:solidFill>
              </a:rPr>
              <a:t>д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й</a:t>
            </a:r>
            <a:r>
              <a:rPr lang="ru-BY" sz="2400" dirty="0">
                <a:solidFill>
                  <a:schemeClr val="tx1"/>
                </a:solidFill>
              </a:rPr>
              <a:t>с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в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й 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ф</a:t>
            </a:r>
            <a:r>
              <a:rPr lang="ru-BY" sz="2400" dirty="0">
                <a:solidFill>
                  <a:schemeClr val="tx1"/>
                </a:solidFill>
              </a:rPr>
              <a:t>у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к</a:t>
            </a:r>
            <a:r>
              <a:rPr lang="be-BY" sz="2400" dirty="0">
                <a:solidFill>
                  <a:schemeClr val="tx1"/>
                </a:solidFill>
              </a:rPr>
              <a:t>ц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н</a:t>
            </a:r>
            <a:r>
              <a:rPr lang="be-BY" sz="2400" dirty="0">
                <a:solidFill>
                  <a:schemeClr val="tx1"/>
                </a:solidFill>
              </a:rPr>
              <a:t>а</a:t>
            </a:r>
            <a:r>
              <a:rPr lang="ru-BY" sz="2400" dirty="0">
                <a:solidFill>
                  <a:schemeClr val="tx1"/>
                </a:solidFill>
              </a:rPr>
              <a:t>л</a:t>
            </a:r>
            <a:r>
              <a:rPr lang="be-BY" sz="2400" dirty="0">
                <a:solidFill>
                  <a:schemeClr val="tx1"/>
                </a:solidFill>
              </a:rPr>
              <a:t>а</a:t>
            </a:r>
            <a:r>
              <a:rPr lang="ru-BY" sz="2400" dirty="0">
                <a:solidFill>
                  <a:schemeClr val="tx1"/>
                </a:solidFill>
              </a:rPr>
              <a:t>, которые нужно осуществить для изменения поведения актеров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F31CB8F-4A18-4347-B3B3-8F141F81AD05}"/>
              </a:ext>
            </a:extLst>
          </p:cNvPr>
          <p:cNvSpPr txBox="1">
            <a:spLocks/>
          </p:cNvSpPr>
          <p:nvPr/>
        </p:nvSpPr>
        <p:spPr>
          <a:xfrm>
            <a:off x="772886" y="3187683"/>
            <a:ext cx="6402530" cy="239383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ts val="28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ts val="28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ts val="28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ts val="28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e-BY" sz="2400" b="1" dirty="0">
                <a:solidFill>
                  <a:schemeClr val="tx1"/>
                </a:solidFill>
              </a:rPr>
              <a:t>П</a:t>
            </a:r>
            <a:r>
              <a:rPr lang="ru-BY" sz="2400" b="1" dirty="0">
                <a:solidFill>
                  <a:schemeClr val="tx1"/>
                </a:solidFill>
              </a:rPr>
              <a:t>о</a:t>
            </a:r>
            <a:r>
              <a:rPr lang="be-BY" sz="2400" b="1" dirty="0">
                <a:solidFill>
                  <a:schemeClr val="tx1"/>
                </a:solidFill>
              </a:rPr>
              <a:t>д</a:t>
            </a:r>
            <a:r>
              <a:rPr lang="ru-BY" sz="2400" b="1" dirty="0">
                <a:solidFill>
                  <a:schemeClr val="tx1"/>
                </a:solidFill>
              </a:rPr>
              <a:t>с</a:t>
            </a:r>
            <a:r>
              <a:rPr lang="be-BY" sz="2400" b="1" dirty="0">
                <a:solidFill>
                  <a:schemeClr val="tx1"/>
                </a:solidFill>
              </a:rPr>
              <a:t>к</a:t>
            </a:r>
            <a:r>
              <a:rPr lang="ru-BY" sz="2400" b="1" dirty="0">
                <a:solidFill>
                  <a:schemeClr val="tx1"/>
                </a:solidFill>
              </a:rPr>
              <a:t>а</a:t>
            </a:r>
            <a:r>
              <a:rPr lang="be-BY" sz="2400" b="1" dirty="0">
                <a:solidFill>
                  <a:schemeClr val="tx1"/>
                </a:solidFill>
              </a:rPr>
              <a:t>з</a:t>
            </a:r>
            <a:r>
              <a:rPr lang="ru-BY" sz="2400" b="1" dirty="0">
                <a:solidFill>
                  <a:schemeClr val="tx1"/>
                </a:solidFill>
              </a:rPr>
              <a:t>к</a:t>
            </a:r>
            <a:r>
              <a:rPr lang="be-BY" sz="2400" b="1" dirty="0">
                <a:solidFill>
                  <a:schemeClr val="tx1"/>
                </a:solidFill>
              </a:rPr>
              <a:t>и</a:t>
            </a:r>
            <a:r>
              <a:rPr lang="ru-BY" sz="2400" b="1" dirty="0">
                <a:solidFill>
                  <a:schemeClr val="tx1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e-BY" sz="2400" dirty="0">
                <a:solidFill>
                  <a:schemeClr val="tx1"/>
                </a:solidFill>
              </a:rPr>
              <a:t>Ч</a:t>
            </a:r>
            <a:r>
              <a:rPr lang="ru-BY" sz="2400" dirty="0">
                <a:solidFill>
                  <a:schemeClr val="tx1"/>
                </a:solidFill>
              </a:rPr>
              <a:t>т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а</a:t>
            </a:r>
            <a:r>
              <a:rPr lang="be-BY" sz="2400" dirty="0">
                <a:solidFill>
                  <a:schemeClr val="tx1"/>
                </a:solidFill>
              </a:rPr>
              <a:t>м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у</a:t>
            </a:r>
            <a:r>
              <a:rPr lang="be-BY" sz="2400" dirty="0">
                <a:solidFill>
                  <a:schemeClr val="tx1"/>
                </a:solidFill>
              </a:rPr>
              <a:t>ж</a:t>
            </a:r>
            <a:r>
              <a:rPr lang="ru-BY" sz="2400" dirty="0">
                <a:solidFill>
                  <a:schemeClr val="tx1"/>
                </a:solidFill>
              </a:rPr>
              <a:t>н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д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б</a:t>
            </a:r>
            <a:r>
              <a:rPr lang="ru-BY" sz="2400" dirty="0">
                <a:solidFill>
                  <a:schemeClr val="tx1"/>
                </a:solidFill>
              </a:rPr>
              <a:t>а</a:t>
            </a:r>
            <a:r>
              <a:rPr lang="be-BY" sz="2400" dirty="0">
                <a:solidFill>
                  <a:schemeClr val="tx1"/>
                </a:solidFill>
              </a:rPr>
              <a:t>в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ь 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л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у</a:t>
            </a:r>
            <a:r>
              <a:rPr lang="ru-BY" sz="2400" dirty="0">
                <a:solidFill>
                  <a:schemeClr val="tx1"/>
                </a:solidFill>
              </a:rPr>
              <a:t>б</a:t>
            </a:r>
            <a:r>
              <a:rPr lang="be-BY" sz="2400" dirty="0">
                <a:solidFill>
                  <a:schemeClr val="tx1"/>
                </a:solidFill>
              </a:rPr>
              <a:t>р</a:t>
            </a:r>
            <a:r>
              <a:rPr lang="ru-BY" sz="2400" dirty="0">
                <a:solidFill>
                  <a:schemeClr val="tx1"/>
                </a:solidFill>
              </a:rPr>
              <a:t>а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ь </a:t>
            </a:r>
            <a:r>
              <a:rPr lang="be-BY" sz="2400" dirty="0">
                <a:solidFill>
                  <a:schemeClr val="tx1"/>
                </a:solidFill>
              </a:rPr>
              <a:t>в</a:t>
            </a:r>
            <a:r>
              <a:rPr lang="ru-BY" sz="2400" dirty="0">
                <a:solidFill>
                  <a:schemeClr val="tx1"/>
                </a:solidFill>
              </a:rPr>
              <a:t> </a:t>
            </a:r>
            <a:r>
              <a:rPr lang="be-BY" sz="2400" dirty="0">
                <a:solidFill>
                  <a:schemeClr val="tx1"/>
                </a:solidFill>
              </a:rPr>
              <a:t>п</a:t>
            </a:r>
            <a:r>
              <a:rPr lang="ru-BY" sz="2400" dirty="0">
                <a:solidFill>
                  <a:schemeClr val="tx1"/>
                </a:solidFill>
              </a:rPr>
              <a:t>р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д</a:t>
            </a:r>
            <a:r>
              <a:rPr lang="be-BY" sz="2400" dirty="0">
                <a:solidFill>
                  <a:schemeClr val="tx1"/>
                </a:solidFill>
              </a:rPr>
              <a:t>у</a:t>
            </a:r>
            <a:r>
              <a:rPr lang="ru-BY" sz="2400" dirty="0">
                <a:solidFill>
                  <a:schemeClr val="tx1"/>
                </a:solidFill>
              </a:rPr>
              <a:t>к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BY" sz="2400" dirty="0">
                <a:solidFill>
                  <a:schemeClr val="tx1"/>
                </a:solidFill>
              </a:rPr>
              <a:t>Фокусируйтесь на </a:t>
            </a:r>
            <a:r>
              <a:rPr lang="be-BY" sz="2400" dirty="0">
                <a:solidFill>
                  <a:schemeClr val="tx1"/>
                </a:solidFill>
              </a:rPr>
              <a:t>у</a:t>
            </a:r>
            <a:r>
              <a:rPr lang="ru-BY" sz="2400" dirty="0">
                <a:solidFill>
                  <a:schemeClr val="tx1"/>
                </a:solidFill>
              </a:rPr>
              <a:t>р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в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е </a:t>
            </a:r>
            <a:r>
              <a:rPr lang="be-BY" sz="2400" dirty="0">
                <a:solidFill>
                  <a:schemeClr val="tx1"/>
                </a:solidFill>
              </a:rPr>
              <a:t>ф</a:t>
            </a:r>
            <a:r>
              <a:rPr lang="ru-BY" sz="2400" dirty="0">
                <a:solidFill>
                  <a:schemeClr val="tx1"/>
                </a:solidFill>
              </a:rPr>
              <a:t>у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к</a:t>
            </a:r>
            <a:r>
              <a:rPr lang="be-BY" sz="2400" dirty="0">
                <a:solidFill>
                  <a:schemeClr val="tx1"/>
                </a:solidFill>
              </a:rPr>
              <a:t>ц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н</a:t>
            </a:r>
            <a:r>
              <a:rPr lang="be-BY" sz="2400" dirty="0">
                <a:solidFill>
                  <a:schemeClr val="tx1"/>
                </a:solidFill>
              </a:rPr>
              <a:t>а</a:t>
            </a:r>
            <a:r>
              <a:rPr lang="ru-BY" sz="2400" dirty="0">
                <a:solidFill>
                  <a:schemeClr val="tx1"/>
                </a:solidFill>
              </a:rPr>
              <a:t>л</a:t>
            </a:r>
            <a:r>
              <a:rPr lang="be-BY" sz="2400" dirty="0">
                <a:solidFill>
                  <a:schemeClr val="tx1"/>
                </a:solidFill>
              </a:rPr>
              <a:t>а</a:t>
            </a:r>
            <a:r>
              <a:rPr lang="ru-BY" sz="2400" dirty="0">
                <a:solidFill>
                  <a:schemeClr val="tx1"/>
                </a:solidFill>
              </a:rPr>
              <a:t> (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е 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а </a:t>
            </a:r>
            <a:r>
              <a:rPr lang="be-BY" sz="2400" dirty="0">
                <a:solidFill>
                  <a:schemeClr val="tx1"/>
                </a:solidFill>
              </a:rPr>
              <a:t>у</a:t>
            </a:r>
            <a:r>
              <a:rPr lang="ru-BY" sz="2400" dirty="0">
                <a:solidFill>
                  <a:schemeClr val="tx1"/>
                </a:solidFill>
              </a:rPr>
              <a:t>р</a:t>
            </a:r>
            <a:r>
              <a:rPr lang="be-BY" sz="2400" dirty="0">
                <a:solidFill>
                  <a:schemeClr val="tx1"/>
                </a:solidFill>
              </a:rPr>
              <a:t>о</a:t>
            </a:r>
            <a:r>
              <a:rPr lang="ru-BY" sz="2400" dirty="0">
                <a:solidFill>
                  <a:schemeClr val="tx1"/>
                </a:solidFill>
              </a:rPr>
              <a:t>в</a:t>
            </a:r>
            <a:r>
              <a:rPr lang="be-BY" sz="2400" dirty="0">
                <a:solidFill>
                  <a:schemeClr val="tx1"/>
                </a:solidFill>
              </a:rPr>
              <a:t>н</a:t>
            </a:r>
            <a:r>
              <a:rPr lang="ru-BY" sz="2400" dirty="0">
                <a:solidFill>
                  <a:schemeClr val="tx1"/>
                </a:solidFill>
              </a:rPr>
              <a:t>е </a:t>
            </a:r>
            <a:r>
              <a:rPr lang="be-BY" sz="2400" dirty="0">
                <a:solidFill>
                  <a:schemeClr val="tx1"/>
                </a:solidFill>
              </a:rPr>
              <a:t>п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л</a:t>
            </a:r>
            <a:r>
              <a:rPr lang="ru-BY" sz="2400" dirty="0">
                <a:solidFill>
                  <a:schemeClr val="tx1"/>
                </a:solidFill>
              </a:rPr>
              <a:t>ь</a:t>
            </a:r>
            <a:r>
              <a:rPr lang="be-BY" sz="2400" dirty="0">
                <a:solidFill>
                  <a:schemeClr val="tx1"/>
                </a:solidFill>
              </a:rPr>
              <a:t>з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в</a:t>
            </a:r>
            <a:r>
              <a:rPr lang="ru-BY" sz="2400" dirty="0">
                <a:solidFill>
                  <a:schemeClr val="tx1"/>
                </a:solidFill>
              </a:rPr>
              <a:t>а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е</a:t>
            </a:r>
            <a:r>
              <a:rPr lang="be-BY" sz="2400" dirty="0">
                <a:solidFill>
                  <a:schemeClr val="tx1"/>
                </a:solidFill>
              </a:rPr>
              <a:t>л</a:t>
            </a:r>
            <a:r>
              <a:rPr lang="ru-BY" sz="2400" dirty="0">
                <a:solidFill>
                  <a:schemeClr val="tx1"/>
                </a:solidFill>
              </a:rPr>
              <a:t>ь</a:t>
            </a:r>
            <a:r>
              <a:rPr lang="be-BY" sz="2400" dirty="0">
                <a:solidFill>
                  <a:schemeClr val="tx1"/>
                </a:solidFill>
              </a:rPr>
              <a:t>с</a:t>
            </a:r>
            <a:r>
              <a:rPr lang="ru-BY" sz="2400" dirty="0">
                <a:solidFill>
                  <a:schemeClr val="tx1"/>
                </a:solidFill>
              </a:rPr>
              <a:t>к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х </a:t>
            </a:r>
            <a:r>
              <a:rPr lang="be-BY" sz="2400" dirty="0">
                <a:solidFill>
                  <a:schemeClr val="tx1"/>
                </a:solidFill>
              </a:rPr>
              <a:t>и</a:t>
            </a:r>
            <a:r>
              <a:rPr lang="ru-BY" sz="2400" dirty="0">
                <a:solidFill>
                  <a:schemeClr val="tx1"/>
                </a:solidFill>
              </a:rPr>
              <a:t>с</a:t>
            </a:r>
            <a:r>
              <a:rPr lang="be-BY" sz="2400" dirty="0">
                <a:solidFill>
                  <a:schemeClr val="tx1"/>
                </a:solidFill>
              </a:rPr>
              <a:t>т</a:t>
            </a:r>
            <a:r>
              <a:rPr lang="ru-BY" sz="2400" dirty="0">
                <a:solidFill>
                  <a:schemeClr val="tx1"/>
                </a:solidFill>
              </a:rPr>
              <a:t>о</a:t>
            </a:r>
            <a:r>
              <a:rPr lang="be-BY" sz="2400" dirty="0">
                <a:solidFill>
                  <a:schemeClr val="tx1"/>
                </a:solidFill>
              </a:rPr>
              <a:t>р</a:t>
            </a:r>
            <a:r>
              <a:rPr lang="ru-BY" sz="2400" dirty="0">
                <a:solidFill>
                  <a:schemeClr val="tx1"/>
                </a:solidFill>
              </a:rPr>
              <a:t>и</a:t>
            </a:r>
            <a:r>
              <a:rPr lang="be-BY" sz="2400" dirty="0">
                <a:solidFill>
                  <a:schemeClr val="tx1"/>
                </a:solidFill>
              </a:rPr>
              <a:t>й</a:t>
            </a:r>
            <a:r>
              <a:rPr lang="ru-BY" sz="2400" dirty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BF624D-9073-40C3-B0F8-68143DBBB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257" y="0"/>
            <a:ext cx="2394199" cy="11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58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BA620-78CE-4844-BB03-928260BDE6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70816"/>
            <a:ext cx="6074229" cy="987425"/>
          </a:xfrm>
        </p:spPr>
        <p:txBody>
          <a:bodyPr>
            <a:normAutofit/>
          </a:bodyPr>
          <a:lstStyle/>
          <a:p>
            <a:r>
              <a:rPr lang="en-US" u="sng" dirty="0"/>
              <a:t>Impact Map </a:t>
            </a:r>
            <a:r>
              <a:rPr lang="be-BY" u="sng" dirty="0"/>
              <a:t>г</a:t>
            </a:r>
            <a:r>
              <a:rPr lang="ru-BY" u="sng" dirty="0"/>
              <a:t>о</a:t>
            </a:r>
            <a:r>
              <a:rPr lang="be-BY" u="sng" dirty="0"/>
              <a:t>т</a:t>
            </a:r>
            <a:r>
              <a:rPr lang="ru-BY" u="sng" dirty="0"/>
              <a:t>о</a:t>
            </a:r>
            <a:r>
              <a:rPr lang="be-BY" u="sng" dirty="0"/>
              <a:t>в</a:t>
            </a:r>
            <a:r>
              <a:rPr lang="ru-BY" u="sng" dirty="0"/>
              <a:t>!</a:t>
            </a:r>
            <a:endParaRPr lang="en-US" u="sng" dirty="0"/>
          </a:p>
        </p:txBody>
      </p:sp>
      <p:pic>
        <p:nvPicPr>
          <p:cNvPr id="3" name="Picture 2" descr="Agile Development At A Strategic Level">
            <a:extLst>
              <a:ext uri="{FF2B5EF4-FFF2-40B4-BE49-F238E27FC236}">
                <a16:creationId xmlns:a16="http://schemas.microsoft.com/office/drawing/2014/main" id="{A3AFC9C3-CCC7-458E-98FE-061A1856AA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" t="15158" r="6876" b="10028"/>
          <a:stretch/>
        </p:blipFill>
        <p:spPr bwMode="auto">
          <a:xfrm>
            <a:off x="838200" y="1158241"/>
            <a:ext cx="10515600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777978-4015-47D9-B842-78EA4B7CC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143" y="0"/>
            <a:ext cx="2394199" cy="11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78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63101AC-8769-4751-80A9-0F836C541702}"/>
              </a:ext>
            </a:extLst>
          </p:cNvPr>
          <p:cNvSpPr txBox="1">
            <a:spLocks/>
          </p:cNvSpPr>
          <p:nvPr/>
        </p:nvSpPr>
        <p:spPr>
          <a:xfrm>
            <a:off x="511629" y="1099456"/>
            <a:ext cx="3744685" cy="23295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BY" u="sng" dirty="0"/>
              <a:t>З</a:t>
            </a:r>
            <a:r>
              <a:rPr lang="be-BY" u="sng" dirty="0"/>
              <a:t>о</a:t>
            </a:r>
            <a:r>
              <a:rPr lang="ru-BY" u="sng" dirty="0"/>
              <a:t>н</a:t>
            </a:r>
            <a:r>
              <a:rPr lang="be-BY" u="sng" dirty="0"/>
              <a:t>а</a:t>
            </a:r>
            <a:r>
              <a:rPr lang="ru-BY" u="sng" dirty="0"/>
              <a:t> </a:t>
            </a:r>
            <a:r>
              <a:rPr lang="be-BY" u="sng" dirty="0"/>
              <a:t>в</a:t>
            </a:r>
            <a:r>
              <a:rPr lang="ru-BY" u="sng" dirty="0"/>
              <a:t>л</a:t>
            </a:r>
            <a:r>
              <a:rPr lang="be-BY" u="sng" dirty="0"/>
              <a:t>и</a:t>
            </a:r>
            <a:r>
              <a:rPr lang="ru-BY" u="sng" dirty="0"/>
              <a:t>я</a:t>
            </a:r>
            <a:r>
              <a:rPr lang="be-BY" u="sng" dirty="0"/>
              <a:t>н</a:t>
            </a:r>
            <a:r>
              <a:rPr lang="ru-BY" u="sng" dirty="0"/>
              <a:t>и</a:t>
            </a:r>
            <a:r>
              <a:rPr lang="be-BY" u="sng" dirty="0"/>
              <a:t>я</a:t>
            </a:r>
            <a:r>
              <a:rPr lang="ru-BY" u="sng" dirty="0"/>
              <a:t> </a:t>
            </a:r>
            <a:r>
              <a:rPr lang="be-BY" u="sng" dirty="0"/>
              <a:t>и</a:t>
            </a:r>
            <a:r>
              <a:rPr lang="ru-BY" u="sng" dirty="0"/>
              <a:t> </a:t>
            </a:r>
            <a:r>
              <a:rPr lang="be-BY" u="sng" dirty="0"/>
              <a:t>к</a:t>
            </a:r>
            <a:r>
              <a:rPr lang="ru-BY" u="sng" dirty="0"/>
              <a:t>о</a:t>
            </a:r>
            <a:r>
              <a:rPr lang="be-BY" u="sng" dirty="0"/>
              <a:t>н</a:t>
            </a:r>
            <a:r>
              <a:rPr lang="ru-BY" u="sng" dirty="0"/>
              <a:t>т</a:t>
            </a:r>
            <a:r>
              <a:rPr lang="be-BY" u="sng" dirty="0"/>
              <a:t>р</a:t>
            </a:r>
            <a:r>
              <a:rPr lang="ru-BY" u="sng" dirty="0"/>
              <a:t>о</a:t>
            </a:r>
            <a:r>
              <a:rPr lang="be-BY" u="sng" dirty="0"/>
              <a:t>л</a:t>
            </a:r>
            <a:r>
              <a:rPr lang="ru-BY" u="sng" dirty="0"/>
              <a:t>я</a:t>
            </a:r>
            <a:endParaRPr lang="en-US" u="sng" dirty="0"/>
          </a:p>
        </p:txBody>
      </p:sp>
      <p:pic>
        <p:nvPicPr>
          <p:cNvPr id="2050" name="Picture 2" descr="https://documents.lucid.app/documents/ba344a80-d78f-4839-8e25-ddbec7ad040e/pages/0_0?a=2579&amp;x=68&amp;y=1219&amp;w=704&amp;h=902&amp;store=1&amp;accept=image%2F*&amp;auth=LCA%2001968dacca9666579348291323cb5403f295aa8c-ts%3D1621100291">
            <a:extLst>
              <a:ext uri="{FF2B5EF4-FFF2-40B4-BE49-F238E27FC236}">
                <a16:creationId xmlns:a16="http://schemas.microsoft.com/office/drawing/2014/main" id="{79B82A9C-7BDF-4301-B534-E3115C567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" t="17588" r="12771" b="8641"/>
          <a:stretch/>
        </p:blipFill>
        <p:spPr bwMode="auto">
          <a:xfrm>
            <a:off x="4332514" y="87085"/>
            <a:ext cx="5309740" cy="623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7D5A3F-D5C7-43BD-88EB-9DF6BD5FA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029" y="0"/>
            <a:ext cx="2394199" cy="11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03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A5101-996A-4416-B4B6-920D20FF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531" y="587486"/>
            <a:ext cx="9184530" cy="828000"/>
          </a:xfrm>
        </p:spPr>
        <p:txBody>
          <a:bodyPr/>
          <a:lstStyle/>
          <a:p>
            <a:r>
              <a:rPr lang="ru-BY" dirty="0"/>
              <a:t>П</a:t>
            </a:r>
            <a:r>
              <a:rPr lang="be-BY" dirty="0"/>
              <a:t>о</a:t>
            </a:r>
            <a:r>
              <a:rPr lang="ru-BY" dirty="0"/>
              <a:t>л</a:t>
            </a:r>
            <a:r>
              <a:rPr lang="be-BY" dirty="0"/>
              <a:t>е</a:t>
            </a:r>
            <a:r>
              <a:rPr lang="ru-BY" dirty="0"/>
              <a:t>з</a:t>
            </a:r>
            <a:r>
              <a:rPr lang="be-BY" dirty="0"/>
              <a:t>н</a:t>
            </a:r>
            <a:r>
              <a:rPr lang="ru-BY" dirty="0"/>
              <a:t>ы</a:t>
            </a:r>
            <a:r>
              <a:rPr lang="be-BY" dirty="0"/>
              <a:t>е</a:t>
            </a:r>
            <a:r>
              <a:rPr lang="ru-BY" dirty="0"/>
              <a:t> </a:t>
            </a:r>
            <a:r>
              <a:rPr lang="be-BY" dirty="0"/>
              <a:t>с</a:t>
            </a:r>
            <a:r>
              <a:rPr lang="ru-BY" dirty="0"/>
              <a:t>о</a:t>
            </a:r>
            <a:r>
              <a:rPr lang="be-BY" dirty="0"/>
              <a:t>в</a:t>
            </a:r>
            <a:r>
              <a:rPr lang="ru-BY" dirty="0"/>
              <a:t>е</a:t>
            </a:r>
            <a:r>
              <a:rPr lang="be-BY" dirty="0"/>
              <a:t>т</a:t>
            </a:r>
            <a:r>
              <a:rPr lang="ru-BY" dirty="0"/>
              <a:t>ы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B1C35-E7BA-483D-B69B-D9865636932F}"/>
              </a:ext>
            </a:extLst>
          </p:cNvPr>
          <p:cNvSpPr txBox="1">
            <a:spLocks/>
          </p:cNvSpPr>
          <p:nvPr/>
        </p:nvSpPr>
        <p:spPr>
          <a:xfrm>
            <a:off x="466617" y="2024743"/>
            <a:ext cx="11632492" cy="4169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ясные и точные ц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SMART)</a:t>
            </a:r>
            <a:endParaRPr lang="ru-BY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BY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граничивайте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цели для ПРОЕКТА 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ПРОДУКТА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Помните, что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Map 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быть </a:t>
            </a:r>
            <a:r>
              <a:rPr lang="ru-BY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неоднозначн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м, 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 включена какая-то автоматическая система.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Map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 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BY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ьте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готовы к тому, что он потребует достаточно сил и времени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BY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ределяйте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актеров в такой последовательности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Ко</a:t>
            </a:r>
            <a:r>
              <a:rPr lang="ru-BY" sz="24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BY" sz="24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BY" sz="24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BY" sz="2400" dirty="0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BY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BY" sz="24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BY" sz="24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BY" sz="24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BY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BY" sz="2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BY" sz="2400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BY" sz="2400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BY" sz="2400" dirty="0"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BY" sz="24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BY" sz="24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BY" sz="24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BY" sz="24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BY" sz="24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BY" sz="2400" dirty="0">
                <a:latin typeface="Arial" panose="020B0604020202020204" pitchFamily="34" charset="0"/>
                <a:cs typeface="Arial" panose="020B0604020202020204" pitchFamily="34" charset="0"/>
              </a:rPr>
              <a:t>й </a:t>
            </a: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BY" sz="24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BY" sz="24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BY" sz="2400" dirty="0" err="1">
                <a:latin typeface="Arial" panose="020B0604020202020204" pitchFamily="34" charset="0"/>
                <a:cs typeface="Arial" panose="020B0604020202020204" pitchFamily="34" charset="0"/>
              </a:rPr>
              <a:t>нь</a:t>
            </a:r>
            <a:r>
              <a:rPr lang="ru-BY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Пе</a:t>
            </a:r>
            <a:r>
              <a:rPr lang="ru-BY" sz="24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BY" sz="24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BY" sz="2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BY" sz="2400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BY" sz="24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BY" sz="24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BY" sz="2400" dirty="0">
                <a:latin typeface="Arial" panose="020B0604020202020204" pitchFamily="34" charset="0"/>
                <a:cs typeface="Arial" panose="020B0604020202020204" pitchFamily="34" charset="0"/>
              </a:rPr>
              <a:t>ь </a:t>
            </a: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BY" sz="2400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BY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BY" sz="24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BY" sz="2400" dirty="0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BY" sz="2400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BY" sz="24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BY" sz="24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BY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BY" sz="2400" dirty="0"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BY" sz="24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BY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BY" sz="2400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BY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BY" sz="24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BY" sz="24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be-BY" sz="2400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ru-BY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974C11-9B13-42E1-A4A7-3AF96F14E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143" y="0"/>
            <a:ext cx="2394199" cy="11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38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0FEDF-4E0A-4001-A19C-52B79DE964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354784"/>
            <a:ext cx="10058400" cy="623887"/>
          </a:xfrm>
        </p:spPr>
        <p:txBody>
          <a:bodyPr>
            <a:normAutofit fontScale="90000"/>
          </a:bodyPr>
          <a:lstStyle/>
          <a:p>
            <a:r>
              <a:rPr lang="be-BY" dirty="0"/>
              <a:t>П</a:t>
            </a:r>
            <a:r>
              <a:rPr lang="ru-BY" dirty="0"/>
              <a:t>о</a:t>
            </a:r>
            <a:r>
              <a:rPr lang="be-BY" dirty="0"/>
              <a:t>л</a:t>
            </a:r>
            <a:r>
              <a:rPr lang="ru-BY" dirty="0"/>
              <a:t>е</a:t>
            </a:r>
            <a:r>
              <a:rPr lang="be-BY" dirty="0"/>
              <a:t>з</a:t>
            </a:r>
            <a:r>
              <a:rPr lang="ru-BY" dirty="0"/>
              <a:t>н</a:t>
            </a:r>
            <a:r>
              <a:rPr lang="be-BY" dirty="0"/>
              <a:t>а</a:t>
            </a:r>
            <a:r>
              <a:rPr lang="ru-BY" dirty="0"/>
              <a:t>я </a:t>
            </a:r>
            <a:r>
              <a:rPr lang="be-BY" dirty="0"/>
              <a:t>и</a:t>
            </a:r>
            <a:r>
              <a:rPr lang="ru-BY" dirty="0"/>
              <a:t>н</a:t>
            </a:r>
            <a:r>
              <a:rPr lang="be-BY" dirty="0"/>
              <a:t>ф</a:t>
            </a:r>
            <a:r>
              <a:rPr lang="ru-BY" dirty="0"/>
              <a:t>о</a:t>
            </a:r>
            <a:r>
              <a:rPr lang="be-BY" dirty="0"/>
              <a:t>р</a:t>
            </a:r>
            <a:r>
              <a:rPr lang="ru-BY" dirty="0"/>
              <a:t>м</a:t>
            </a:r>
            <a:r>
              <a:rPr lang="be-BY" dirty="0"/>
              <a:t>а</a:t>
            </a:r>
            <a:r>
              <a:rPr lang="ru-BY" dirty="0"/>
              <a:t>ц</a:t>
            </a:r>
            <a:r>
              <a:rPr lang="be-BY" dirty="0"/>
              <a:t>и</a:t>
            </a:r>
            <a:r>
              <a:rPr lang="ru-BY" dirty="0"/>
              <a:t>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3294E-9B67-4EB3-8379-083221FF3EE6}"/>
              </a:ext>
            </a:extLst>
          </p:cNvPr>
          <p:cNvSpPr txBox="1">
            <a:spLocks/>
          </p:cNvSpPr>
          <p:nvPr/>
        </p:nvSpPr>
        <p:spPr>
          <a:xfrm>
            <a:off x="5171440" y="1947545"/>
            <a:ext cx="6182360" cy="254825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ts val="28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ts val="28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ts val="28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ts val="28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“Impact Mapping</a:t>
            </a:r>
            <a:r>
              <a:rPr lang="ru-BY" sz="2400" dirty="0">
                <a:solidFill>
                  <a:schemeClr val="tx1"/>
                </a:solidFill>
              </a:rPr>
              <a:t>. Как повысить эффективность программных продуктов и проектов по их разработке</a:t>
            </a:r>
            <a:r>
              <a:rPr lang="en-US" sz="2400" dirty="0">
                <a:solidFill>
                  <a:schemeClr val="tx1"/>
                </a:solidFill>
              </a:rPr>
              <a:t>” </a:t>
            </a:r>
          </a:p>
          <a:p>
            <a:endParaRPr lang="ru-BY" sz="2400" dirty="0">
              <a:solidFill>
                <a:schemeClr val="tx1"/>
              </a:solidFill>
            </a:endParaRPr>
          </a:p>
          <a:p>
            <a:r>
              <a:rPr lang="ru-BY" sz="2400" dirty="0">
                <a:solidFill>
                  <a:schemeClr val="tx1"/>
                </a:solidFill>
              </a:rPr>
              <a:t>Гойко </a:t>
            </a:r>
            <a:r>
              <a:rPr lang="ru-BY" sz="2400" dirty="0" err="1">
                <a:solidFill>
                  <a:schemeClr val="tx1"/>
                </a:solidFill>
              </a:rPr>
              <a:t>Аджич</a:t>
            </a:r>
            <a:endParaRPr lang="ru-BY" sz="2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s1-goods.ozstatic.by/2000/60/614/10/10614060_0.jpg">
            <a:extLst>
              <a:ext uri="{FF2B5EF4-FFF2-40B4-BE49-F238E27FC236}">
                <a16:creationId xmlns:a16="http://schemas.microsoft.com/office/drawing/2014/main" id="{30FF2FF7-F5E4-43DA-82B9-84CE1EC98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61869"/>
            <a:ext cx="3722515" cy="477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02209B-A1F9-4B10-8A36-04A365D09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143" y="0"/>
            <a:ext cx="2394199" cy="11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10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A5101-996A-4416-B4B6-920D20FF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531" y="587486"/>
            <a:ext cx="9184530" cy="828000"/>
          </a:xfrm>
        </p:spPr>
        <p:txBody>
          <a:bodyPr>
            <a:normAutofit/>
          </a:bodyPr>
          <a:lstStyle/>
          <a:p>
            <a:r>
              <a:rPr lang="ru-BY" dirty="0"/>
              <a:t>Д</a:t>
            </a:r>
            <a:r>
              <a:rPr lang="be-BY" dirty="0"/>
              <a:t>а</a:t>
            </a:r>
            <a:r>
              <a:rPr lang="ru-BY" dirty="0"/>
              <a:t>в</a:t>
            </a:r>
            <a:r>
              <a:rPr lang="be-BY" dirty="0"/>
              <a:t>а</a:t>
            </a:r>
            <a:r>
              <a:rPr lang="ru-BY" dirty="0"/>
              <a:t>й</a:t>
            </a:r>
            <a:r>
              <a:rPr lang="be-BY" dirty="0"/>
              <a:t>т</a:t>
            </a:r>
            <a:r>
              <a:rPr lang="ru-BY" dirty="0"/>
              <a:t>е </a:t>
            </a:r>
            <a:r>
              <a:rPr lang="be-BY" dirty="0"/>
              <a:t>п</a:t>
            </a:r>
            <a:r>
              <a:rPr lang="ru-BY" dirty="0"/>
              <a:t>р</a:t>
            </a:r>
            <a:r>
              <a:rPr lang="be-BY" dirty="0"/>
              <a:t>о</a:t>
            </a:r>
            <a:r>
              <a:rPr lang="ru-BY" dirty="0"/>
              <a:t>в</a:t>
            </a:r>
            <a:r>
              <a:rPr lang="be-BY" dirty="0"/>
              <a:t>е</a:t>
            </a:r>
            <a:r>
              <a:rPr lang="ru-BY" dirty="0"/>
              <a:t>р</a:t>
            </a:r>
            <a:r>
              <a:rPr lang="be-BY" dirty="0"/>
              <a:t>и</a:t>
            </a:r>
            <a:r>
              <a:rPr lang="ru-BY" dirty="0"/>
              <a:t>м </a:t>
            </a:r>
            <a:r>
              <a:rPr lang="en-US" dirty="0"/>
              <a:t>Impact Map</a:t>
            </a:r>
            <a:r>
              <a:rPr lang="ru-BY" dirty="0"/>
              <a:t>!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B1C35-E7BA-483D-B69B-D9865636932F}"/>
              </a:ext>
            </a:extLst>
          </p:cNvPr>
          <p:cNvSpPr txBox="1">
            <a:spLocks/>
          </p:cNvSpPr>
          <p:nvPr/>
        </p:nvSpPr>
        <p:spPr>
          <a:xfrm>
            <a:off x="1141530" y="2303397"/>
            <a:ext cx="8601183" cy="12780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BY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едставьте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ваш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Map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be-B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E4031A-33AE-47F0-8B1E-D81361DA3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143" y="0"/>
            <a:ext cx="2394199" cy="11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3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6A7F2-C86D-494C-A40A-48DF94E23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663" y="534744"/>
            <a:ext cx="4366593" cy="828000"/>
          </a:xfrm>
        </p:spPr>
        <p:txBody>
          <a:bodyPr>
            <a:normAutofit fontScale="90000"/>
          </a:bodyPr>
          <a:lstStyle/>
          <a:p>
            <a:r>
              <a:rPr lang="ru-BY" dirty="0"/>
              <a:t>В</a:t>
            </a:r>
            <a:r>
              <a:rPr lang="be-BY" dirty="0"/>
              <a:t>р</a:t>
            </a:r>
            <a:r>
              <a:rPr lang="ru-BY" dirty="0"/>
              <a:t>е</a:t>
            </a:r>
            <a:r>
              <a:rPr lang="be-BY" dirty="0"/>
              <a:t>м</a:t>
            </a:r>
            <a:r>
              <a:rPr lang="ru-BY" dirty="0"/>
              <a:t>я </a:t>
            </a:r>
            <a:r>
              <a:rPr lang="be-BY" dirty="0"/>
              <a:t>в</a:t>
            </a:r>
            <a:r>
              <a:rPr lang="ru-BY" dirty="0"/>
              <a:t>о</a:t>
            </a:r>
            <a:r>
              <a:rPr lang="be-BY" dirty="0"/>
              <a:t>п</a:t>
            </a:r>
            <a:r>
              <a:rPr lang="ru-BY" dirty="0"/>
              <a:t>р</a:t>
            </a:r>
            <a:r>
              <a:rPr lang="be-BY" dirty="0"/>
              <a:t>о</a:t>
            </a:r>
            <a:r>
              <a:rPr lang="ru-BY" dirty="0"/>
              <a:t>с</a:t>
            </a:r>
            <a:r>
              <a:rPr lang="be-BY" dirty="0"/>
              <a:t>о</a:t>
            </a:r>
            <a:r>
              <a:rPr lang="ru-BY" dirty="0"/>
              <a:t>в!</a:t>
            </a:r>
            <a:endParaRPr lang="en-US" dirty="0"/>
          </a:p>
        </p:txBody>
      </p:sp>
      <p:pic>
        <p:nvPicPr>
          <p:cNvPr id="3" name="Picture 2" descr="FAQ: Our most Frequent Asked Questions | Stockspots">
            <a:extLst>
              <a:ext uri="{FF2B5EF4-FFF2-40B4-BE49-F238E27FC236}">
                <a16:creationId xmlns:a16="http://schemas.microsoft.com/office/drawing/2014/main" id="{0A8EDB9B-6C3A-477D-A9DB-D4951C5BA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912" y="1980993"/>
            <a:ext cx="5198017" cy="374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C949BE-9C19-413F-BA28-552630B6C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143" y="0"/>
            <a:ext cx="2394199" cy="11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35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BDE7B-B177-46EE-B864-4CA432439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BY" dirty="0"/>
              <a:t>О нас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6AEA6-104E-4CD2-BD05-6B116A773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280" y="1845008"/>
            <a:ext cx="7792720" cy="34577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</a:t>
            </a:r>
            <a:r>
              <a:rPr lang="ru-BY" sz="3600" dirty="0"/>
              <a:t>С</a:t>
            </a:r>
            <a:r>
              <a:rPr lang="be-BY" sz="3600" dirty="0"/>
              <a:t>т</a:t>
            </a:r>
            <a:r>
              <a:rPr lang="ru-BY" sz="3600" dirty="0"/>
              <a:t>а</a:t>
            </a:r>
            <a:r>
              <a:rPr lang="be-BY" sz="3600" dirty="0"/>
              <a:t>р</a:t>
            </a:r>
            <a:r>
              <a:rPr lang="ru-BY" sz="3600" dirty="0"/>
              <a:t>о</a:t>
            </a:r>
            <a:r>
              <a:rPr lang="be-BY" sz="3600" dirty="0"/>
              <a:t>с</a:t>
            </a:r>
            <a:r>
              <a:rPr lang="ru-BY" sz="3600" dirty="0"/>
              <a:t>т</a:t>
            </a:r>
            <a:r>
              <a:rPr lang="be-BY" sz="3600" dirty="0"/>
              <a:t>е</a:t>
            </a:r>
            <a:r>
              <a:rPr lang="ru-BY" sz="3600" dirty="0"/>
              <a:t>н</a:t>
            </a:r>
            <a:r>
              <a:rPr lang="be-BY" sz="3600" dirty="0"/>
              <a:t>к</a:t>
            </a:r>
            <a:r>
              <a:rPr lang="ru-BY" sz="3600" dirty="0"/>
              <a:t>о </a:t>
            </a:r>
            <a:r>
              <a:rPr lang="be-BY" sz="3600" dirty="0"/>
              <a:t>В</a:t>
            </a:r>
            <a:r>
              <a:rPr lang="ru-BY" sz="3600" dirty="0"/>
              <a:t>и</a:t>
            </a:r>
            <a:r>
              <a:rPr lang="be-BY" sz="3600" dirty="0"/>
              <a:t>к</a:t>
            </a:r>
            <a:r>
              <a:rPr lang="ru-BY" sz="3600" dirty="0"/>
              <a:t>т</a:t>
            </a:r>
            <a:r>
              <a:rPr lang="be-BY" sz="3600" dirty="0"/>
              <a:t>о</a:t>
            </a:r>
            <a:r>
              <a:rPr lang="ru-BY" sz="3600" dirty="0"/>
              <a:t>р</a:t>
            </a:r>
            <a:endParaRPr lang="en-US" sz="3600" dirty="0"/>
          </a:p>
          <a:p>
            <a:pPr marL="0" indent="0">
              <a:buNone/>
            </a:pPr>
            <a:r>
              <a:rPr lang="ru-BY" sz="3600" dirty="0"/>
              <a:t>БА, </a:t>
            </a:r>
            <a:r>
              <a:rPr lang="en-US" sz="3600" dirty="0" err="1"/>
              <a:t>Softeq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ru-BY" sz="3600" dirty="0"/>
              <a:t> </a:t>
            </a:r>
            <a:r>
              <a:rPr lang="be-BY" sz="3600" dirty="0"/>
              <a:t>Г</a:t>
            </a:r>
            <a:r>
              <a:rPr lang="ru-BY" sz="3600" dirty="0"/>
              <a:t>е</a:t>
            </a:r>
            <a:r>
              <a:rPr lang="be-BY" sz="3600" dirty="0"/>
              <a:t>р</a:t>
            </a:r>
            <a:r>
              <a:rPr lang="ru-BY" sz="3600" dirty="0"/>
              <a:t>т </a:t>
            </a:r>
            <a:r>
              <a:rPr lang="be-BY" sz="3600" dirty="0"/>
              <a:t>Д</a:t>
            </a:r>
            <a:r>
              <a:rPr lang="ru-BY" sz="3600" dirty="0"/>
              <a:t>а</a:t>
            </a:r>
            <a:r>
              <a:rPr lang="be-BY" sz="3600" dirty="0"/>
              <a:t>р</a:t>
            </a:r>
            <a:r>
              <a:rPr lang="ru-BY" sz="3600" dirty="0"/>
              <a:t>ь</a:t>
            </a:r>
            <a:r>
              <a:rPr lang="be-BY" sz="3600" dirty="0"/>
              <a:t>я</a:t>
            </a:r>
            <a:endParaRPr lang="en-US" sz="3600" dirty="0"/>
          </a:p>
          <a:p>
            <a:pPr marL="0" indent="0">
              <a:buNone/>
            </a:pPr>
            <a:r>
              <a:rPr lang="ru-BY" sz="3600" dirty="0"/>
              <a:t>Б</a:t>
            </a:r>
            <a:r>
              <a:rPr lang="be-BY" sz="3600" dirty="0"/>
              <a:t>А</a:t>
            </a:r>
            <a:r>
              <a:rPr lang="en-US" sz="3600" dirty="0"/>
              <a:t>, Wargaming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E60BE2-1AD9-4332-81BB-F244E50A0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737360"/>
            <a:ext cx="2985483" cy="41735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565F59-F88D-409F-A2B7-E9B05F0FF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7419" y="1735945"/>
            <a:ext cx="2985483" cy="41764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2DEF45-6FEB-4FEF-A2F6-8BD9341685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829" y="0"/>
            <a:ext cx="2394199" cy="11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70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Леонардо Ди Каприо — настоящий король мемов. Убедитесь сами!">
            <a:extLst>
              <a:ext uri="{FF2B5EF4-FFF2-40B4-BE49-F238E27FC236}">
                <a16:creationId xmlns:a16="http://schemas.microsoft.com/office/drawing/2014/main" id="{46CB15FA-47F6-4F30-AC44-48076C4EA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828000"/>
            <a:ext cx="809625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9662639-751A-447B-83D3-2B57CA9E3842}"/>
              </a:ext>
            </a:extLst>
          </p:cNvPr>
          <p:cNvSpPr txBox="1">
            <a:spLocks/>
          </p:cNvSpPr>
          <p:nvPr/>
        </p:nvSpPr>
        <p:spPr>
          <a:xfrm>
            <a:off x="3312072" y="0"/>
            <a:ext cx="5567855" cy="82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e-BY" dirty="0"/>
              <a:t>С</a:t>
            </a:r>
            <a:r>
              <a:rPr lang="ru-BY" dirty="0"/>
              <a:t>п</a:t>
            </a:r>
            <a:r>
              <a:rPr lang="be-BY" dirty="0"/>
              <a:t>а</a:t>
            </a:r>
            <a:r>
              <a:rPr lang="ru-BY" dirty="0"/>
              <a:t>с</a:t>
            </a:r>
            <a:r>
              <a:rPr lang="be-BY" dirty="0"/>
              <a:t>и</a:t>
            </a:r>
            <a:r>
              <a:rPr lang="ru-BY" dirty="0"/>
              <a:t>б</a:t>
            </a:r>
            <a:r>
              <a:rPr lang="be-BY" dirty="0"/>
              <a:t>о</a:t>
            </a:r>
            <a:r>
              <a:rPr lang="ru-BY" dirty="0"/>
              <a:t>!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1B02CB-775D-45CA-88CA-CA301CDA4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285" y="49278"/>
            <a:ext cx="2021829" cy="99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92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BAA8331-49AB-4D2F-A609-24D7C0A1E5AC}"/>
              </a:ext>
            </a:extLst>
          </p:cNvPr>
          <p:cNvSpPr txBox="1">
            <a:spLocks/>
          </p:cNvSpPr>
          <p:nvPr/>
        </p:nvSpPr>
        <p:spPr>
          <a:xfrm>
            <a:off x="823004" y="593797"/>
            <a:ext cx="9936000" cy="8279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BY" dirty="0"/>
              <a:t>Д</a:t>
            </a:r>
            <a:r>
              <a:rPr lang="be-BY" dirty="0"/>
              <a:t>а</a:t>
            </a:r>
            <a:r>
              <a:rPr lang="ru-BY" dirty="0"/>
              <a:t>в</a:t>
            </a:r>
            <a:r>
              <a:rPr lang="be-BY" dirty="0"/>
              <a:t>а</a:t>
            </a:r>
            <a:r>
              <a:rPr lang="ru-BY" dirty="0"/>
              <a:t>й</a:t>
            </a:r>
            <a:r>
              <a:rPr lang="be-BY" dirty="0"/>
              <a:t>т</a:t>
            </a:r>
            <a:r>
              <a:rPr lang="ru-BY" dirty="0"/>
              <a:t>е </a:t>
            </a:r>
            <a:r>
              <a:rPr lang="be-BY" dirty="0"/>
              <a:t>п</a:t>
            </a:r>
            <a:r>
              <a:rPr lang="ru-BY" dirty="0"/>
              <a:t>о</a:t>
            </a:r>
            <a:r>
              <a:rPr lang="be-BY" dirty="0"/>
              <a:t>з</a:t>
            </a:r>
            <a:r>
              <a:rPr lang="ru-BY" dirty="0"/>
              <a:t>н</a:t>
            </a:r>
            <a:r>
              <a:rPr lang="be-BY" dirty="0"/>
              <a:t>а</a:t>
            </a:r>
            <a:r>
              <a:rPr lang="ru-BY" dirty="0"/>
              <a:t>к</a:t>
            </a:r>
            <a:r>
              <a:rPr lang="be-BY" dirty="0"/>
              <a:t>о</a:t>
            </a:r>
            <a:r>
              <a:rPr lang="ru-BY" dirty="0"/>
              <a:t>м</a:t>
            </a:r>
            <a:r>
              <a:rPr lang="be-BY" dirty="0"/>
              <a:t>и</a:t>
            </a:r>
            <a:r>
              <a:rPr lang="ru-BY" dirty="0"/>
              <a:t>м</a:t>
            </a:r>
            <a:r>
              <a:rPr lang="be-BY" dirty="0"/>
              <a:t>с</a:t>
            </a:r>
            <a:r>
              <a:rPr lang="ru-BY" dirty="0"/>
              <a:t>я!</a:t>
            </a:r>
            <a:endParaRPr lang="ru-RU" dirty="0"/>
          </a:p>
        </p:txBody>
      </p:sp>
      <p:pic>
        <p:nvPicPr>
          <p:cNvPr id="1026" name="Picture 2" descr="Привет Может познакомимся , Мем Восхищение">
            <a:extLst>
              <a:ext uri="{FF2B5EF4-FFF2-40B4-BE49-F238E27FC236}">
                <a16:creationId xmlns:a16="http://schemas.microsoft.com/office/drawing/2014/main" id="{B7B99FC1-41CF-40C5-AB55-4033938539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3" b="1813"/>
          <a:stretch/>
        </p:blipFill>
        <p:spPr bwMode="auto">
          <a:xfrm>
            <a:off x="3575663" y="1871095"/>
            <a:ext cx="4430681" cy="439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073BC7-1C4C-4385-BBDC-9D98E11B9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830" y="0"/>
            <a:ext cx="2394199" cy="11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76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931AE-3A29-45AA-BE9D-574AC07C87E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82683" y="138226"/>
            <a:ext cx="6890659" cy="616175"/>
          </a:xfrm>
        </p:spPr>
        <p:txBody>
          <a:bodyPr>
            <a:normAutofit fontScale="90000"/>
          </a:bodyPr>
          <a:lstStyle/>
          <a:p>
            <a:r>
              <a:rPr lang="be-BY" dirty="0"/>
              <a:t>Д</a:t>
            </a:r>
            <a:r>
              <a:rPr lang="ru-BY" dirty="0"/>
              <a:t>о</a:t>
            </a:r>
            <a:r>
              <a:rPr lang="be-BY" dirty="0"/>
              <a:t>л</a:t>
            </a:r>
            <a:r>
              <a:rPr lang="ru-BY" dirty="0"/>
              <a:t>г</a:t>
            </a:r>
            <a:r>
              <a:rPr lang="be-BY" dirty="0"/>
              <a:t>и</a:t>
            </a:r>
            <a:r>
              <a:rPr lang="ru-BY" dirty="0"/>
              <a:t>й </a:t>
            </a:r>
            <a:r>
              <a:rPr lang="be-BY" dirty="0"/>
              <a:t>п</a:t>
            </a:r>
            <a:r>
              <a:rPr lang="ru-BY" dirty="0"/>
              <a:t>у</a:t>
            </a:r>
            <a:r>
              <a:rPr lang="be-BY" dirty="0"/>
              <a:t>т</a:t>
            </a:r>
            <a:r>
              <a:rPr lang="ru-BY" dirty="0"/>
              <a:t>ь </a:t>
            </a:r>
            <a:r>
              <a:rPr lang="be-BY" dirty="0"/>
              <a:t>к</a:t>
            </a:r>
            <a:r>
              <a:rPr lang="ru-BY" dirty="0"/>
              <a:t> </a:t>
            </a:r>
            <a:r>
              <a:rPr lang="be-BY" dirty="0"/>
              <a:t>р</a:t>
            </a:r>
            <a:r>
              <a:rPr lang="ru-BY" dirty="0"/>
              <a:t>а</a:t>
            </a:r>
            <a:r>
              <a:rPr lang="be-BY" dirty="0"/>
              <a:t>з</a:t>
            </a:r>
            <a:r>
              <a:rPr lang="ru-BY" dirty="0"/>
              <a:t>р</a:t>
            </a:r>
            <a:r>
              <a:rPr lang="be-BY" dirty="0"/>
              <a:t>а</a:t>
            </a:r>
            <a:r>
              <a:rPr lang="ru-BY" dirty="0"/>
              <a:t>б</a:t>
            </a:r>
            <a:r>
              <a:rPr lang="be-BY" dirty="0"/>
              <a:t>о</a:t>
            </a:r>
            <a:r>
              <a:rPr lang="ru-BY" dirty="0"/>
              <a:t>т</a:t>
            </a:r>
            <a:r>
              <a:rPr lang="be-BY" dirty="0"/>
              <a:t>к</a:t>
            </a:r>
            <a:r>
              <a:rPr lang="ru-BY" dirty="0"/>
              <a:t>е</a:t>
            </a:r>
            <a:endParaRPr lang="en-US" dirty="0"/>
          </a:p>
        </p:txBody>
      </p:sp>
      <p:pic>
        <p:nvPicPr>
          <p:cNvPr id="1034" name="Picture 10" descr="https://documents.lucid.app/documents/ba344a80-d78f-4839-8e25-ddbec7ad040e/pages/0_0?a=2424&amp;x=309&amp;y=2360&amp;w=661&amp;h=880&amp;store=1&amp;accept=image%2F*&amp;auth=LCA%20c324f86aeb9fbf2139a8f57c7388daff3b17b4e7-ts%3D1621100291">
            <a:extLst>
              <a:ext uri="{FF2B5EF4-FFF2-40B4-BE49-F238E27FC236}">
                <a16:creationId xmlns:a16="http://schemas.microsoft.com/office/drawing/2014/main" id="{C575F5FA-7F8C-4231-B966-361807A407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" t="6364" r="7143" b="6537"/>
          <a:stretch/>
        </p:blipFill>
        <p:spPr bwMode="auto">
          <a:xfrm>
            <a:off x="3875313" y="849086"/>
            <a:ext cx="4191001" cy="547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A201EE-C2F4-4F8E-A1CE-6DF358E63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172" y="0"/>
            <a:ext cx="2394199" cy="11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91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293C5-C51A-4BAF-8B45-3F96F0919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80197"/>
          </a:xfrm>
        </p:spPr>
        <p:txBody>
          <a:bodyPr>
            <a:normAutofit/>
          </a:bodyPr>
          <a:lstStyle/>
          <a:p>
            <a:r>
              <a:rPr lang="ru-BY" dirty="0"/>
              <a:t>Что такое </a:t>
            </a:r>
            <a:r>
              <a:rPr lang="en-US" dirty="0"/>
              <a:t>Impact Map</a:t>
            </a:r>
            <a:r>
              <a:rPr lang="ru-BY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95E4E-4062-4CF2-8BF2-F8445A4E1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36906"/>
          </a:xfrm>
        </p:spPr>
        <p:txBody>
          <a:bodyPr>
            <a:normAutofit/>
          </a:bodyPr>
          <a:lstStyle/>
          <a:p>
            <a:r>
              <a:rPr lang="ru-BY" sz="2800" dirty="0">
                <a:solidFill>
                  <a:schemeClr val="tx1"/>
                </a:solidFill>
              </a:rPr>
              <a:t>И</a:t>
            </a:r>
            <a:r>
              <a:rPr lang="be-BY" sz="2800" dirty="0">
                <a:solidFill>
                  <a:schemeClr val="tx1"/>
                </a:solidFill>
              </a:rPr>
              <a:t>н</a:t>
            </a:r>
            <a:r>
              <a:rPr lang="ru-BY" sz="2800" dirty="0">
                <a:solidFill>
                  <a:schemeClr val="tx1"/>
                </a:solidFill>
              </a:rPr>
              <a:t>с</a:t>
            </a:r>
            <a:r>
              <a:rPr lang="be-BY" sz="2800" dirty="0">
                <a:solidFill>
                  <a:schemeClr val="tx1"/>
                </a:solidFill>
              </a:rPr>
              <a:t>т</a:t>
            </a:r>
            <a:r>
              <a:rPr lang="ru-BY" sz="2800" dirty="0">
                <a:solidFill>
                  <a:schemeClr val="tx1"/>
                </a:solidFill>
              </a:rPr>
              <a:t>р</a:t>
            </a:r>
            <a:r>
              <a:rPr lang="be-BY" sz="2800" dirty="0">
                <a:solidFill>
                  <a:schemeClr val="tx1"/>
                </a:solidFill>
              </a:rPr>
              <a:t>у</a:t>
            </a:r>
            <a:r>
              <a:rPr lang="ru-BY" sz="2800" dirty="0">
                <a:solidFill>
                  <a:schemeClr val="tx1"/>
                </a:solidFill>
              </a:rPr>
              <a:t>м</a:t>
            </a:r>
            <a:r>
              <a:rPr lang="be-BY" sz="2800" dirty="0">
                <a:solidFill>
                  <a:schemeClr val="tx1"/>
                </a:solidFill>
              </a:rPr>
              <a:t>е</a:t>
            </a:r>
            <a:r>
              <a:rPr lang="ru-BY" sz="2800" dirty="0">
                <a:solidFill>
                  <a:schemeClr val="tx1"/>
                </a:solidFill>
              </a:rPr>
              <a:t>н</a:t>
            </a:r>
            <a:r>
              <a:rPr lang="be-BY" sz="2800" dirty="0">
                <a:solidFill>
                  <a:schemeClr val="tx1"/>
                </a:solidFill>
              </a:rPr>
              <a:t>т</a:t>
            </a:r>
            <a:r>
              <a:rPr lang="ru-BY" sz="2800" dirty="0">
                <a:solidFill>
                  <a:schemeClr val="tx1"/>
                </a:solidFill>
              </a:rPr>
              <a:t>, </a:t>
            </a:r>
            <a:r>
              <a:rPr lang="be-BY" sz="2800" dirty="0">
                <a:solidFill>
                  <a:schemeClr val="tx1"/>
                </a:solidFill>
              </a:rPr>
              <a:t>к</a:t>
            </a:r>
            <a:r>
              <a:rPr lang="ru-BY" sz="2800" dirty="0">
                <a:solidFill>
                  <a:schemeClr val="tx1"/>
                </a:solidFill>
              </a:rPr>
              <a:t>о</a:t>
            </a:r>
            <a:r>
              <a:rPr lang="be-BY" sz="2800" dirty="0">
                <a:solidFill>
                  <a:schemeClr val="tx1"/>
                </a:solidFill>
              </a:rPr>
              <a:t>т</a:t>
            </a:r>
            <a:r>
              <a:rPr lang="ru-BY" sz="2800" dirty="0">
                <a:solidFill>
                  <a:schemeClr val="tx1"/>
                </a:solidFill>
              </a:rPr>
              <a:t>о</a:t>
            </a:r>
            <a:r>
              <a:rPr lang="be-BY" sz="2800" dirty="0">
                <a:solidFill>
                  <a:schemeClr val="tx1"/>
                </a:solidFill>
              </a:rPr>
              <a:t>р</a:t>
            </a:r>
            <a:r>
              <a:rPr lang="ru-BY" sz="2800" dirty="0">
                <a:solidFill>
                  <a:schemeClr val="tx1"/>
                </a:solidFill>
              </a:rPr>
              <a:t>ы</a:t>
            </a:r>
            <a:r>
              <a:rPr lang="be-BY" sz="2800" dirty="0">
                <a:solidFill>
                  <a:schemeClr val="tx1"/>
                </a:solidFill>
              </a:rPr>
              <a:t>й</a:t>
            </a:r>
            <a:r>
              <a:rPr lang="ru-BY" sz="2800" dirty="0">
                <a:solidFill>
                  <a:schemeClr val="tx1"/>
                </a:solidFill>
              </a:rPr>
              <a:t> </a:t>
            </a:r>
            <a:r>
              <a:rPr lang="be-BY" sz="2800" dirty="0">
                <a:solidFill>
                  <a:schemeClr val="tx1"/>
                </a:solidFill>
              </a:rPr>
              <a:t>позволяет понять, что вам нужно сделать как орган</a:t>
            </a:r>
            <a:r>
              <a:rPr lang="ru-BY" sz="2800" dirty="0" err="1">
                <a:solidFill>
                  <a:schemeClr val="tx1"/>
                </a:solidFill>
              </a:rPr>
              <a:t>изации</a:t>
            </a:r>
            <a:r>
              <a:rPr lang="ru-BY" sz="2800" dirty="0">
                <a:solidFill>
                  <a:schemeClr val="tx1"/>
                </a:solidFill>
              </a:rPr>
              <a:t> или команде для т</a:t>
            </a:r>
            <a:r>
              <a:rPr lang="be-BY" sz="2800" dirty="0">
                <a:solidFill>
                  <a:schemeClr val="tx1"/>
                </a:solidFill>
              </a:rPr>
              <a:t>о</a:t>
            </a:r>
            <a:r>
              <a:rPr lang="ru-BY" sz="2800" dirty="0">
                <a:solidFill>
                  <a:schemeClr val="tx1"/>
                </a:solidFill>
              </a:rPr>
              <a:t>г</a:t>
            </a:r>
            <a:r>
              <a:rPr lang="be-BY" sz="2800" dirty="0">
                <a:solidFill>
                  <a:schemeClr val="tx1"/>
                </a:solidFill>
              </a:rPr>
              <a:t>о</a:t>
            </a:r>
            <a:r>
              <a:rPr lang="ru-BY" sz="2800" dirty="0">
                <a:solidFill>
                  <a:schemeClr val="tx1"/>
                </a:solidFill>
              </a:rPr>
              <a:t>, </a:t>
            </a:r>
            <a:r>
              <a:rPr lang="be-BY" sz="2800" dirty="0">
                <a:solidFill>
                  <a:schemeClr val="tx1"/>
                </a:solidFill>
              </a:rPr>
              <a:t>ч</a:t>
            </a:r>
            <a:r>
              <a:rPr lang="ru-BY" sz="2800" dirty="0">
                <a:solidFill>
                  <a:schemeClr val="tx1"/>
                </a:solidFill>
              </a:rPr>
              <a:t>т</a:t>
            </a:r>
            <a:r>
              <a:rPr lang="be-BY" sz="2800" dirty="0">
                <a:solidFill>
                  <a:schemeClr val="tx1"/>
                </a:solidFill>
              </a:rPr>
              <a:t>о</a:t>
            </a:r>
            <a:r>
              <a:rPr lang="ru-BY" sz="2800" dirty="0">
                <a:solidFill>
                  <a:schemeClr val="tx1"/>
                </a:solidFill>
              </a:rPr>
              <a:t>бы подтолкнуть бизнес </a:t>
            </a:r>
            <a:r>
              <a:rPr lang="be-BY" sz="2800" dirty="0">
                <a:solidFill>
                  <a:schemeClr val="tx1"/>
                </a:solidFill>
              </a:rPr>
              <a:t>з</a:t>
            </a:r>
            <a:r>
              <a:rPr lang="ru-BY" sz="2800" dirty="0">
                <a:solidFill>
                  <a:schemeClr val="tx1"/>
                </a:solidFill>
              </a:rPr>
              <a:t>а</a:t>
            </a:r>
            <a:r>
              <a:rPr lang="be-BY" sz="2800" dirty="0">
                <a:solidFill>
                  <a:schemeClr val="tx1"/>
                </a:solidFill>
              </a:rPr>
              <a:t>к</a:t>
            </a:r>
            <a:r>
              <a:rPr lang="ru-BY" sz="2800" dirty="0">
                <a:solidFill>
                  <a:schemeClr val="tx1"/>
                </a:solidFill>
              </a:rPr>
              <a:t>а</a:t>
            </a:r>
            <a:r>
              <a:rPr lang="be-BY" sz="2800" dirty="0">
                <a:solidFill>
                  <a:schemeClr val="tx1"/>
                </a:solidFill>
              </a:rPr>
              <a:t>з</a:t>
            </a:r>
            <a:r>
              <a:rPr lang="ru-BY" sz="2800" dirty="0">
                <a:solidFill>
                  <a:schemeClr val="tx1"/>
                </a:solidFill>
              </a:rPr>
              <a:t>ч</a:t>
            </a:r>
            <a:r>
              <a:rPr lang="be-BY" sz="2800" dirty="0">
                <a:solidFill>
                  <a:schemeClr val="tx1"/>
                </a:solidFill>
              </a:rPr>
              <a:t>и</a:t>
            </a:r>
            <a:r>
              <a:rPr lang="ru-BY" sz="2800" dirty="0">
                <a:solidFill>
                  <a:schemeClr val="tx1"/>
                </a:solidFill>
              </a:rPr>
              <a:t>к</a:t>
            </a:r>
            <a:r>
              <a:rPr lang="be-BY" sz="2800" dirty="0">
                <a:solidFill>
                  <a:schemeClr val="tx1"/>
                </a:solidFill>
              </a:rPr>
              <a:t>а</a:t>
            </a:r>
            <a:r>
              <a:rPr lang="ru-BY" sz="2800" dirty="0">
                <a:solidFill>
                  <a:schemeClr val="tx1"/>
                </a:solidFill>
              </a:rPr>
              <a:t> </a:t>
            </a:r>
            <a:r>
              <a:rPr lang="be-BY" sz="2800" dirty="0">
                <a:solidFill>
                  <a:schemeClr val="tx1"/>
                </a:solidFill>
              </a:rPr>
              <a:t>к</a:t>
            </a:r>
            <a:r>
              <a:rPr lang="ru-BY" sz="2800" dirty="0">
                <a:solidFill>
                  <a:schemeClr val="tx1"/>
                </a:solidFill>
              </a:rPr>
              <a:t> </a:t>
            </a:r>
            <a:r>
              <a:rPr lang="be-BY" sz="2800" dirty="0">
                <a:solidFill>
                  <a:schemeClr val="tx1"/>
                </a:solidFill>
              </a:rPr>
              <a:t>д</a:t>
            </a:r>
            <a:r>
              <a:rPr lang="ru-BY" sz="2800" dirty="0">
                <a:solidFill>
                  <a:schemeClr val="tx1"/>
                </a:solidFill>
              </a:rPr>
              <a:t>о</a:t>
            </a:r>
            <a:r>
              <a:rPr lang="be-BY" sz="2800" dirty="0">
                <a:solidFill>
                  <a:schemeClr val="tx1"/>
                </a:solidFill>
              </a:rPr>
              <a:t>с</a:t>
            </a:r>
            <a:r>
              <a:rPr lang="ru-BY" sz="2800" dirty="0">
                <a:solidFill>
                  <a:schemeClr val="tx1"/>
                </a:solidFill>
              </a:rPr>
              <a:t>т</a:t>
            </a:r>
            <a:r>
              <a:rPr lang="be-BY" sz="2800" dirty="0">
                <a:solidFill>
                  <a:schemeClr val="tx1"/>
                </a:solidFill>
              </a:rPr>
              <a:t>и</a:t>
            </a:r>
            <a:r>
              <a:rPr lang="ru-BY" sz="2800" dirty="0">
                <a:solidFill>
                  <a:schemeClr val="tx1"/>
                </a:solidFill>
              </a:rPr>
              <a:t>ж</a:t>
            </a:r>
            <a:r>
              <a:rPr lang="be-BY" sz="2800" dirty="0">
                <a:solidFill>
                  <a:schemeClr val="tx1"/>
                </a:solidFill>
              </a:rPr>
              <a:t>е</a:t>
            </a:r>
            <a:r>
              <a:rPr lang="ru-BY" sz="2800" dirty="0">
                <a:solidFill>
                  <a:schemeClr val="tx1"/>
                </a:solidFill>
              </a:rPr>
              <a:t>н</a:t>
            </a:r>
            <a:r>
              <a:rPr lang="be-BY" sz="2800" dirty="0">
                <a:solidFill>
                  <a:schemeClr val="tx1"/>
                </a:solidFill>
              </a:rPr>
              <a:t>ю</a:t>
            </a:r>
            <a:r>
              <a:rPr lang="ru-BY" sz="2800" dirty="0">
                <a:solidFill>
                  <a:schemeClr val="tx1"/>
                </a:solidFill>
              </a:rPr>
              <a:t> </a:t>
            </a:r>
            <a:r>
              <a:rPr lang="be-BY" sz="2800" dirty="0">
                <a:solidFill>
                  <a:schemeClr val="tx1"/>
                </a:solidFill>
              </a:rPr>
              <a:t>ц</a:t>
            </a:r>
            <a:r>
              <a:rPr lang="ru-BY" sz="2800" dirty="0">
                <a:solidFill>
                  <a:schemeClr val="tx1"/>
                </a:solidFill>
              </a:rPr>
              <a:t>е</a:t>
            </a:r>
            <a:r>
              <a:rPr lang="be-BY" sz="2800" dirty="0">
                <a:solidFill>
                  <a:schemeClr val="tx1"/>
                </a:solidFill>
              </a:rPr>
              <a:t>л</a:t>
            </a:r>
            <a:r>
              <a:rPr lang="ru-BY" sz="2800" dirty="0">
                <a:solidFill>
                  <a:schemeClr val="tx1"/>
                </a:solidFill>
              </a:rPr>
              <a:t>е</a:t>
            </a:r>
            <a:r>
              <a:rPr lang="be-BY" sz="2800" dirty="0">
                <a:solidFill>
                  <a:schemeClr val="tx1"/>
                </a:solidFill>
              </a:rPr>
              <a:t>й</a:t>
            </a:r>
            <a:r>
              <a:rPr lang="ru-BY" sz="2800" dirty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BY" sz="2800" dirty="0">
                <a:solidFill>
                  <a:schemeClr val="tx1"/>
                </a:solidFill>
              </a:rPr>
              <a:t>помогает фокусироваться на </a:t>
            </a:r>
            <a:r>
              <a:rPr lang="be-BY" sz="2800" dirty="0">
                <a:solidFill>
                  <a:schemeClr val="tx1"/>
                </a:solidFill>
              </a:rPr>
              <a:t>п</a:t>
            </a:r>
            <a:r>
              <a:rPr lang="ru-BY" sz="2800" dirty="0">
                <a:solidFill>
                  <a:schemeClr val="tx1"/>
                </a:solidFill>
              </a:rPr>
              <a:t>о</a:t>
            </a:r>
            <a:r>
              <a:rPr lang="be-BY" sz="2800" dirty="0">
                <a:solidFill>
                  <a:schemeClr val="tx1"/>
                </a:solidFill>
              </a:rPr>
              <a:t>с</a:t>
            </a:r>
            <a:r>
              <a:rPr lang="ru-BY" sz="2800" dirty="0">
                <a:solidFill>
                  <a:schemeClr val="tx1"/>
                </a:solidFill>
              </a:rPr>
              <a:t>т</a:t>
            </a:r>
            <a:r>
              <a:rPr lang="be-BY" sz="2800" dirty="0">
                <a:solidFill>
                  <a:schemeClr val="tx1"/>
                </a:solidFill>
              </a:rPr>
              <a:t>а</a:t>
            </a:r>
            <a:r>
              <a:rPr lang="ru-BY" sz="2800" dirty="0">
                <a:solidFill>
                  <a:schemeClr val="tx1"/>
                </a:solidFill>
              </a:rPr>
              <a:t>в</a:t>
            </a:r>
            <a:r>
              <a:rPr lang="be-BY" sz="2800" dirty="0">
                <a:solidFill>
                  <a:schemeClr val="tx1"/>
                </a:solidFill>
              </a:rPr>
              <a:t>к</a:t>
            </a:r>
            <a:r>
              <a:rPr lang="ru-BY" sz="2800" dirty="0">
                <a:solidFill>
                  <a:schemeClr val="tx1"/>
                </a:solidFill>
              </a:rPr>
              <a:t>е </a:t>
            </a:r>
            <a:r>
              <a:rPr lang="be-BY" sz="2800" dirty="0">
                <a:solidFill>
                  <a:schemeClr val="tx1"/>
                </a:solidFill>
              </a:rPr>
              <a:t>н</a:t>
            </a:r>
            <a:r>
              <a:rPr lang="ru-BY" sz="2800" dirty="0">
                <a:solidFill>
                  <a:schemeClr val="tx1"/>
                </a:solidFill>
              </a:rPr>
              <a:t>у</a:t>
            </a:r>
            <a:r>
              <a:rPr lang="be-BY" sz="2800" dirty="0">
                <a:solidFill>
                  <a:schemeClr val="tx1"/>
                </a:solidFill>
              </a:rPr>
              <a:t>ж</a:t>
            </a:r>
            <a:r>
              <a:rPr lang="ru-BY" sz="2800" dirty="0">
                <a:solidFill>
                  <a:schemeClr val="tx1"/>
                </a:solidFill>
              </a:rPr>
              <a:t>н</a:t>
            </a:r>
            <a:r>
              <a:rPr lang="be-BY" sz="2800" dirty="0">
                <a:solidFill>
                  <a:schemeClr val="tx1"/>
                </a:solidFill>
              </a:rPr>
              <a:t>ы</a:t>
            </a:r>
            <a:r>
              <a:rPr lang="ru-BY" sz="2800" dirty="0">
                <a:solidFill>
                  <a:schemeClr val="tx1"/>
                </a:solidFill>
              </a:rPr>
              <a:t>х </a:t>
            </a:r>
            <a:r>
              <a:rPr lang="be-BY" sz="2800" dirty="0">
                <a:solidFill>
                  <a:schemeClr val="tx1"/>
                </a:solidFill>
              </a:rPr>
              <a:t>в</a:t>
            </a:r>
            <a:r>
              <a:rPr lang="ru-BY" sz="2800" dirty="0">
                <a:solidFill>
                  <a:schemeClr val="tx1"/>
                </a:solidFill>
              </a:rPr>
              <a:t>е</a:t>
            </a:r>
            <a:r>
              <a:rPr lang="be-BY" sz="2800" dirty="0">
                <a:solidFill>
                  <a:schemeClr val="tx1"/>
                </a:solidFill>
              </a:rPr>
              <a:t>щ</a:t>
            </a:r>
            <a:r>
              <a:rPr lang="ru-BY" sz="2800" dirty="0">
                <a:solidFill>
                  <a:schemeClr val="tx1"/>
                </a:solidFill>
              </a:rPr>
              <a:t>е</a:t>
            </a:r>
            <a:r>
              <a:rPr lang="be-BY" sz="2800" dirty="0">
                <a:solidFill>
                  <a:schemeClr val="tx1"/>
                </a:solidFill>
              </a:rPr>
              <a:t>й</a:t>
            </a:r>
            <a:endParaRPr lang="en-US" sz="2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BY" sz="2800" dirty="0">
                <a:solidFill>
                  <a:schemeClr val="tx1"/>
                </a:solidFill>
              </a:rPr>
              <a:t>п</a:t>
            </a:r>
            <a:r>
              <a:rPr lang="be-BY" sz="2800" dirty="0">
                <a:solidFill>
                  <a:schemeClr val="tx1"/>
                </a:solidFill>
              </a:rPr>
              <a:t>р</a:t>
            </a:r>
            <a:r>
              <a:rPr lang="ru-BY" sz="2800" dirty="0">
                <a:solidFill>
                  <a:schemeClr val="tx1"/>
                </a:solidFill>
              </a:rPr>
              <a:t>и</a:t>
            </a:r>
            <a:r>
              <a:rPr lang="be-BY" sz="2800" dirty="0">
                <a:solidFill>
                  <a:schemeClr val="tx1"/>
                </a:solidFill>
              </a:rPr>
              <a:t>о</a:t>
            </a:r>
            <a:r>
              <a:rPr lang="ru-BY" sz="2800" dirty="0">
                <a:solidFill>
                  <a:schemeClr val="tx1"/>
                </a:solidFill>
              </a:rPr>
              <a:t>р</a:t>
            </a:r>
            <a:r>
              <a:rPr lang="be-BY" sz="2800" dirty="0">
                <a:solidFill>
                  <a:schemeClr val="tx1"/>
                </a:solidFill>
              </a:rPr>
              <a:t>и</a:t>
            </a:r>
            <a:r>
              <a:rPr lang="ru-BY" sz="2800" dirty="0">
                <a:solidFill>
                  <a:schemeClr val="tx1"/>
                </a:solidFill>
              </a:rPr>
              <a:t>т</a:t>
            </a:r>
            <a:r>
              <a:rPr lang="be-BY" sz="2800" dirty="0">
                <a:solidFill>
                  <a:schemeClr val="tx1"/>
                </a:solidFill>
              </a:rPr>
              <a:t>е</a:t>
            </a:r>
            <a:r>
              <a:rPr lang="ru-BY" sz="2800" dirty="0">
                <a:solidFill>
                  <a:schemeClr val="tx1"/>
                </a:solidFill>
              </a:rPr>
              <a:t>з</a:t>
            </a:r>
            <a:r>
              <a:rPr lang="be-BY" sz="2800" dirty="0">
                <a:solidFill>
                  <a:schemeClr val="tx1"/>
                </a:solidFill>
              </a:rPr>
              <a:t>и</a:t>
            </a:r>
            <a:r>
              <a:rPr lang="ru-BY" sz="2800" dirty="0">
                <a:solidFill>
                  <a:schemeClr val="tx1"/>
                </a:solidFill>
              </a:rPr>
              <a:t>р</a:t>
            </a:r>
            <a:r>
              <a:rPr lang="be-BY" sz="2800" dirty="0">
                <a:solidFill>
                  <a:schemeClr val="tx1"/>
                </a:solidFill>
              </a:rPr>
              <a:t>у</a:t>
            </a:r>
            <a:r>
              <a:rPr lang="ru-BY" sz="2800" dirty="0" err="1">
                <a:solidFill>
                  <a:schemeClr val="tx1"/>
                </a:solidFill>
              </a:rPr>
              <a:t>ет</a:t>
            </a:r>
            <a:r>
              <a:rPr lang="ru-BY" sz="2800" dirty="0">
                <a:solidFill>
                  <a:schemeClr val="tx1"/>
                </a:solidFill>
              </a:rPr>
              <a:t> список </a:t>
            </a:r>
            <a:r>
              <a:rPr lang="be-BY" sz="2800" dirty="0">
                <a:solidFill>
                  <a:schemeClr val="tx1"/>
                </a:solidFill>
              </a:rPr>
              <a:t>н</a:t>
            </a:r>
            <a:r>
              <a:rPr lang="ru-BY" sz="2800" dirty="0">
                <a:solidFill>
                  <a:schemeClr val="tx1"/>
                </a:solidFill>
              </a:rPr>
              <a:t>е</a:t>
            </a:r>
            <a:r>
              <a:rPr lang="be-BY" sz="2800" dirty="0">
                <a:solidFill>
                  <a:schemeClr val="tx1"/>
                </a:solidFill>
              </a:rPr>
              <a:t>о</a:t>
            </a:r>
            <a:r>
              <a:rPr lang="ru-BY" sz="2800" dirty="0">
                <a:solidFill>
                  <a:schemeClr val="tx1"/>
                </a:solidFill>
              </a:rPr>
              <a:t>б</a:t>
            </a:r>
            <a:r>
              <a:rPr lang="be-BY" sz="2800" dirty="0">
                <a:solidFill>
                  <a:schemeClr val="tx1"/>
                </a:solidFill>
              </a:rPr>
              <a:t>х</a:t>
            </a:r>
            <a:r>
              <a:rPr lang="ru-BY" sz="2800" dirty="0">
                <a:solidFill>
                  <a:schemeClr val="tx1"/>
                </a:solidFill>
              </a:rPr>
              <a:t>о</a:t>
            </a:r>
            <a:r>
              <a:rPr lang="be-BY" sz="2800" dirty="0">
                <a:solidFill>
                  <a:schemeClr val="tx1"/>
                </a:solidFill>
              </a:rPr>
              <a:t>д</a:t>
            </a:r>
            <a:r>
              <a:rPr lang="ru-BY" sz="2800" dirty="0">
                <a:solidFill>
                  <a:schemeClr val="tx1"/>
                </a:solidFill>
              </a:rPr>
              <a:t>и</a:t>
            </a:r>
            <a:r>
              <a:rPr lang="be-BY" sz="2800" dirty="0">
                <a:solidFill>
                  <a:schemeClr val="tx1"/>
                </a:solidFill>
              </a:rPr>
              <a:t>м</a:t>
            </a:r>
            <a:r>
              <a:rPr lang="ru-BY" sz="2800" dirty="0">
                <a:solidFill>
                  <a:schemeClr val="tx1"/>
                </a:solidFill>
              </a:rPr>
              <a:t>о</a:t>
            </a:r>
            <a:r>
              <a:rPr lang="be-BY" sz="2800" dirty="0">
                <a:solidFill>
                  <a:schemeClr val="tx1"/>
                </a:solidFill>
              </a:rPr>
              <a:t>й</a:t>
            </a:r>
            <a:r>
              <a:rPr lang="ru-BY" sz="2800" dirty="0">
                <a:solidFill>
                  <a:schemeClr val="tx1"/>
                </a:solidFill>
              </a:rPr>
              <a:t> </a:t>
            </a:r>
            <a:r>
              <a:rPr lang="be-BY" sz="2800" dirty="0">
                <a:solidFill>
                  <a:schemeClr val="tx1"/>
                </a:solidFill>
              </a:rPr>
              <a:t>ф</a:t>
            </a:r>
            <a:r>
              <a:rPr lang="ru-BY" sz="2800" dirty="0">
                <a:solidFill>
                  <a:schemeClr val="tx1"/>
                </a:solidFill>
              </a:rPr>
              <a:t>у</a:t>
            </a:r>
            <a:r>
              <a:rPr lang="be-BY" sz="2800" dirty="0">
                <a:solidFill>
                  <a:schemeClr val="tx1"/>
                </a:solidFill>
              </a:rPr>
              <a:t>н</a:t>
            </a:r>
            <a:r>
              <a:rPr lang="ru-BY" sz="2800" dirty="0">
                <a:solidFill>
                  <a:schemeClr val="tx1"/>
                </a:solidFill>
              </a:rPr>
              <a:t>к</a:t>
            </a:r>
            <a:r>
              <a:rPr lang="be-BY" sz="2800" dirty="0">
                <a:solidFill>
                  <a:schemeClr val="tx1"/>
                </a:solidFill>
              </a:rPr>
              <a:t>ц</a:t>
            </a:r>
            <a:r>
              <a:rPr lang="ru-BY" sz="2800" dirty="0">
                <a:solidFill>
                  <a:schemeClr val="tx1"/>
                </a:solidFill>
              </a:rPr>
              <a:t>и</a:t>
            </a:r>
            <a:r>
              <a:rPr lang="be-BY" sz="2800" dirty="0">
                <a:solidFill>
                  <a:schemeClr val="tx1"/>
                </a:solidFill>
              </a:rPr>
              <a:t>о</a:t>
            </a:r>
            <a:r>
              <a:rPr lang="ru-BY" sz="2800" dirty="0">
                <a:solidFill>
                  <a:schemeClr val="tx1"/>
                </a:solidFill>
              </a:rPr>
              <a:t>н</a:t>
            </a:r>
            <a:r>
              <a:rPr lang="be-BY" sz="2800" dirty="0">
                <a:solidFill>
                  <a:schemeClr val="tx1"/>
                </a:solidFill>
              </a:rPr>
              <a:t>а</a:t>
            </a:r>
            <a:r>
              <a:rPr lang="ru-BY" sz="2800" dirty="0">
                <a:solidFill>
                  <a:schemeClr val="tx1"/>
                </a:solidFill>
              </a:rPr>
              <a:t>л</a:t>
            </a:r>
            <a:r>
              <a:rPr lang="be-BY" sz="2800" dirty="0">
                <a:solidFill>
                  <a:schemeClr val="tx1"/>
                </a:solidFill>
              </a:rPr>
              <a:t>ь</a:t>
            </a:r>
            <a:r>
              <a:rPr lang="ru-BY" sz="2800" dirty="0">
                <a:solidFill>
                  <a:schemeClr val="tx1"/>
                </a:solidFill>
              </a:rPr>
              <a:t>н</a:t>
            </a:r>
            <a:r>
              <a:rPr lang="be-BY" sz="2800" dirty="0">
                <a:solidFill>
                  <a:schemeClr val="tx1"/>
                </a:solidFill>
              </a:rPr>
              <a:t>о</a:t>
            </a:r>
            <a:r>
              <a:rPr lang="ru-BY" sz="2800" dirty="0">
                <a:solidFill>
                  <a:schemeClr val="tx1"/>
                </a:solidFill>
              </a:rPr>
              <a:t>с</a:t>
            </a:r>
            <a:r>
              <a:rPr lang="be-BY" sz="2800" dirty="0">
                <a:solidFill>
                  <a:schemeClr val="tx1"/>
                </a:solidFill>
              </a:rPr>
              <a:t>т</a:t>
            </a:r>
            <a:r>
              <a:rPr lang="ru-BY" sz="2800" dirty="0">
                <a:solidFill>
                  <a:schemeClr val="tx1"/>
                </a:solidFill>
              </a:rPr>
              <a:t>и </a:t>
            </a:r>
            <a:r>
              <a:rPr lang="be-BY" sz="2800" dirty="0">
                <a:solidFill>
                  <a:schemeClr val="tx1"/>
                </a:solidFill>
              </a:rPr>
              <a:t>и</a:t>
            </a:r>
            <a:r>
              <a:rPr lang="ru-BY" sz="2800" dirty="0">
                <a:solidFill>
                  <a:schemeClr val="tx1"/>
                </a:solidFill>
              </a:rPr>
              <a:t> </a:t>
            </a:r>
            <a:r>
              <a:rPr lang="be-BY" sz="2800" dirty="0">
                <a:solidFill>
                  <a:schemeClr val="tx1"/>
                </a:solidFill>
              </a:rPr>
              <a:t>д</a:t>
            </a:r>
            <a:r>
              <a:rPr lang="ru-BY" sz="2800" dirty="0">
                <a:solidFill>
                  <a:schemeClr val="tx1"/>
                </a:solidFill>
              </a:rPr>
              <a:t>е</a:t>
            </a:r>
            <a:r>
              <a:rPr lang="be-BY" sz="2800" dirty="0">
                <a:solidFill>
                  <a:schemeClr val="tx1"/>
                </a:solidFill>
              </a:rPr>
              <a:t>й</a:t>
            </a:r>
            <a:r>
              <a:rPr lang="ru-BY" sz="2800" dirty="0">
                <a:solidFill>
                  <a:schemeClr val="tx1"/>
                </a:solidFill>
              </a:rPr>
              <a:t>с</a:t>
            </a:r>
            <a:r>
              <a:rPr lang="be-BY" sz="2800" dirty="0">
                <a:solidFill>
                  <a:schemeClr val="tx1"/>
                </a:solidFill>
              </a:rPr>
              <a:t>т</a:t>
            </a:r>
            <a:r>
              <a:rPr lang="ru-BY" sz="2800" dirty="0">
                <a:solidFill>
                  <a:schemeClr val="tx1"/>
                </a:solidFill>
              </a:rPr>
              <a:t>в</a:t>
            </a:r>
            <a:r>
              <a:rPr lang="be-BY" sz="2800" dirty="0">
                <a:solidFill>
                  <a:schemeClr val="tx1"/>
                </a:solidFill>
              </a:rPr>
              <a:t>и</a:t>
            </a:r>
            <a:r>
              <a:rPr lang="ru-BY" sz="2800" dirty="0">
                <a:solidFill>
                  <a:schemeClr val="tx1"/>
                </a:solidFill>
              </a:rPr>
              <a:t>й </a:t>
            </a:r>
            <a:r>
              <a:rPr lang="be-BY" sz="2800" dirty="0">
                <a:solidFill>
                  <a:schemeClr val="tx1"/>
                </a:solidFill>
              </a:rPr>
              <a:t>д</a:t>
            </a:r>
            <a:r>
              <a:rPr lang="ru-BY" sz="2800" dirty="0">
                <a:solidFill>
                  <a:schemeClr val="tx1"/>
                </a:solidFill>
              </a:rPr>
              <a:t>л</a:t>
            </a:r>
            <a:r>
              <a:rPr lang="be-BY" sz="2800" dirty="0">
                <a:solidFill>
                  <a:schemeClr val="tx1"/>
                </a:solidFill>
              </a:rPr>
              <a:t>я</a:t>
            </a:r>
            <a:r>
              <a:rPr lang="ru-BY" sz="2800" dirty="0">
                <a:solidFill>
                  <a:schemeClr val="tx1"/>
                </a:solidFill>
              </a:rPr>
              <a:t> </a:t>
            </a:r>
            <a:r>
              <a:rPr lang="be-BY" sz="2800" dirty="0">
                <a:solidFill>
                  <a:schemeClr val="tx1"/>
                </a:solidFill>
              </a:rPr>
              <a:t>д</a:t>
            </a:r>
            <a:r>
              <a:rPr lang="ru-BY" sz="2800" dirty="0">
                <a:solidFill>
                  <a:schemeClr val="tx1"/>
                </a:solidFill>
              </a:rPr>
              <a:t>о</a:t>
            </a:r>
            <a:r>
              <a:rPr lang="be-BY" sz="2800" dirty="0">
                <a:solidFill>
                  <a:schemeClr val="tx1"/>
                </a:solidFill>
              </a:rPr>
              <a:t>с</a:t>
            </a:r>
            <a:r>
              <a:rPr lang="ru-BY" sz="2800" dirty="0">
                <a:solidFill>
                  <a:schemeClr val="tx1"/>
                </a:solidFill>
              </a:rPr>
              <a:t>т</a:t>
            </a:r>
            <a:r>
              <a:rPr lang="be-BY" sz="2800" dirty="0">
                <a:solidFill>
                  <a:schemeClr val="tx1"/>
                </a:solidFill>
              </a:rPr>
              <a:t>и</a:t>
            </a:r>
            <a:r>
              <a:rPr lang="ru-BY" sz="2800" dirty="0">
                <a:solidFill>
                  <a:schemeClr val="tx1"/>
                </a:solidFill>
              </a:rPr>
              <a:t>ж</a:t>
            </a:r>
            <a:r>
              <a:rPr lang="be-BY" sz="2800" dirty="0">
                <a:solidFill>
                  <a:schemeClr val="tx1"/>
                </a:solidFill>
              </a:rPr>
              <a:t>е</a:t>
            </a:r>
            <a:r>
              <a:rPr lang="ru-BY" sz="2800" dirty="0">
                <a:solidFill>
                  <a:schemeClr val="tx1"/>
                </a:solidFill>
              </a:rPr>
              <a:t>н</a:t>
            </a:r>
            <a:r>
              <a:rPr lang="be-BY" sz="2800" dirty="0">
                <a:solidFill>
                  <a:schemeClr val="tx1"/>
                </a:solidFill>
              </a:rPr>
              <a:t>и</a:t>
            </a:r>
            <a:r>
              <a:rPr lang="ru-BY" sz="2800" dirty="0">
                <a:solidFill>
                  <a:schemeClr val="tx1"/>
                </a:solidFill>
              </a:rPr>
              <a:t>я </a:t>
            </a:r>
            <a:r>
              <a:rPr lang="be-BY" sz="2800" dirty="0">
                <a:solidFill>
                  <a:schemeClr val="tx1"/>
                </a:solidFill>
              </a:rPr>
              <a:t>ц</a:t>
            </a:r>
            <a:r>
              <a:rPr lang="ru-BY" sz="2800" dirty="0">
                <a:solidFill>
                  <a:schemeClr val="tx1"/>
                </a:solidFill>
              </a:rPr>
              <a:t>е</a:t>
            </a:r>
            <a:r>
              <a:rPr lang="be-BY" sz="2800" dirty="0">
                <a:solidFill>
                  <a:schemeClr val="tx1"/>
                </a:solidFill>
              </a:rPr>
              <a:t>л</a:t>
            </a:r>
            <a:r>
              <a:rPr lang="ru-BY" sz="2800" dirty="0">
                <a:solidFill>
                  <a:schemeClr val="tx1"/>
                </a:solidFill>
              </a:rPr>
              <a:t>е</a:t>
            </a:r>
            <a:r>
              <a:rPr lang="be-BY" sz="2800" dirty="0">
                <a:solidFill>
                  <a:schemeClr val="tx1"/>
                </a:solidFill>
              </a:rPr>
              <a:t>й</a:t>
            </a:r>
            <a:endParaRPr lang="en-US" sz="2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BY" sz="2800" dirty="0">
                <a:solidFill>
                  <a:schemeClr val="tx1"/>
                </a:solidFill>
              </a:rPr>
              <a:t>с</a:t>
            </a:r>
            <a:r>
              <a:rPr lang="be-BY" sz="2800" dirty="0">
                <a:solidFill>
                  <a:schemeClr val="tx1"/>
                </a:solidFill>
              </a:rPr>
              <a:t>п</a:t>
            </a:r>
            <a:r>
              <a:rPr lang="ru-BY" sz="2800" dirty="0">
                <a:solidFill>
                  <a:schemeClr val="tx1"/>
                </a:solidFill>
              </a:rPr>
              <a:t>о</a:t>
            </a:r>
            <a:r>
              <a:rPr lang="be-BY" sz="2800" dirty="0">
                <a:solidFill>
                  <a:schemeClr val="tx1"/>
                </a:solidFill>
              </a:rPr>
              <a:t>с</a:t>
            </a:r>
            <a:r>
              <a:rPr lang="ru-BY" sz="2800" dirty="0">
                <a:solidFill>
                  <a:schemeClr val="tx1"/>
                </a:solidFill>
              </a:rPr>
              <a:t>о</a:t>
            </a:r>
            <a:r>
              <a:rPr lang="be-BY" sz="2800" dirty="0">
                <a:solidFill>
                  <a:schemeClr val="tx1"/>
                </a:solidFill>
              </a:rPr>
              <a:t>б</a:t>
            </a:r>
            <a:r>
              <a:rPr lang="ru-BY" sz="2800" dirty="0">
                <a:solidFill>
                  <a:schemeClr val="tx1"/>
                </a:solidFill>
              </a:rPr>
              <a:t>с</a:t>
            </a:r>
            <a:r>
              <a:rPr lang="be-BY" sz="2800" dirty="0">
                <a:solidFill>
                  <a:schemeClr val="tx1"/>
                </a:solidFill>
              </a:rPr>
              <a:t>т</a:t>
            </a:r>
            <a:r>
              <a:rPr lang="ru-BY" sz="2800" dirty="0">
                <a:solidFill>
                  <a:schemeClr val="tx1"/>
                </a:solidFill>
              </a:rPr>
              <a:t>в</a:t>
            </a:r>
            <a:r>
              <a:rPr lang="be-BY" sz="2800" dirty="0">
                <a:solidFill>
                  <a:schemeClr val="tx1"/>
                </a:solidFill>
              </a:rPr>
              <a:t>у</a:t>
            </a:r>
            <a:r>
              <a:rPr lang="ru-BY" sz="2800" dirty="0">
                <a:solidFill>
                  <a:schemeClr val="tx1"/>
                </a:solidFill>
              </a:rPr>
              <a:t>е</a:t>
            </a:r>
            <a:r>
              <a:rPr lang="be-BY" sz="2800" dirty="0">
                <a:solidFill>
                  <a:schemeClr val="tx1"/>
                </a:solidFill>
              </a:rPr>
              <a:t>т</a:t>
            </a:r>
            <a:r>
              <a:rPr lang="ru-BY" sz="2800" dirty="0">
                <a:solidFill>
                  <a:schemeClr val="tx1"/>
                </a:solidFill>
              </a:rPr>
              <a:t> </a:t>
            </a:r>
            <a:r>
              <a:rPr lang="be-BY" sz="2800" dirty="0">
                <a:solidFill>
                  <a:schemeClr val="tx1"/>
                </a:solidFill>
              </a:rPr>
              <a:t>к</a:t>
            </a:r>
            <a:r>
              <a:rPr lang="ru-BY" sz="2800" dirty="0">
                <a:solidFill>
                  <a:schemeClr val="tx1"/>
                </a:solidFill>
              </a:rPr>
              <a:t>о</a:t>
            </a:r>
            <a:r>
              <a:rPr lang="be-BY" sz="2800" dirty="0">
                <a:solidFill>
                  <a:schemeClr val="tx1"/>
                </a:solidFill>
              </a:rPr>
              <a:t>м</a:t>
            </a:r>
            <a:r>
              <a:rPr lang="ru-BY" sz="2800" dirty="0">
                <a:solidFill>
                  <a:schemeClr val="tx1"/>
                </a:solidFill>
              </a:rPr>
              <a:t>а</a:t>
            </a:r>
            <a:r>
              <a:rPr lang="be-BY" sz="2800" dirty="0">
                <a:solidFill>
                  <a:schemeClr val="tx1"/>
                </a:solidFill>
              </a:rPr>
              <a:t>н</a:t>
            </a:r>
            <a:r>
              <a:rPr lang="ru-BY" sz="2800" dirty="0">
                <a:solidFill>
                  <a:schemeClr val="tx1"/>
                </a:solidFill>
              </a:rPr>
              <a:t>д</a:t>
            </a:r>
            <a:r>
              <a:rPr lang="be-BY" sz="2800" dirty="0">
                <a:solidFill>
                  <a:schemeClr val="tx1"/>
                </a:solidFill>
              </a:rPr>
              <a:t>н</a:t>
            </a:r>
            <a:r>
              <a:rPr lang="ru-BY" sz="2800" dirty="0">
                <a:solidFill>
                  <a:schemeClr val="tx1"/>
                </a:solidFill>
              </a:rPr>
              <a:t>о</a:t>
            </a:r>
            <a:r>
              <a:rPr lang="be-BY" sz="2800" dirty="0">
                <a:solidFill>
                  <a:schemeClr val="tx1"/>
                </a:solidFill>
              </a:rPr>
              <a:t>й</a:t>
            </a:r>
            <a:r>
              <a:rPr lang="ru-BY" sz="2800" dirty="0">
                <a:solidFill>
                  <a:schemeClr val="tx1"/>
                </a:solidFill>
              </a:rPr>
              <a:t> </a:t>
            </a:r>
            <a:r>
              <a:rPr lang="be-BY" sz="2800" dirty="0">
                <a:solidFill>
                  <a:schemeClr val="tx1"/>
                </a:solidFill>
              </a:rPr>
              <a:t>р</a:t>
            </a:r>
            <a:r>
              <a:rPr lang="ru-BY" sz="2800" dirty="0">
                <a:solidFill>
                  <a:schemeClr val="tx1"/>
                </a:solidFill>
              </a:rPr>
              <a:t>а</a:t>
            </a:r>
            <a:r>
              <a:rPr lang="be-BY" sz="2800" dirty="0">
                <a:solidFill>
                  <a:schemeClr val="tx1"/>
                </a:solidFill>
              </a:rPr>
              <a:t>б</a:t>
            </a:r>
            <a:r>
              <a:rPr lang="ru-BY" sz="2800" dirty="0">
                <a:solidFill>
                  <a:schemeClr val="tx1"/>
                </a:solidFill>
              </a:rPr>
              <a:t>о</a:t>
            </a:r>
            <a:r>
              <a:rPr lang="be-BY" sz="2800" dirty="0">
                <a:solidFill>
                  <a:schemeClr val="tx1"/>
                </a:solidFill>
              </a:rPr>
              <a:t>т</a:t>
            </a:r>
            <a:r>
              <a:rPr lang="ru-BY" sz="2800" dirty="0">
                <a:solidFill>
                  <a:schemeClr val="tx1"/>
                </a:solidFill>
              </a:rPr>
              <a:t>е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23C7FD-39E7-4A55-98AC-CCCE5E141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830" y="0"/>
            <a:ext cx="2394199" cy="11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4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E219B-2434-4374-861E-9A8A52FC3A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67000" y="174775"/>
            <a:ext cx="5823857" cy="881744"/>
          </a:xfrm>
        </p:spPr>
        <p:txBody>
          <a:bodyPr>
            <a:normAutofit/>
          </a:bodyPr>
          <a:lstStyle/>
          <a:p>
            <a:r>
              <a:rPr lang="be-BY" dirty="0"/>
              <a:t>И</a:t>
            </a:r>
            <a:r>
              <a:rPr lang="ru-BY" dirty="0"/>
              <a:t>е</a:t>
            </a:r>
            <a:r>
              <a:rPr lang="be-BY" dirty="0"/>
              <a:t>р</a:t>
            </a:r>
            <a:r>
              <a:rPr lang="ru-BY" dirty="0"/>
              <a:t>а</a:t>
            </a:r>
            <a:r>
              <a:rPr lang="be-BY" dirty="0"/>
              <a:t>р</a:t>
            </a:r>
            <a:r>
              <a:rPr lang="ru-BY" dirty="0"/>
              <a:t>х</a:t>
            </a:r>
            <a:r>
              <a:rPr lang="be-BY" dirty="0"/>
              <a:t>и</a:t>
            </a:r>
            <a:r>
              <a:rPr lang="ru-BY" dirty="0"/>
              <a:t>я </a:t>
            </a:r>
            <a:r>
              <a:rPr lang="be-BY" dirty="0"/>
              <a:t>т</a:t>
            </a:r>
            <a:r>
              <a:rPr lang="ru-BY" dirty="0"/>
              <a:t>е</a:t>
            </a:r>
            <a:r>
              <a:rPr lang="be-BY" dirty="0"/>
              <a:t>х</a:t>
            </a:r>
            <a:r>
              <a:rPr lang="ru-BY" dirty="0"/>
              <a:t>н</a:t>
            </a:r>
            <a:r>
              <a:rPr lang="be-BY" dirty="0"/>
              <a:t>и</a:t>
            </a:r>
            <a:r>
              <a:rPr lang="ru-BY" dirty="0"/>
              <a:t>к</a:t>
            </a:r>
            <a:endParaRPr lang="en-US" dirty="0"/>
          </a:p>
        </p:txBody>
      </p:sp>
      <p:pic>
        <p:nvPicPr>
          <p:cNvPr id="4" name="Picture 2" descr="12&#10;Impact Mapping&#10;Story Mapping&#10;Specification-By-Example&#10;Why?&#10;Outcomes&#10;Specifications&#10;How?&#10;Acceptance&#10;Criteria&#10;Epics&#10;Deliv...">
            <a:extLst>
              <a:ext uri="{FF2B5EF4-FFF2-40B4-BE49-F238E27FC236}">
                <a16:creationId xmlns:a16="http://schemas.microsoft.com/office/drawing/2014/main" id="{999DA1FD-7173-4649-B5F5-58CFF364D3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" t="14705" r="11387" b="7083"/>
          <a:stretch/>
        </p:blipFill>
        <p:spPr bwMode="auto">
          <a:xfrm>
            <a:off x="2172903" y="1224280"/>
            <a:ext cx="7364896" cy="501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EEC148-1EF2-4786-B046-E7237487C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257" y="0"/>
            <a:ext cx="2394199" cy="11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32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8DA788-44A0-45B2-B360-4DF0E4678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13" y="1179143"/>
            <a:ext cx="11276517" cy="516178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B8C5C26-9ED8-4B00-B403-5E11069F8603}"/>
              </a:ext>
            </a:extLst>
          </p:cNvPr>
          <p:cNvSpPr txBox="1">
            <a:spLocks/>
          </p:cNvSpPr>
          <p:nvPr/>
        </p:nvSpPr>
        <p:spPr>
          <a:xfrm>
            <a:off x="3058886" y="414261"/>
            <a:ext cx="5823857" cy="8817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e-BY" dirty="0"/>
              <a:t>П</a:t>
            </a:r>
            <a:r>
              <a:rPr lang="ru-BY" dirty="0"/>
              <a:t>р</a:t>
            </a:r>
            <a:r>
              <a:rPr lang="be-BY" dirty="0"/>
              <a:t>и</a:t>
            </a:r>
            <a:r>
              <a:rPr lang="ru-BY" dirty="0"/>
              <a:t>м</a:t>
            </a:r>
            <a:r>
              <a:rPr lang="be-BY" dirty="0"/>
              <a:t>е</a:t>
            </a:r>
            <a:r>
              <a:rPr lang="ru-BY" dirty="0"/>
              <a:t>р – </a:t>
            </a:r>
            <a:r>
              <a:rPr lang="be-BY" dirty="0"/>
              <a:t>П</a:t>
            </a:r>
            <a:r>
              <a:rPr lang="ru-BY" dirty="0"/>
              <a:t>о</a:t>
            </a:r>
            <a:r>
              <a:rPr lang="be-BY" dirty="0"/>
              <a:t>р</a:t>
            </a:r>
            <a:r>
              <a:rPr lang="ru-BY" dirty="0"/>
              <a:t>а </a:t>
            </a:r>
            <a:r>
              <a:rPr lang="be-BY" dirty="0"/>
              <a:t>в</a:t>
            </a:r>
            <a:r>
              <a:rPr lang="ru-BY" dirty="0"/>
              <a:t> от</a:t>
            </a:r>
            <a:r>
              <a:rPr lang="be-BY" dirty="0"/>
              <a:t>п</a:t>
            </a:r>
            <a:r>
              <a:rPr lang="ru-BY" dirty="0"/>
              <a:t>у</a:t>
            </a:r>
            <a:r>
              <a:rPr lang="be-BY" dirty="0"/>
              <a:t>с</a:t>
            </a:r>
            <a:r>
              <a:rPr lang="ru-BY" dirty="0"/>
              <a:t>к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5C6194-DF04-4FB5-A189-474DC37973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143" y="0"/>
            <a:ext cx="2394199" cy="11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45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28C7A-F872-4DEA-8137-E8EE35CB1E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69127" y="544287"/>
            <a:ext cx="4909457" cy="703263"/>
          </a:xfrm>
        </p:spPr>
        <p:txBody>
          <a:bodyPr>
            <a:normAutofit fontScale="90000"/>
          </a:bodyPr>
          <a:lstStyle/>
          <a:p>
            <a:r>
              <a:rPr lang="ru-BY" dirty="0"/>
              <a:t>В</a:t>
            </a:r>
            <a:r>
              <a:rPr lang="be-BY" dirty="0"/>
              <a:t>р</a:t>
            </a:r>
            <a:r>
              <a:rPr lang="ru-BY" dirty="0"/>
              <a:t>е</a:t>
            </a:r>
            <a:r>
              <a:rPr lang="be-BY" dirty="0"/>
              <a:t>м</a:t>
            </a:r>
            <a:r>
              <a:rPr lang="ru-BY" dirty="0"/>
              <a:t>я </a:t>
            </a:r>
            <a:r>
              <a:rPr lang="be-BY" dirty="0"/>
              <a:t>п</a:t>
            </a:r>
            <a:r>
              <a:rPr lang="ru-BY" dirty="0"/>
              <a:t>р</a:t>
            </a:r>
            <a:r>
              <a:rPr lang="be-BY" dirty="0"/>
              <a:t>а</a:t>
            </a:r>
            <a:r>
              <a:rPr lang="ru-BY" dirty="0"/>
              <a:t>к</a:t>
            </a:r>
            <a:r>
              <a:rPr lang="be-BY" dirty="0"/>
              <a:t>т</a:t>
            </a:r>
            <a:r>
              <a:rPr lang="ru-BY" dirty="0"/>
              <a:t>и</a:t>
            </a:r>
            <a:r>
              <a:rPr lang="be-BY" dirty="0"/>
              <a:t>к</a:t>
            </a:r>
            <a:r>
              <a:rPr lang="ru-BY" dirty="0"/>
              <a:t>и!</a:t>
            </a:r>
            <a:endParaRPr lang="en-US" dirty="0"/>
          </a:p>
        </p:txBody>
      </p:sp>
      <p:pic>
        <p:nvPicPr>
          <p:cNvPr id="4" name="Picture 2" descr="IMAGINATION | Living Well Aware">
            <a:extLst>
              <a:ext uri="{FF2B5EF4-FFF2-40B4-BE49-F238E27FC236}">
                <a16:creationId xmlns:a16="http://schemas.microsoft.com/office/drawing/2014/main" id="{83D1BACA-59D9-403E-AA10-F7FBB8D6F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943" y="1731540"/>
            <a:ext cx="6923314" cy="461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0B1CB4-48CA-471B-9C2B-C623B87CE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029" y="0"/>
            <a:ext cx="2394199" cy="11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84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98C7C-DA56-48D4-9420-43E1427B0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3527"/>
            <a:ext cx="10058400" cy="725379"/>
          </a:xfrm>
        </p:spPr>
        <p:txBody>
          <a:bodyPr>
            <a:normAutofit/>
          </a:bodyPr>
          <a:lstStyle/>
          <a:p>
            <a:r>
              <a:rPr lang="ru-BY" dirty="0"/>
              <a:t>П</a:t>
            </a:r>
            <a:r>
              <a:rPr lang="be-BY" dirty="0"/>
              <a:t>р</a:t>
            </a:r>
            <a:r>
              <a:rPr lang="ru-BY" dirty="0"/>
              <a:t>и</a:t>
            </a:r>
            <a:r>
              <a:rPr lang="be-BY" dirty="0"/>
              <a:t>л</a:t>
            </a:r>
            <a:r>
              <a:rPr lang="ru-BY" dirty="0"/>
              <a:t>о</a:t>
            </a:r>
            <a:r>
              <a:rPr lang="be-BY" dirty="0"/>
              <a:t>ж</a:t>
            </a:r>
            <a:r>
              <a:rPr lang="ru-BY" dirty="0"/>
              <a:t>е</a:t>
            </a:r>
            <a:r>
              <a:rPr lang="be-BY" dirty="0"/>
              <a:t>н</a:t>
            </a:r>
            <a:r>
              <a:rPr lang="ru-BY" dirty="0"/>
              <a:t>и</a:t>
            </a:r>
            <a:r>
              <a:rPr lang="be-BY" dirty="0"/>
              <a:t>е</a:t>
            </a:r>
            <a:r>
              <a:rPr lang="ru-BY" dirty="0"/>
              <a:t> </a:t>
            </a:r>
            <a:r>
              <a:rPr lang="be-BY" dirty="0"/>
              <a:t>д</a:t>
            </a:r>
            <a:r>
              <a:rPr lang="ru-BY" dirty="0"/>
              <a:t>л</a:t>
            </a:r>
            <a:r>
              <a:rPr lang="be-BY" dirty="0"/>
              <a:t>я</a:t>
            </a:r>
            <a:r>
              <a:rPr lang="ru-BY" dirty="0"/>
              <a:t> </a:t>
            </a:r>
            <a:r>
              <a:rPr lang="be-BY" dirty="0"/>
              <a:t>з</a:t>
            </a:r>
            <a:r>
              <a:rPr lang="ru-BY" dirty="0"/>
              <a:t>а</a:t>
            </a:r>
            <a:r>
              <a:rPr lang="be-BY" dirty="0"/>
              <a:t>к</a:t>
            </a:r>
            <a:r>
              <a:rPr lang="ru-BY" dirty="0"/>
              <a:t>а</a:t>
            </a:r>
            <a:r>
              <a:rPr lang="be-BY" dirty="0"/>
              <a:t>з</a:t>
            </a:r>
            <a:r>
              <a:rPr lang="ru-BY" dirty="0"/>
              <a:t>а </a:t>
            </a:r>
            <a:r>
              <a:rPr lang="be-BY" dirty="0"/>
              <a:t>ц</a:t>
            </a:r>
            <a:r>
              <a:rPr lang="ru-BY" dirty="0"/>
              <a:t>в</a:t>
            </a:r>
            <a:r>
              <a:rPr lang="be-BY" dirty="0"/>
              <a:t>е</a:t>
            </a:r>
            <a:r>
              <a:rPr lang="ru-BY" dirty="0"/>
              <a:t>т</a:t>
            </a:r>
            <a:r>
              <a:rPr lang="be-BY" dirty="0"/>
              <a:t>о</a:t>
            </a:r>
            <a:r>
              <a:rPr lang="ru-BY" dirty="0"/>
              <a:t>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C0F7A-2AE9-4BAF-B12D-9F6B7A5FB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0840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BY" dirty="0"/>
              <a:t>У вас по</a:t>
            </a:r>
            <a:r>
              <a:rPr lang="be-BY" dirty="0"/>
              <a:t>я</a:t>
            </a:r>
            <a:r>
              <a:rPr lang="ru-BY" dirty="0"/>
              <a:t>в</a:t>
            </a:r>
            <a:r>
              <a:rPr lang="be-BY" dirty="0"/>
              <a:t>и</a:t>
            </a:r>
            <a:r>
              <a:rPr lang="ru-BY" dirty="0"/>
              <a:t>л</a:t>
            </a:r>
            <a:r>
              <a:rPr lang="be-BY" dirty="0"/>
              <a:t>а</a:t>
            </a:r>
            <a:r>
              <a:rPr lang="ru-BY" dirty="0"/>
              <a:t>с</a:t>
            </a:r>
            <a:r>
              <a:rPr lang="be-BY" dirty="0"/>
              <a:t>ь</a:t>
            </a:r>
            <a:r>
              <a:rPr lang="ru-BY" dirty="0"/>
              <a:t> </a:t>
            </a:r>
            <a:r>
              <a:rPr lang="be-BY" dirty="0"/>
              <a:t>и</a:t>
            </a:r>
            <a:r>
              <a:rPr lang="ru-BY" dirty="0"/>
              <a:t>д</a:t>
            </a:r>
            <a:r>
              <a:rPr lang="be-BY" dirty="0"/>
              <a:t>е</a:t>
            </a:r>
            <a:r>
              <a:rPr lang="ru-BY" dirty="0"/>
              <a:t>я </a:t>
            </a:r>
            <a:r>
              <a:rPr lang="be-BY" dirty="0"/>
              <a:t>р</a:t>
            </a:r>
            <a:r>
              <a:rPr lang="ru-BY" dirty="0"/>
              <a:t>а</a:t>
            </a:r>
            <a:r>
              <a:rPr lang="be-BY" dirty="0"/>
              <a:t>з</a:t>
            </a:r>
            <a:r>
              <a:rPr lang="ru-BY" dirty="0"/>
              <a:t>р</a:t>
            </a:r>
            <a:r>
              <a:rPr lang="be-BY" dirty="0"/>
              <a:t>а</a:t>
            </a:r>
            <a:r>
              <a:rPr lang="ru-BY" dirty="0"/>
              <a:t>б</a:t>
            </a:r>
            <a:r>
              <a:rPr lang="be-BY" dirty="0"/>
              <a:t>о</a:t>
            </a:r>
            <a:r>
              <a:rPr lang="ru-BY" dirty="0"/>
              <a:t>т</a:t>
            </a:r>
            <a:r>
              <a:rPr lang="be-BY" dirty="0"/>
              <a:t>а</a:t>
            </a:r>
            <a:r>
              <a:rPr lang="ru-BY" dirty="0"/>
              <a:t>т</a:t>
            </a:r>
            <a:r>
              <a:rPr lang="be-BY" dirty="0"/>
              <a:t>ь</a:t>
            </a:r>
            <a:r>
              <a:rPr lang="ru-BY" dirty="0"/>
              <a:t> </a:t>
            </a:r>
            <a:r>
              <a:rPr lang="be-BY" dirty="0"/>
              <a:t>м</a:t>
            </a:r>
            <a:r>
              <a:rPr lang="ru-BY" dirty="0"/>
              <a:t>о</a:t>
            </a:r>
            <a:r>
              <a:rPr lang="be-BY" dirty="0"/>
              <a:t>б</a:t>
            </a:r>
            <a:r>
              <a:rPr lang="ru-BY" dirty="0"/>
              <a:t>и</a:t>
            </a:r>
            <a:r>
              <a:rPr lang="be-BY" dirty="0"/>
              <a:t>л</a:t>
            </a:r>
            <a:r>
              <a:rPr lang="ru-BY" dirty="0"/>
              <a:t>ь</a:t>
            </a:r>
            <a:r>
              <a:rPr lang="be-BY" dirty="0"/>
              <a:t>н</a:t>
            </a:r>
            <a:r>
              <a:rPr lang="ru-BY" dirty="0"/>
              <a:t>о</a:t>
            </a:r>
            <a:r>
              <a:rPr lang="be-BY" dirty="0"/>
              <a:t>е</a:t>
            </a:r>
            <a:r>
              <a:rPr lang="ru-BY" dirty="0"/>
              <a:t> </a:t>
            </a:r>
            <a:r>
              <a:rPr lang="be-BY" dirty="0"/>
              <a:t>п</a:t>
            </a:r>
            <a:r>
              <a:rPr lang="ru-BY" dirty="0"/>
              <a:t>р</a:t>
            </a:r>
            <a:r>
              <a:rPr lang="be-BY" dirty="0"/>
              <a:t>и</a:t>
            </a:r>
            <a:r>
              <a:rPr lang="ru-BY" dirty="0"/>
              <a:t>л</a:t>
            </a:r>
            <a:r>
              <a:rPr lang="be-BY" dirty="0"/>
              <a:t>о</a:t>
            </a:r>
            <a:r>
              <a:rPr lang="ru-BY" dirty="0"/>
              <a:t>ж</a:t>
            </a:r>
            <a:r>
              <a:rPr lang="be-BY" dirty="0"/>
              <a:t>е</a:t>
            </a:r>
            <a:r>
              <a:rPr lang="ru-BY" dirty="0"/>
              <a:t>н</a:t>
            </a:r>
            <a:r>
              <a:rPr lang="be-BY" dirty="0"/>
              <a:t>ие</a:t>
            </a:r>
            <a:r>
              <a:rPr lang="ru-BY" dirty="0"/>
              <a:t> </a:t>
            </a:r>
            <a:r>
              <a:rPr lang="be-BY" dirty="0"/>
              <a:t>д</a:t>
            </a:r>
            <a:r>
              <a:rPr lang="ru-BY" dirty="0"/>
              <a:t>л</a:t>
            </a:r>
            <a:r>
              <a:rPr lang="be-BY" dirty="0"/>
              <a:t>я</a:t>
            </a:r>
            <a:r>
              <a:rPr lang="ru-BY" dirty="0"/>
              <a:t> заказа </a:t>
            </a:r>
            <a:r>
              <a:rPr lang="be-BY" dirty="0"/>
              <a:t>с</a:t>
            </a:r>
            <a:r>
              <a:rPr lang="ru-BY" dirty="0"/>
              <a:t>в</a:t>
            </a:r>
            <a:r>
              <a:rPr lang="be-BY" dirty="0"/>
              <a:t>е</a:t>
            </a:r>
            <a:r>
              <a:rPr lang="ru-BY" dirty="0"/>
              <a:t>ж</a:t>
            </a:r>
            <a:r>
              <a:rPr lang="be-BY" dirty="0"/>
              <a:t>их</a:t>
            </a:r>
            <a:r>
              <a:rPr lang="ru-BY" dirty="0"/>
              <a:t> цвет</a:t>
            </a:r>
            <a:r>
              <a:rPr lang="be-BY" dirty="0"/>
              <a:t>о</a:t>
            </a:r>
            <a:r>
              <a:rPr lang="ru-BY" dirty="0"/>
              <a:t>в </a:t>
            </a:r>
            <a:r>
              <a:rPr lang="be-BY" dirty="0"/>
              <a:t>с</a:t>
            </a:r>
            <a:r>
              <a:rPr lang="ru-BY" dirty="0"/>
              <a:t> </a:t>
            </a:r>
            <a:r>
              <a:rPr lang="be-BY" dirty="0"/>
              <a:t>б</a:t>
            </a:r>
            <a:r>
              <a:rPr lang="ru-BY" dirty="0"/>
              <a:t>ы</a:t>
            </a:r>
            <a:r>
              <a:rPr lang="be-BY" dirty="0"/>
              <a:t>с</a:t>
            </a:r>
            <a:r>
              <a:rPr lang="ru-BY" dirty="0"/>
              <a:t>т</a:t>
            </a:r>
            <a:r>
              <a:rPr lang="be-BY" dirty="0"/>
              <a:t>р</a:t>
            </a:r>
            <a:r>
              <a:rPr lang="ru-BY" dirty="0"/>
              <a:t>о</a:t>
            </a:r>
            <a:r>
              <a:rPr lang="be-BY" dirty="0"/>
              <a:t>й</a:t>
            </a:r>
            <a:r>
              <a:rPr lang="ru-BY" dirty="0"/>
              <a:t> </a:t>
            </a:r>
            <a:r>
              <a:rPr lang="be-BY" dirty="0"/>
              <a:t>д</a:t>
            </a:r>
            <a:r>
              <a:rPr lang="ru-BY" dirty="0"/>
              <a:t>о</a:t>
            </a:r>
            <a:r>
              <a:rPr lang="be-BY" dirty="0"/>
              <a:t>с</a:t>
            </a:r>
            <a:r>
              <a:rPr lang="ru-BY" dirty="0" err="1"/>
              <a:t>тавкой</a:t>
            </a:r>
            <a:r>
              <a:rPr lang="ru-BY" dirty="0"/>
              <a:t> в любую точку города.</a:t>
            </a:r>
            <a:endParaRPr lang="en-US" dirty="0"/>
          </a:p>
          <a:p>
            <a:pPr marL="0" indent="0">
              <a:buNone/>
            </a:pPr>
            <a:r>
              <a:rPr lang="be-BY" dirty="0"/>
              <a:t>Н</a:t>
            </a:r>
            <a:r>
              <a:rPr lang="ru-BY" dirty="0"/>
              <a:t>е</a:t>
            </a:r>
            <a:r>
              <a:rPr lang="be-BY" dirty="0"/>
              <a:t>д</a:t>
            </a:r>
            <a:r>
              <a:rPr lang="ru-BY" dirty="0"/>
              <a:t>а</a:t>
            </a:r>
            <a:r>
              <a:rPr lang="be-BY" dirty="0"/>
              <a:t>в</a:t>
            </a:r>
            <a:r>
              <a:rPr lang="ru-BY" dirty="0"/>
              <a:t>н</a:t>
            </a:r>
            <a:r>
              <a:rPr lang="be-BY" dirty="0"/>
              <a:t>о</a:t>
            </a:r>
            <a:r>
              <a:rPr lang="ru-BY" dirty="0"/>
              <a:t> </a:t>
            </a:r>
            <a:r>
              <a:rPr lang="be-BY" dirty="0"/>
              <a:t>в</a:t>
            </a:r>
            <a:r>
              <a:rPr lang="ru-BY" dirty="0"/>
              <a:t>ы </a:t>
            </a:r>
            <a:r>
              <a:rPr lang="be-BY" dirty="0"/>
              <a:t>п</a:t>
            </a:r>
            <a:r>
              <a:rPr lang="ru-BY" dirty="0"/>
              <a:t>о</a:t>
            </a:r>
            <a:r>
              <a:rPr lang="be-BY" dirty="0"/>
              <a:t>с</a:t>
            </a:r>
            <a:r>
              <a:rPr lang="ru-BY" dirty="0"/>
              <a:t>е</a:t>
            </a:r>
            <a:r>
              <a:rPr lang="be-BY" dirty="0"/>
              <a:t>т</a:t>
            </a:r>
            <a:r>
              <a:rPr lang="ru-BY" dirty="0"/>
              <a:t>и</a:t>
            </a:r>
            <a:r>
              <a:rPr lang="be-BY" dirty="0"/>
              <a:t>л</a:t>
            </a:r>
            <a:r>
              <a:rPr lang="ru-BY" dirty="0"/>
              <a:t>и </a:t>
            </a:r>
            <a:r>
              <a:rPr lang="be-BY" dirty="0"/>
              <a:t>к</a:t>
            </a:r>
            <a:r>
              <a:rPr lang="ru-BY" dirty="0"/>
              <a:t>о</a:t>
            </a:r>
            <a:r>
              <a:rPr lang="be-BY" dirty="0"/>
              <a:t>н</a:t>
            </a:r>
            <a:r>
              <a:rPr lang="ru-BY" dirty="0"/>
              <a:t>ф</a:t>
            </a:r>
            <a:r>
              <a:rPr lang="be-BY" dirty="0"/>
              <a:t>е</a:t>
            </a:r>
            <a:r>
              <a:rPr lang="ru-BY" dirty="0"/>
              <a:t>р</a:t>
            </a:r>
            <a:r>
              <a:rPr lang="be-BY" dirty="0"/>
              <a:t>е</a:t>
            </a:r>
            <a:r>
              <a:rPr lang="ru-BY" dirty="0"/>
              <a:t>н</a:t>
            </a:r>
            <a:r>
              <a:rPr lang="be-BY" dirty="0"/>
              <a:t>ц</a:t>
            </a:r>
            <a:r>
              <a:rPr lang="ru-BY" dirty="0"/>
              <a:t>и</a:t>
            </a:r>
            <a:r>
              <a:rPr lang="be-BY" dirty="0"/>
              <a:t>ю</a:t>
            </a:r>
            <a:r>
              <a:rPr lang="ru-BY" dirty="0"/>
              <a:t> </a:t>
            </a:r>
            <a:r>
              <a:rPr lang="be-BY" dirty="0"/>
              <a:t>и</a:t>
            </a:r>
            <a:r>
              <a:rPr lang="ru-BY" dirty="0"/>
              <a:t> </a:t>
            </a:r>
            <a:r>
              <a:rPr lang="be-BY" dirty="0"/>
              <a:t>х</a:t>
            </a:r>
            <a:r>
              <a:rPr lang="ru-BY" dirty="0"/>
              <a:t>о</a:t>
            </a:r>
            <a:r>
              <a:rPr lang="be-BY" dirty="0"/>
              <a:t>т</a:t>
            </a:r>
            <a:r>
              <a:rPr lang="ru-BY" dirty="0"/>
              <a:t>е</a:t>
            </a:r>
            <a:r>
              <a:rPr lang="be-BY" dirty="0"/>
              <a:t>л</a:t>
            </a:r>
            <a:r>
              <a:rPr lang="ru-BY" dirty="0"/>
              <a:t>и </a:t>
            </a:r>
            <a:r>
              <a:rPr lang="be-BY" dirty="0"/>
              <a:t>б</a:t>
            </a:r>
            <a:r>
              <a:rPr lang="ru-BY" dirty="0"/>
              <a:t>ы </a:t>
            </a:r>
            <a:r>
              <a:rPr lang="be-BY" dirty="0"/>
              <a:t>п</a:t>
            </a:r>
            <a:r>
              <a:rPr lang="ru-BY" dirty="0"/>
              <a:t>р</a:t>
            </a:r>
            <a:r>
              <a:rPr lang="be-BY" dirty="0"/>
              <a:t>и</a:t>
            </a:r>
            <a:r>
              <a:rPr lang="ru-BY" dirty="0"/>
              <a:t>м</a:t>
            </a:r>
            <a:r>
              <a:rPr lang="be-BY" dirty="0"/>
              <a:t>е</a:t>
            </a:r>
            <a:r>
              <a:rPr lang="ru-BY" dirty="0"/>
              <a:t>нить новые знания для развития своего продукта.</a:t>
            </a:r>
          </a:p>
          <a:p>
            <a:pPr marL="0" indent="0">
              <a:buNone/>
            </a:pPr>
            <a:r>
              <a:rPr lang="ru-BY" dirty="0"/>
              <a:t>Ваши пользователи –  парни и девушки 20-30 </a:t>
            </a:r>
            <a:r>
              <a:rPr lang="be-BY" dirty="0"/>
              <a:t>л</a:t>
            </a:r>
            <a:r>
              <a:rPr lang="ru-BY" dirty="0"/>
              <a:t>е</a:t>
            </a:r>
            <a:r>
              <a:rPr lang="be-BY" dirty="0"/>
              <a:t>т</a:t>
            </a:r>
            <a:r>
              <a:rPr lang="ru-BY" dirty="0"/>
              <a:t> </a:t>
            </a:r>
            <a:r>
              <a:rPr lang="be-BY" dirty="0"/>
              <a:t>с</a:t>
            </a:r>
            <a:r>
              <a:rPr lang="ru-BY" dirty="0"/>
              <a:t>о </a:t>
            </a:r>
            <a:r>
              <a:rPr lang="be-BY" dirty="0"/>
              <a:t>с</a:t>
            </a:r>
            <a:r>
              <a:rPr lang="ru-BY" dirty="0"/>
              <a:t>р</a:t>
            </a:r>
            <a:r>
              <a:rPr lang="be-BY" dirty="0"/>
              <a:t>е</a:t>
            </a:r>
            <a:r>
              <a:rPr lang="ru-BY" dirty="0"/>
              <a:t>д</a:t>
            </a:r>
            <a:r>
              <a:rPr lang="be-BY" dirty="0"/>
              <a:t>н</a:t>
            </a:r>
            <a:r>
              <a:rPr lang="ru-BY" dirty="0"/>
              <a:t>и</a:t>
            </a:r>
            <a:r>
              <a:rPr lang="be-BY" dirty="0"/>
              <a:t>м</a:t>
            </a:r>
            <a:r>
              <a:rPr lang="ru-BY" dirty="0"/>
              <a:t> </a:t>
            </a:r>
            <a:r>
              <a:rPr lang="be-BY" dirty="0"/>
              <a:t>д</a:t>
            </a:r>
            <a:r>
              <a:rPr lang="ru-BY" dirty="0"/>
              <a:t>о</a:t>
            </a:r>
            <a:r>
              <a:rPr lang="be-BY" dirty="0"/>
              <a:t>х</a:t>
            </a:r>
            <a:r>
              <a:rPr lang="ru-BY" dirty="0"/>
              <a:t>о</a:t>
            </a:r>
            <a:r>
              <a:rPr lang="be-BY" dirty="0"/>
              <a:t>д</a:t>
            </a:r>
            <a:r>
              <a:rPr lang="ru-BY" dirty="0"/>
              <a:t>о</a:t>
            </a:r>
            <a:r>
              <a:rPr lang="be-BY" dirty="0"/>
              <a:t>м</a:t>
            </a:r>
            <a:r>
              <a:rPr lang="ru-BY" dirty="0"/>
              <a:t>, к</a:t>
            </a:r>
            <a:r>
              <a:rPr lang="be-BY" dirty="0"/>
              <a:t>о</a:t>
            </a:r>
            <a:r>
              <a:rPr lang="ru-BY" dirty="0"/>
              <a:t>т</a:t>
            </a:r>
            <a:r>
              <a:rPr lang="be-BY" dirty="0"/>
              <a:t>о</a:t>
            </a:r>
            <a:r>
              <a:rPr lang="ru-BY" dirty="0"/>
              <a:t>р</a:t>
            </a:r>
            <a:r>
              <a:rPr lang="be-BY" dirty="0"/>
              <a:t>ы</a:t>
            </a:r>
            <a:r>
              <a:rPr lang="ru-BY" dirty="0"/>
              <a:t>е </a:t>
            </a:r>
            <a:r>
              <a:rPr lang="be-BY" dirty="0"/>
              <a:t>з</a:t>
            </a:r>
            <a:r>
              <a:rPr lang="ru-BY" dirty="0"/>
              <a:t>а</a:t>
            </a:r>
            <a:r>
              <a:rPr lang="be-BY" dirty="0"/>
              <a:t>к</a:t>
            </a:r>
            <a:r>
              <a:rPr lang="ru-BY" dirty="0"/>
              <a:t>а</a:t>
            </a:r>
            <a:r>
              <a:rPr lang="be-BY" dirty="0"/>
              <a:t>з</a:t>
            </a:r>
            <a:r>
              <a:rPr lang="ru-BY" dirty="0"/>
              <a:t>ы</a:t>
            </a:r>
            <a:r>
              <a:rPr lang="be-BY" dirty="0"/>
              <a:t>в</a:t>
            </a:r>
            <a:r>
              <a:rPr lang="ru-BY" dirty="0"/>
              <a:t>а</a:t>
            </a:r>
            <a:r>
              <a:rPr lang="be-BY" dirty="0"/>
              <a:t>ю</a:t>
            </a:r>
            <a:r>
              <a:rPr lang="ru-BY" dirty="0"/>
              <a:t>т </a:t>
            </a:r>
            <a:r>
              <a:rPr lang="be-BY" dirty="0"/>
              <a:t>ц</a:t>
            </a:r>
            <a:r>
              <a:rPr lang="ru-BY" dirty="0"/>
              <a:t>в</a:t>
            </a:r>
            <a:r>
              <a:rPr lang="be-BY" dirty="0"/>
              <a:t>е</a:t>
            </a:r>
            <a:r>
              <a:rPr lang="ru-BY" dirty="0"/>
              <a:t>т</a:t>
            </a:r>
            <a:r>
              <a:rPr lang="be-BY" dirty="0"/>
              <a:t>ы</a:t>
            </a:r>
            <a:r>
              <a:rPr lang="ru-BY" dirty="0"/>
              <a:t> </a:t>
            </a:r>
            <a:r>
              <a:rPr lang="be-BY" dirty="0"/>
              <a:t>п</a:t>
            </a:r>
            <a:r>
              <a:rPr lang="ru-BY" dirty="0"/>
              <a:t>о </a:t>
            </a:r>
            <a:r>
              <a:rPr lang="be-BY" dirty="0"/>
              <a:t>п</a:t>
            </a:r>
            <a:r>
              <a:rPr lang="ru-BY" dirty="0"/>
              <a:t>о</a:t>
            </a:r>
            <a:r>
              <a:rPr lang="be-BY" dirty="0"/>
              <a:t>в</a:t>
            </a:r>
            <a:r>
              <a:rPr lang="ru-BY" dirty="0"/>
              <a:t>о</a:t>
            </a:r>
            <a:r>
              <a:rPr lang="be-BY" dirty="0"/>
              <a:t>д</a:t>
            </a:r>
            <a:r>
              <a:rPr lang="ru-BY" dirty="0"/>
              <a:t>у </a:t>
            </a:r>
            <a:r>
              <a:rPr lang="be-BY" dirty="0"/>
              <a:t>и</a:t>
            </a:r>
            <a:r>
              <a:rPr lang="ru-BY" dirty="0"/>
              <a:t> </a:t>
            </a:r>
            <a:r>
              <a:rPr lang="be-BY" dirty="0"/>
              <a:t>б</a:t>
            </a:r>
            <a:r>
              <a:rPr lang="ru-BY" dirty="0"/>
              <a:t>е</a:t>
            </a:r>
            <a:r>
              <a:rPr lang="be-BY" dirty="0"/>
              <a:t>з</a:t>
            </a:r>
            <a:r>
              <a:rPr lang="ru-BY" dirty="0"/>
              <a:t> </a:t>
            </a:r>
            <a:r>
              <a:rPr lang="be-BY" dirty="0"/>
              <a:t>п</a:t>
            </a:r>
            <a:r>
              <a:rPr lang="ru-BY" dirty="0"/>
              <a:t>о</a:t>
            </a:r>
            <a:r>
              <a:rPr lang="be-BY" dirty="0"/>
              <a:t>в</a:t>
            </a:r>
            <a:r>
              <a:rPr lang="ru-BY" dirty="0"/>
              <a:t>о</a:t>
            </a:r>
            <a:r>
              <a:rPr lang="be-BY" dirty="0"/>
              <a:t>д</a:t>
            </a:r>
            <a:r>
              <a:rPr lang="ru-BY" dirty="0"/>
              <a:t>а </a:t>
            </a:r>
            <a:r>
              <a:rPr lang="be-BY" dirty="0"/>
              <a:t>п</a:t>
            </a:r>
            <a:r>
              <a:rPr lang="ru-BY" dirty="0"/>
              <a:t>р</a:t>
            </a:r>
            <a:r>
              <a:rPr lang="be-BY" dirty="0"/>
              <a:t>и</a:t>
            </a:r>
            <a:r>
              <a:rPr lang="ru-BY" dirty="0"/>
              <a:t>м</a:t>
            </a:r>
            <a:r>
              <a:rPr lang="be-BY" dirty="0"/>
              <a:t>е</a:t>
            </a:r>
            <a:r>
              <a:rPr lang="ru-BY" dirty="0"/>
              <a:t>р</a:t>
            </a:r>
            <a:r>
              <a:rPr lang="be-BY" dirty="0"/>
              <a:t>н</a:t>
            </a:r>
            <a:r>
              <a:rPr lang="ru-BY" dirty="0"/>
              <a:t>о 1 </a:t>
            </a:r>
            <a:r>
              <a:rPr lang="be-BY" dirty="0"/>
              <a:t>р</a:t>
            </a:r>
            <a:r>
              <a:rPr lang="ru-BY" dirty="0"/>
              <a:t>а</a:t>
            </a:r>
            <a:r>
              <a:rPr lang="be-BY" dirty="0"/>
              <a:t>з</a:t>
            </a:r>
            <a:r>
              <a:rPr lang="ru-BY" dirty="0"/>
              <a:t> </a:t>
            </a:r>
            <a:r>
              <a:rPr lang="be-BY" dirty="0"/>
              <a:t>в</a:t>
            </a:r>
            <a:r>
              <a:rPr lang="ru-BY" dirty="0"/>
              <a:t> </a:t>
            </a:r>
            <a:r>
              <a:rPr lang="be-BY" dirty="0"/>
              <a:t>н</a:t>
            </a:r>
            <a:r>
              <a:rPr lang="ru-BY" dirty="0"/>
              <a:t>е</a:t>
            </a:r>
            <a:r>
              <a:rPr lang="be-BY" dirty="0"/>
              <a:t>д</a:t>
            </a:r>
            <a:r>
              <a:rPr lang="ru-BY" dirty="0"/>
              <a:t>е</a:t>
            </a:r>
            <a:r>
              <a:rPr lang="be-BY" dirty="0"/>
              <a:t>л</a:t>
            </a:r>
            <a:r>
              <a:rPr lang="ru-BY" dirty="0"/>
              <a:t>ю.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67B83C-31EE-49D9-8F48-F2187DFCC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143" y="0"/>
            <a:ext cx="2394199" cy="11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5472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2472</TotalTime>
  <Words>1793</Words>
  <Application>Microsoft Office PowerPoint</Application>
  <PresentationFormat>Widescreen</PresentationFormat>
  <Paragraphs>83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Retrospect</vt:lpstr>
      <vt:lpstr>Impact Mapping</vt:lpstr>
      <vt:lpstr>О нас</vt:lpstr>
      <vt:lpstr>PowerPoint Presentation</vt:lpstr>
      <vt:lpstr>Долгий путь к разработке</vt:lpstr>
      <vt:lpstr>Что такое Impact Map?</vt:lpstr>
      <vt:lpstr>Иерархия техник</vt:lpstr>
      <vt:lpstr>PowerPoint Presentation</vt:lpstr>
      <vt:lpstr>Время практики!</vt:lpstr>
      <vt:lpstr>Приложение для заказа цветов</vt:lpstr>
      <vt:lpstr>Шаг 1 – Why – какие наши цели?</vt:lpstr>
      <vt:lpstr>Шаг 2 - Who – Определите актеров</vt:lpstr>
      <vt:lpstr>Шаг 3 - How – Как изменится поведение актеров</vt:lpstr>
      <vt:lpstr>Шаг 4 - What – Что нам нужно сделать, чтобы изменить поведение актеров?</vt:lpstr>
      <vt:lpstr>Impact Map готов!</vt:lpstr>
      <vt:lpstr>PowerPoint Presentation</vt:lpstr>
      <vt:lpstr>Полезные советы</vt:lpstr>
      <vt:lpstr>Полезная информация</vt:lpstr>
      <vt:lpstr>Давайте проверим Impact Map!</vt:lpstr>
      <vt:lpstr>Время вопросов!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 Mapping</dc:title>
  <dc:creator>Viktor Starostenko</dc:creator>
  <cp:lastModifiedBy>Viktor Starostenko</cp:lastModifiedBy>
  <cp:revision>53</cp:revision>
  <dcterms:created xsi:type="dcterms:W3CDTF">2021-01-21T19:05:25Z</dcterms:created>
  <dcterms:modified xsi:type="dcterms:W3CDTF">2021-05-19T20:19:29Z</dcterms:modified>
</cp:coreProperties>
</file>