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3" Type="http://schemas.openxmlformats.org/officeDocument/2006/relationships/extended-properties" Target="docProps/app.xml"/>
  <Relationship Id="rId2" Type="http://schemas.openxmlformats.org/package/2006/relationships/metadata/core-properties" Target="docProps/core.xml"/>
  <Relationship Id="rId1" Type="http://schemas.openxmlformats.org/officeDocument/2006/relationships/officeDocument" Target="ppt/presentation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</p:sldIdLst>
  <p:sldSz cx="9144000" cy="6858000" type="screen4x3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/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presProps" Target="presProps.xml"/>
  <Relationship Id="rId85" Type="http://schemas.openxmlformats.org/officeDocument/2006/relationships/viewProps" Target="viewProps.xml"/>
  <Relationship Id="rId86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10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1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2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3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4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5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6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7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8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9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slideLayout" Target="../slideLayouts/slideLayout2.xml"/>
  <Relationship Id="rId3" Type="http://schemas.openxmlformats.org/officeDocument/2006/relationships/slideLayout" Target="../slideLayouts/slideLayout3.xml"/>
  <Relationship Id="rId4" Type="http://schemas.openxmlformats.org/officeDocument/2006/relationships/slideLayout" Target="../slideLayouts/slideLayout4.xml"/>
  <Relationship Id="rId5" Type="http://schemas.openxmlformats.org/officeDocument/2006/relationships/slideLayout" Target="../slideLayouts/slideLayout5.xml"/>
  <Relationship Id="rId6" Type="http://schemas.openxmlformats.org/officeDocument/2006/relationships/slideLayout" Target="../slideLayouts/slideLayout6.xml"/>
  <Relationship Id="rId7" Type="http://schemas.openxmlformats.org/officeDocument/2006/relationships/slideLayout" Target="../slideLayouts/slideLayout7.xml"/>
  <Relationship Id="rId8" Type="http://schemas.openxmlformats.org/officeDocument/2006/relationships/slideLayout" Target="../slideLayouts/slideLayout8.xml"/>
  <Relationship Id="rId9" Type="http://schemas.openxmlformats.org/officeDocument/2006/relationships/slideLayout" Target="../slideLayouts/slideLayout9.xml"/>
  <Relationship Id="rId10" Type="http://schemas.openxmlformats.org/officeDocument/2006/relationships/slideLayout" Target="../slideLayouts/slideLayout10.xml"/>
  <Relationship Id="rId11" Type="http://schemas.openxmlformats.org/officeDocument/2006/relationships/slideLayout" Target="../slideLayouts/slideLayout11.xml"/>
  <Relationship Id="rId1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30DBB-9FD5-43E7-88F1-55A569E9525E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36665-E7E9-4861-9ADF-F11A47CBAD79}" type="slidenum">
              <a:rPr lang="nl-BE"/>
              <a:t>&lt;#&gt;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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-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11.pn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010.pn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111.pn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212.pn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313.pn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414.pn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515.pn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616.pn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717.pn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818.pn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919.pn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22.pn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020.pn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121.pn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222.pn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323.pn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424.pn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525.pn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626.pn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727.pn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828.pn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929.pn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33.pn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3030.pn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3131.pn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3232.pn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3333.pn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3434.pn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3535.png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3636.pn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3737.pn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3838.pn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3939.pn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44.pn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4040.pn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4141.pn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4242.pn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4343.pn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4444.pn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4545.pn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4646.pn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4747.pn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4848.pn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4949.pn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55.pn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5050.pn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5151.pn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5252.pn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5353.pn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5454.pn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5555.pn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5656.pn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5757.pn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5858.pn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5959.pn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66.pn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6060.pn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6161.pn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6262.pn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6363.pn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6464.pn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6565.pn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6666.pn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6767.pn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6868.pn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6969.pn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77.pn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7070.pn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7171.pn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7272.pn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7373.pn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7474.pn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7575.pn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7676.pn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7777.pn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7878.pn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7979.pn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88.pn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8080.pn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8181.pn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99.pn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
<Relationships xmlns="http://schemas.openxmlformats.org/package/2006/relationships"/>
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81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2018-05-01T09:02:17Z</dcterms:created>
  <dcterms:modified xsi:type="dcterms:W3CDTF">2018-05-01T09:02:17Z</dcterms:modified>
  <dc:title>Untitled Presentation</dc:title>
  <dc:description/>
  <dc:subject/>
  <cp:keywords/>
  <cp:category/>
</cp:coreProperties>
</file>