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onsolas" panose="020B0609020204030204" pitchFamily="49"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Impact" panose="020B0806030902050204" pitchFamily="34" charset="0"/>
      <p:regular r:id="rId31"/>
    </p:embeddedFont>
    <p:embeddedFont>
      <p:font typeface="Merriweather Sans" panose="00000500000000000000" pitchFamily="2" charset="0"/>
      <p:regular r:id="rId32"/>
      <p:bold r:id="rId33"/>
      <p:italic r:id="rId34"/>
      <p:boldItalic r:id="rId35"/>
    </p:embeddedFont>
    <p:embeddedFont>
      <p:font typeface="Noto Sans Symbols" panose="020B0502040504020204" pitchFamily="34" charset="0"/>
      <p:regular r:id="rId36"/>
      <p:bold r:id="rId37"/>
    </p:embeddedFont>
    <p:embeddedFont>
      <p:font typeface="Source Sans Pro" panose="020B0503030403020204"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C391B0-FC36-4576-BB23-6ADBF389BEF6}">
  <a:tblStyle styleId="{2CC391B0-FC36-4576-BB23-6ADBF389BE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96" y="19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481fe9dcc_0_10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481fe9dcc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 Итак, шаг первый. Давайте определим, какие ордера нам нужны согласно АС нашей текущей стори. Предположим, что для наших ордеров критичны параметры...</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481fe9dcc_0_1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481fe9dcc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Теперь вспомним, как работает стаб. В стабной паре мы должны передать некую уникальную информацию, по которой наш стаб поймет, что мы от него хотим. Пусть такой информацией будет уникальный емейл пользователя. Удобно делать самодокументирующийся емейл, потому что, когда число пользователей разрастется хотя бы до 50, в емейлах типа user1, user2 будет уже довольно тяжело ориентироваться.</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5549517ee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55549517ee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Как же выглядят эти загадочные стабные пары...</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481fe9dcc_0_18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5481fe9dcc_0_1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Ну, и немножко обещанного джава-кода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5549517ee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5549517ee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5549517ee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55549517ee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510789a4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510789a4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481fe9d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481fe9d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481fe9dcc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481fe9dcc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510789a4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510789a4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5549517ee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5549517e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481fe9dcc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481fe9dcc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Теперь давайте забудем про несчастного короля и перенесемся из сказочного мира в реальную жизнь. Вместо короля у нас теперь сервис, который получает список ордеров по айди пользователя. Вместо замков и подземного хода - архитектура реального приложения: наша часть, в которой юай получает респонзы от наших сервисов, и 3d party application, которое пишется совсем другой командой в совсем другой стране, и которое должно получать информацию о наших ордерах из своей базы. В роли подземного хода выступает интеграция наших сервисов с сервисами 3d party application.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81fe9dcc_0_6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81fe9dcc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 чем же интрига? Давайте представим, что команда 3d party application срывает все сроки и вместо интеграции мы получаем грустное сообщение “not implemented yet, sorry, насяльника”. Тем не менее, уже есть эпик на интеграцию, и команда должна приступить к работе Как же быть? Вот тут нам на помощь и приходит стаб - специальная заглушка, способная получать реквесты от реального сервиса и реагировать заранее определенным способом. В данном случае интуитивно понятно, что нам нужно покрыть use cases про разное количество и качество ордеров у пользователя и убедиться, что наш юай и сервисы обрабатывают эти юс кейзы правильно.</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92ee4968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92ee4968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 чем же интрига? Давайте представим, что команда 3d party application срывает все сроки и вместо интеграции мы получаем грустное сообщение “not implemented yet, sorry, насяльника”. Тем не менее, уже есть эпик на интеграцию, и команда должна приступить к работе Как же быть? Вот тут нам на помощь и приходит стаб - специальная заглушка, способная получать реквесты от реального сервиса и реагировать заранее определенным способом. В данном случае интуитивно понятно, что нам нужно покрыть use cases про разное количество и качество ордеров у пользователя и убедиться, что наш юай и сервисы обрабатывают эти юс кейзы правильно.</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5549517ee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5549517ee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Мы приняли решение использовать стаб. Нам надо прежде всего определить, для каких юс кейзов он нам понадобится, каким образом коммуницировать со стабом, чтобы получить нужную информацию, затем заимплементировать стабные пары, и наконец - написать код, который обеспечит нам коммуникацию с этой программной заглушкой.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griddynamics" TargetMode="External"/><Relationship Id="rId13" Type="http://schemas.openxmlformats.org/officeDocument/2006/relationships/hyperlink" Target="http://www.griddynamics.com"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hyperlink" Target="https://plus.google.com/115302417170674279390" TargetMode="External"/><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hyperlink" Target="https://www.youtube.com/channel/UCFX-U3YT1ANC907BzvhNn7Q" TargetMode="External"/><Relationship Id="rId5" Type="http://schemas.openxmlformats.org/officeDocument/2006/relationships/image" Target="../media/image12.png"/><Relationship Id="rId10" Type="http://schemas.openxmlformats.org/officeDocument/2006/relationships/hyperlink" Target="https://www.linkedin.com/company/grid-dynamics" TargetMode="External"/><Relationship Id="rId4" Type="http://schemas.openxmlformats.org/officeDocument/2006/relationships/image" Target="../media/image11.png"/><Relationship Id="rId9" Type="http://schemas.openxmlformats.org/officeDocument/2006/relationships/hyperlink" Target="https://twitter.com/griddynamics"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266700" y="2104452"/>
            <a:ext cx="5732100" cy="934500"/>
          </a:xfrm>
          <a:prstGeom prst="rect">
            <a:avLst/>
          </a:prstGeom>
          <a:noFill/>
          <a:ln>
            <a:noFill/>
          </a:ln>
        </p:spPr>
        <p:txBody>
          <a:bodyPr spcFirstLastPara="1" wrap="square" lIns="0" tIns="0" rIns="0" bIns="0" anchor="ctr" anchorCtr="0"/>
          <a:lstStyle>
            <a:lvl1pPr marR="0" lvl="0" algn="l" rtl="0">
              <a:lnSpc>
                <a:spcPct val="110000"/>
              </a:lnSpc>
              <a:spcBef>
                <a:spcPts val="0"/>
              </a:spcBef>
              <a:spcAft>
                <a:spcPts val="0"/>
              </a:spcAft>
              <a:buClr>
                <a:schemeClr val="lt1"/>
              </a:buClr>
              <a:buSzPts val="3000"/>
              <a:buFont typeface="Trebuchet MS"/>
              <a:buNone/>
              <a:defRPr sz="30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 3 blocks">
  <p:cSld name="Comparison - 3 blocks">
    <p:spTree>
      <p:nvGrpSpPr>
        <p:cNvPr id="1" name="Shape 114"/>
        <p:cNvGrpSpPr/>
        <p:nvPr/>
      </p:nvGrpSpPr>
      <p:grpSpPr>
        <a:xfrm>
          <a:off x="0" y="0"/>
          <a:ext cx="0" cy="0"/>
          <a:chOff x="0" y="0"/>
          <a:chExt cx="0" cy="0"/>
        </a:xfrm>
      </p:grpSpPr>
      <p:sp>
        <p:nvSpPr>
          <p:cNvPr id="115" name="Google Shape;115;p11"/>
          <p:cNvSpPr txBox="1">
            <a:spLocks noGrp="1"/>
          </p:cNvSpPr>
          <p:nvPr>
            <p:ph type="body" idx="1"/>
          </p:nvPr>
        </p:nvSpPr>
        <p:spPr>
          <a:xfrm>
            <a:off x="529167" y="1227666"/>
            <a:ext cx="2617500" cy="34926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16" name="Google Shape;116;p11"/>
          <p:cNvSpPr txBox="1">
            <a:spLocks noGrp="1"/>
          </p:cNvSpPr>
          <p:nvPr>
            <p:ph type="body" idx="2"/>
          </p:nvPr>
        </p:nvSpPr>
        <p:spPr>
          <a:xfrm>
            <a:off x="529167" y="814168"/>
            <a:ext cx="26175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17" name="Google Shape;117;p11"/>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8" name="Google Shape;118;p11"/>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119" name="Google Shape;119;p11"/>
          <p:cNvPicPr preferRelativeResize="0"/>
          <p:nvPr/>
        </p:nvPicPr>
        <p:blipFill rotWithShape="1">
          <a:blip r:embed="rId2">
            <a:alphaModFix/>
          </a:blip>
          <a:srcRect/>
          <a:stretch/>
        </p:blipFill>
        <p:spPr>
          <a:xfrm>
            <a:off x="540985" y="4789297"/>
            <a:ext cx="901171" cy="290701"/>
          </a:xfrm>
          <a:prstGeom prst="rect">
            <a:avLst/>
          </a:prstGeom>
          <a:noFill/>
          <a:ln>
            <a:noFill/>
          </a:ln>
        </p:spPr>
      </p:pic>
      <p:sp>
        <p:nvSpPr>
          <p:cNvPr id="120" name="Google Shape;120;p11"/>
          <p:cNvSpPr txBox="1">
            <a:spLocks noGrp="1"/>
          </p:cNvSpPr>
          <p:nvPr>
            <p:ph type="body" idx="3"/>
          </p:nvPr>
        </p:nvSpPr>
        <p:spPr>
          <a:xfrm>
            <a:off x="3414889" y="1227666"/>
            <a:ext cx="2617500" cy="34926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21" name="Google Shape;121;p11"/>
          <p:cNvSpPr txBox="1">
            <a:spLocks noGrp="1"/>
          </p:cNvSpPr>
          <p:nvPr>
            <p:ph type="body" idx="4"/>
          </p:nvPr>
        </p:nvSpPr>
        <p:spPr>
          <a:xfrm>
            <a:off x="3414889" y="814168"/>
            <a:ext cx="26175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22" name="Google Shape;122;p11"/>
          <p:cNvSpPr txBox="1">
            <a:spLocks noGrp="1"/>
          </p:cNvSpPr>
          <p:nvPr>
            <p:ph type="body" idx="5"/>
          </p:nvPr>
        </p:nvSpPr>
        <p:spPr>
          <a:xfrm>
            <a:off x="6300611" y="1227666"/>
            <a:ext cx="2617500" cy="34926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23" name="Google Shape;123;p11"/>
          <p:cNvSpPr txBox="1">
            <a:spLocks noGrp="1"/>
          </p:cNvSpPr>
          <p:nvPr>
            <p:ph type="body" idx="6"/>
          </p:nvPr>
        </p:nvSpPr>
        <p:spPr>
          <a:xfrm>
            <a:off x="6300611" y="814168"/>
            <a:ext cx="26175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24" name="Google Shape;124;p11"/>
          <p:cNvSpPr txBox="1">
            <a:spLocks noGrp="1"/>
          </p:cNvSpPr>
          <p:nvPr>
            <p:ph type="title"/>
          </p:nvPr>
        </p:nvSpPr>
        <p:spPr>
          <a:xfrm>
            <a:off x="536222" y="164441"/>
            <a:ext cx="8367900" cy="3462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25" name="Google Shape;125;p11"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 4 blocks">
  <p:cSld name="Comparison - 4 blocks">
    <p:spTree>
      <p:nvGrpSpPr>
        <p:cNvPr id="1" name="Shape 126"/>
        <p:cNvGrpSpPr/>
        <p:nvPr/>
      </p:nvGrpSpPr>
      <p:grpSpPr>
        <a:xfrm>
          <a:off x="0" y="0"/>
          <a:ext cx="0" cy="0"/>
          <a:chOff x="0" y="0"/>
          <a:chExt cx="0" cy="0"/>
        </a:xfrm>
      </p:grpSpPr>
      <p:sp>
        <p:nvSpPr>
          <p:cNvPr id="127" name="Google Shape;127;p12"/>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28" name="Google Shape;128;p12"/>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129" name="Google Shape;129;p12"/>
          <p:cNvPicPr preferRelativeResize="0"/>
          <p:nvPr/>
        </p:nvPicPr>
        <p:blipFill rotWithShape="1">
          <a:blip r:embed="rId2">
            <a:alphaModFix/>
          </a:blip>
          <a:srcRect/>
          <a:stretch/>
        </p:blipFill>
        <p:spPr>
          <a:xfrm>
            <a:off x="540985" y="4789297"/>
            <a:ext cx="901171" cy="290701"/>
          </a:xfrm>
          <a:prstGeom prst="rect">
            <a:avLst/>
          </a:prstGeom>
          <a:noFill/>
          <a:ln>
            <a:noFill/>
          </a:ln>
        </p:spPr>
      </p:pic>
      <p:sp>
        <p:nvSpPr>
          <p:cNvPr id="130" name="Google Shape;130;p12"/>
          <p:cNvSpPr txBox="1">
            <a:spLocks noGrp="1"/>
          </p:cNvSpPr>
          <p:nvPr>
            <p:ph type="body" idx="1"/>
          </p:nvPr>
        </p:nvSpPr>
        <p:spPr>
          <a:xfrm>
            <a:off x="529167" y="1227666"/>
            <a:ext cx="1936800" cy="34926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2"/>
          <p:cNvSpPr txBox="1">
            <a:spLocks noGrp="1"/>
          </p:cNvSpPr>
          <p:nvPr>
            <p:ph type="body" idx="2"/>
          </p:nvPr>
        </p:nvSpPr>
        <p:spPr>
          <a:xfrm>
            <a:off x="2679935" y="1227666"/>
            <a:ext cx="1936800" cy="34926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2" name="Google Shape;132;p12"/>
          <p:cNvSpPr txBox="1">
            <a:spLocks noGrp="1"/>
          </p:cNvSpPr>
          <p:nvPr>
            <p:ph type="body" idx="3"/>
          </p:nvPr>
        </p:nvSpPr>
        <p:spPr>
          <a:xfrm>
            <a:off x="2681699" y="814168"/>
            <a:ext cx="19368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33" name="Google Shape;133;p12"/>
          <p:cNvSpPr txBox="1">
            <a:spLocks noGrp="1"/>
          </p:cNvSpPr>
          <p:nvPr>
            <p:ph type="body" idx="4"/>
          </p:nvPr>
        </p:nvSpPr>
        <p:spPr>
          <a:xfrm>
            <a:off x="4830703" y="1227666"/>
            <a:ext cx="1936800" cy="34926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4" name="Google Shape;134;p12"/>
          <p:cNvSpPr txBox="1">
            <a:spLocks noGrp="1"/>
          </p:cNvSpPr>
          <p:nvPr>
            <p:ph type="body" idx="5"/>
          </p:nvPr>
        </p:nvSpPr>
        <p:spPr>
          <a:xfrm>
            <a:off x="4831586" y="814168"/>
            <a:ext cx="19368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35" name="Google Shape;135;p12"/>
          <p:cNvSpPr txBox="1">
            <a:spLocks noGrp="1"/>
          </p:cNvSpPr>
          <p:nvPr>
            <p:ph type="body" idx="6"/>
          </p:nvPr>
        </p:nvSpPr>
        <p:spPr>
          <a:xfrm>
            <a:off x="6981472" y="1227666"/>
            <a:ext cx="1936800" cy="34926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6" name="Google Shape;136;p12"/>
          <p:cNvSpPr txBox="1">
            <a:spLocks noGrp="1"/>
          </p:cNvSpPr>
          <p:nvPr>
            <p:ph type="body" idx="7"/>
          </p:nvPr>
        </p:nvSpPr>
        <p:spPr>
          <a:xfrm>
            <a:off x="6981472" y="814168"/>
            <a:ext cx="19368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37" name="Google Shape;137;p12"/>
          <p:cNvSpPr txBox="1">
            <a:spLocks noGrp="1"/>
          </p:cNvSpPr>
          <p:nvPr>
            <p:ph type="body" idx="8"/>
          </p:nvPr>
        </p:nvSpPr>
        <p:spPr>
          <a:xfrm>
            <a:off x="529167" y="814168"/>
            <a:ext cx="19395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138" name="Google Shape;138;p12"/>
          <p:cNvSpPr txBox="1">
            <a:spLocks noGrp="1"/>
          </p:cNvSpPr>
          <p:nvPr>
            <p:ph type="title"/>
          </p:nvPr>
        </p:nvSpPr>
        <p:spPr>
          <a:xfrm>
            <a:off x="536222" y="164441"/>
            <a:ext cx="8367900" cy="3462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39" name="Google Shape;139;p12"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centered">
  <p:cSld name="Content - centered">
    <p:spTree>
      <p:nvGrpSpPr>
        <p:cNvPr id="1" name="Shape 140"/>
        <p:cNvGrpSpPr/>
        <p:nvPr/>
      </p:nvGrpSpPr>
      <p:grpSpPr>
        <a:xfrm>
          <a:off x="0" y="0"/>
          <a:ext cx="0" cy="0"/>
          <a:chOff x="0" y="0"/>
          <a:chExt cx="0" cy="0"/>
        </a:xfrm>
      </p:grpSpPr>
      <p:sp>
        <p:nvSpPr>
          <p:cNvPr id="141" name="Google Shape;141;p13"/>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42" name="Google Shape;142;p13"/>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sp>
        <p:nvSpPr>
          <p:cNvPr id="143" name="Google Shape;143;p13"/>
          <p:cNvSpPr txBox="1">
            <a:spLocks noGrp="1"/>
          </p:cNvSpPr>
          <p:nvPr>
            <p:ph type="body" idx="1"/>
          </p:nvPr>
        </p:nvSpPr>
        <p:spPr>
          <a:xfrm>
            <a:off x="506139" y="811389"/>
            <a:ext cx="8403000" cy="3912900"/>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4A4A4A"/>
              </a:buClr>
              <a:buSzPts val="1500"/>
              <a:buFont typeface="Arial"/>
              <a:buNone/>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pic>
        <p:nvPicPr>
          <p:cNvPr id="144" name="Google Shape;144;p13"/>
          <p:cNvPicPr preferRelativeResize="0"/>
          <p:nvPr/>
        </p:nvPicPr>
        <p:blipFill rotWithShape="1">
          <a:blip r:embed="rId2">
            <a:alphaModFix/>
          </a:blip>
          <a:srcRect/>
          <a:stretch/>
        </p:blipFill>
        <p:spPr>
          <a:xfrm>
            <a:off x="540985" y="4789297"/>
            <a:ext cx="901171" cy="290701"/>
          </a:xfrm>
          <a:prstGeom prst="rect">
            <a:avLst/>
          </a:prstGeom>
          <a:noFill/>
          <a:ln>
            <a:noFill/>
          </a:ln>
        </p:spPr>
      </p:pic>
      <p:sp>
        <p:nvSpPr>
          <p:cNvPr id="145" name="Google Shape;145;p13"/>
          <p:cNvSpPr txBox="1">
            <a:spLocks noGrp="1"/>
          </p:cNvSpPr>
          <p:nvPr>
            <p:ph type="title"/>
          </p:nvPr>
        </p:nvSpPr>
        <p:spPr>
          <a:xfrm>
            <a:off x="536222" y="164441"/>
            <a:ext cx="8367900" cy="3462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46" name="Google Shape;146;p13"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cover 3rd level">
  <p:cSld name="Subcover 3rd level">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4"/>
          <p:cNvSpPr txBox="1">
            <a:spLocks noGrp="1"/>
          </p:cNvSpPr>
          <p:nvPr>
            <p:ph type="title"/>
          </p:nvPr>
        </p:nvSpPr>
        <p:spPr>
          <a:xfrm>
            <a:off x="266699" y="2099071"/>
            <a:ext cx="8636100" cy="945300"/>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chemeClr val="lt1"/>
              </a:buClr>
              <a:buSzPts val="3000"/>
              <a:buFont typeface="Trebuchet MS"/>
              <a:buNone/>
              <a:defRPr sz="3000" b="1"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9" name="Google Shape;149;p14"/>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50" name="Google Shape;150;p14"/>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151" name="Google Shape;151;p14"/>
          <p:cNvPicPr preferRelativeResize="0"/>
          <p:nvPr/>
        </p:nvPicPr>
        <p:blipFill rotWithShape="1">
          <a:blip r:embed="rId3">
            <a:alphaModFix/>
          </a:blip>
          <a:srcRect/>
          <a:stretch/>
        </p:blipFill>
        <p:spPr>
          <a:xfrm>
            <a:off x="540985" y="4789297"/>
            <a:ext cx="901171" cy="2907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pic>
        <p:nvPicPr>
          <p:cNvPr id="153" name="Google Shape;153;p15"/>
          <p:cNvPicPr preferRelativeResize="0"/>
          <p:nvPr/>
        </p:nvPicPr>
        <p:blipFill rotWithShape="1">
          <a:blip r:embed="rId2">
            <a:alphaModFix/>
          </a:blip>
          <a:srcRect/>
          <a:stretch/>
        </p:blipFill>
        <p:spPr>
          <a:xfrm>
            <a:off x="487680" y="1703070"/>
            <a:ext cx="2766060" cy="2303120"/>
          </a:xfrm>
          <a:prstGeom prst="rect">
            <a:avLst/>
          </a:prstGeom>
          <a:noFill/>
          <a:ln>
            <a:noFill/>
          </a:ln>
        </p:spPr>
      </p:pic>
      <p:pic>
        <p:nvPicPr>
          <p:cNvPr id="154" name="Google Shape;154;p15"/>
          <p:cNvPicPr preferRelativeResize="0"/>
          <p:nvPr/>
        </p:nvPicPr>
        <p:blipFill rotWithShape="1">
          <a:blip r:embed="rId2">
            <a:alphaModFix/>
          </a:blip>
          <a:srcRect/>
          <a:stretch/>
        </p:blipFill>
        <p:spPr>
          <a:xfrm>
            <a:off x="3314700" y="1703070"/>
            <a:ext cx="2766060" cy="2303120"/>
          </a:xfrm>
          <a:prstGeom prst="rect">
            <a:avLst/>
          </a:prstGeom>
          <a:noFill/>
          <a:ln>
            <a:noFill/>
          </a:ln>
        </p:spPr>
      </p:pic>
      <p:pic>
        <p:nvPicPr>
          <p:cNvPr id="155" name="Google Shape;155;p15"/>
          <p:cNvPicPr preferRelativeResize="0"/>
          <p:nvPr/>
        </p:nvPicPr>
        <p:blipFill rotWithShape="1">
          <a:blip r:embed="rId2">
            <a:alphaModFix/>
          </a:blip>
          <a:srcRect/>
          <a:stretch/>
        </p:blipFill>
        <p:spPr>
          <a:xfrm>
            <a:off x="6134100" y="1703070"/>
            <a:ext cx="2766060" cy="2303120"/>
          </a:xfrm>
          <a:prstGeom prst="rect">
            <a:avLst/>
          </a:prstGeom>
          <a:noFill/>
          <a:ln>
            <a:noFill/>
          </a:ln>
        </p:spPr>
      </p:pic>
      <p:sp>
        <p:nvSpPr>
          <p:cNvPr id="156" name="Google Shape;156;p15"/>
          <p:cNvSpPr txBox="1">
            <a:spLocks noGrp="1"/>
          </p:cNvSpPr>
          <p:nvPr>
            <p:ph type="title"/>
          </p:nvPr>
        </p:nvSpPr>
        <p:spPr>
          <a:xfrm>
            <a:off x="529166" y="164441"/>
            <a:ext cx="8373600" cy="3789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15"/>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58" name="Google Shape;158;p15"/>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sp>
        <p:nvSpPr>
          <p:cNvPr id="159" name="Google Shape;159;p15"/>
          <p:cNvSpPr txBox="1">
            <a:spLocks noGrp="1"/>
          </p:cNvSpPr>
          <p:nvPr>
            <p:ph type="body" idx="1"/>
          </p:nvPr>
        </p:nvSpPr>
        <p:spPr>
          <a:xfrm>
            <a:off x="608698" y="2190750"/>
            <a:ext cx="2532300" cy="1437300"/>
          </a:xfrm>
          <a:prstGeom prst="rect">
            <a:avLst/>
          </a:prstGeom>
          <a:noFill/>
          <a:ln>
            <a:noFill/>
          </a:ln>
        </p:spPr>
        <p:txBody>
          <a:bodyPr spcFirstLastPara="1" wrap="square" lIns="108000" tIns="0" rIns="108000" bIns="0" anchor="ctr" anchorCtr="0"/>
          <a:lstStyle>
            <a:lvl1pPr marL="457200" marR="0" lvl="0" indent="-228600" algn="l" rtl="0">
              <a:lnSpc>
                <a:spcPct val="110000"/>
              </a:lnSpc>
              <a:spcBef>
                <a:spcPts val="5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60" name="Google Shape;160;p15"/>
          <p:cNvSpPr txBox="1">
            <a:spLocks noGrp="1"/>
          </p:cNvSpPr>
          <p:nvPr>
            <p:ph type="body" idx="2"/>
          </p:nvPr>
        </p:nvSpPr>
        <p:spPr>
          <a:xfrm>
            <a:off x="608698" y="1376164"/>
            <a:ext cx="2532300" cy="536100"/>
          </a:xfrm>
          <a:prstGeom prst="rect">
            <a:avLst/>
          </a:prstGeom>
          <a:noFill/>
          <a:ln>
            <a:noFill/>
          </a:ln>
        </p:spPr>
        <p:txBody>
          <a:bodyPr spcFirstLastPara="1" wrap="square" lIns="162000" tIns="0" rIns="162000" bIns="0" anchor="t" anchorCtr="0"/>
          <a:lstStyle>
            <a:lvl1pPr marL="457200" marR="0" lvl="0" indent="-228600" algn="ctr" rtl="0">
              <a:lnSpc>
                <a:spcPct val="82142"/>
              </a:lnSpc>
              <a:spcBef>
                <a:spcPts val="500"/>
              </a:spcBef>
              <a:spcAft>
                <a:spcPts val="0"/>
              </a:spcAft>
              <a:buClr>
                <a:srgbClr val="FF860B"/>
              </a:buClr>
              <a:buSzPts val="2100"/>
              <a:buFont typeface="Arial"/>
              <a:buNone/>
              <a:defRPr sz="2100" b="1" i="0" u="none" strike="noStrike" cap="none">
                <a:solidFill>
                  <a:srgbClr val="FF860B"/>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61" name="Google Shape;161;p15"/>
          <p:cNvSpPr txBox="1"/>
          <p:nvPr/>
        </p:nvSpPr>
        <p:spPr>
          <a:xfrm>
            <a:off x="3325545" y="4881023"/>
            <a:ext cx="2493000" cy="189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ru" sz="700" b="0" i="0" u="none" strike="noStrike" cap="none">
                <a:solidFill>
                  <a:srgbClr val="9B9B9B"/>
                </a:solidFill>
                <a:latin typeface="Trebuchet MS"/>
                <a:ea typeface="Trebuchet MS"/>
                <a:cs typeface="Trebuchet MS"/>
                <a:sym typeface="Trebuchet MS"/>
              </a:rPr>
              <a:t>Privileged and Confidential</a:t>
            </a:r>
            <a:endParaRPr sz="700" b="0" i="0" u="none" strike="noStrike" cap="none">
              <a:solidFill>
                <a:srgbClr val="9B9B9B"/>
              </a:solidFill>
              <a:latin typeface="Trebuchet MS"/>
              <a:ea typeface="Trebuchet MS"/>
              <a:cs typeface="Trebuchet MS"/>
              <a:sym typeface="Trebuchet MS"/>
            </a:endParaRPr>
          </a:p>
        </p:txBody>
      </p:sp>
      <p:sp>
        <p:nvSpPr>
          <p:cNvPr id="162" name="Google Shape;162;p15"/>
          <p:cNvSpPr txBox="1"/>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ru" sz="700" b="0" i="0" u="none" strike="noStrike" cap="none">
                <a:solidFill>
                  <a:schemeClr val="dk1"/>
                </a:solidFill>
                <a:latin typeface="Trebuchet MS"/>
                <a:ea typeface="Trebuchet MS"/>
                <a:cs typeface="Trebuchet MS"/>
                <a:sym typeface="Trebuchet MS"/>
              </a:rPr>
              <a:t>‹#›</a:t>
            </a:fld>
            <a:endParaRPr sz="700" b="0" i="0" u="none" strike="noStrike" cap="none">
              <a:solidFill>
                <a:schemeClr val="dk1"/>
              </a:solidFill>
              <a:latin typeface="Trebuchet MS"/>
              <a:ea typeface="Trebuchet MS"/>
              <a:cs typeface="Trebuchet MS"/>
              <a:sym typeface="Trebuchet MS"/>
            </a:endParaRPr>
          </a:p>
        </p:txBody>
      </p:sp>
      <p:sp>
        <p:nvSpPr>
          <p:cNvPr id="163" name="Google Shape;163;p15"/>
          <p:cNvSpPr txBox="1">
            <a:spLocks noGrp="1"/>
          </p:cNvSpPr>
          <p:nvPr>
            <p:ph type="body" idx="3"/>
          </p:nvPr>
        </p:nvSpPr>
        <p:spPr>
          <a:xfrm>
            <a:off x="3428991" y="2190750"/>
            <a:ext cx="2547000" cy="1437300"/>
          </a:xfrm>
          <a:prstGeom prst="rect">
            <a:avLst/>
          </a:prstGeom>
          <a:noFill/>
          <a:ln>
            <a:noFill/>
          </a:ln>
        </p:spPr>
        <p:txBody>
          <a:bodyPr spcFirstLastPara="1" wrap="square" lIns="108000" tIns="0" rIns="108000" bIns="0" anchor="ctr" anchorCtr="0"/>
          <a:lstStyle>
            <a:lvl1pPr marL="457200" marR="0" lvl="0" indent="-228600" algn="l" rtl="0">
              <a:lnSpc>
                <a:spcPct val="110000"/>
              </a:lnSpc>
              <a:spcBef>
                <a:spcPts val="5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64" name="Google Shape;164;p15"/>
          <p:cNvSpPr txBox="1">
            <a:spLocks noGrp="1"/>
          </p:cNvSpPr>
          <p:nvPr>
            <p:ph type="body" idx="4"/>
          </p:nvPr>
        </p:nvSpPr>
        <p:spPr>
          <a:xfrm>
            <a:off x="3428991" y="1376164"/>
            <a:ext cx="2547000" cy="536100"/>
          </a:xfrm>
          <a:prstGeom prst="rect">
            <a:avLst/>
          </a:prstGeom>
          <a:noFill/>
          <a:ln>
            <a:noFill/>
          </a:ln>
        </p:spPr>
        <p:txBody>
          <a:bodyPr spcFirstLastPara="1" wrap="square" lIns="162000" tIns="0" rIns="162000" bIns="0" anchor="t" anchorCtr="0"/>
          <a:lstStyle>
            <a:lvl1pPr marL="457200" marR="0" lvl="0" indent="-228600" algn="ctr" rtl="0">
              <a:lnSpc>
                <a:spcPct val="82142"/>
              </a:lnSpc>
              <a:spcBef>
                <a:spcPts val="500"/>
              </a:spcBef>
              <a:spcAft>
                <a:spcPts val="0"/>
              </a:spcAft>
              <a:buClr>
                <a:srgbClr val="FF860B"/>
              </a:buClr>
              <a:buSzPts val="2100"/>
              <a:buFont typeface="Arial"/>
              <a:buNone/>
              <a:defRPr sz="2100" b="1" i="0" u="none" strike="noStrike" cap="none">
                <a:solidFill>
                  <a:srgbClr val="FF860B"/>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65" name="Google Shape;165;p15"/>
          <p:cNvSpPr txBox="1">
            <a:spLocks noGrp="1"/>
          </p:cNvSpPr>
          <p:nvPr>
            <p:ph type="body" idx="5"/>
          </p:nvPr>
        </p:nvSpPr>
        <p:spPr>
          <a:xfrm>
            <a:off x="6249945" y="2190750"/>
            <a:ext cx="2546400" cy="1437300"/>
          </a:xfrm>
          <a:prstGeom prst="rect">
            <a:avLst/>
          </a:prstGeom>
          <a:noFill/>
          <a:ln>
            <a:noFill/>
          </a:ln>
        </p:spPr>
        <p:txBody>
          <a:bodyPr spcFirstLastPara="1" wrap="square" lIns="108000" tIns="0" rIns="108000" bIns="0" anchor="ctr" anchorCtr="0"/>
          <a:lstStyle>
            <a:lvl1pPr marL="457200" marR="0" lvl="0" indent="-228600" algn="l" rtl="0">
              <a:lnSpc>
                <a:spcPct val="110000"/>
              </a:lnSpc>
              <a:spcBef>
                <a:spcPts val="5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66" name="Google Shape;166;p15"/>
          <p:cNvSpPr txBox="1">
            <a:spLocks noGrp="1"/>
          </p:cNvSpPr>
          <p:nvPr>
            <p:ph type="body" idx="6"/>
          </p:nvPr>
        </p:nvSpPr>
        <p:spPr>
          <a:xfrm>
            <a:off x="6249945" y="1376164"/>
            <a:ext cx="2546400" cy="536100"/>
          </a:xfrm>
          <a:prstGeom prst="rect">
            <a:avLst/>
          </a:prstGeom>
          <a:noFill/>
          <a:ln>
            <a:noFill/>
          </a:ln>
        </p:spPr>
        <p:txBody>
          <a:bodyPr spcFirstLastPara="1" wrap="square" lIns="162000" tIns="0" rIns="162000" bIns="0" anchor="t" anchorCtr="0"/>
          <a:lstStyle>
            <a:lvl1pPr marL="457200" marR="0" lvl="0" indent="-228600" algn="ctr" rtl="0">
              <a:lnSpc>
                <a:spcPct val="82142"/>
              </a:lnSpc>
              <a:spcBef>
                <a:spcPts val="500"/>
              </a:spcBef>
              <a:spcAft>
                <a:spcPts val="0"/>
              </a:spcAft>
              <a:buClr>
                <a:srgbClr val="FF860B"/>
              </a:buClr>
              <a:buSzPts val="2100"/>
              <a:buFont typeface="Arial"/>
              <a:buNone/>
              <a:defRPr sz="2100" b="1" i="0" u="none" strike="noStrike" cap="none">
                <a:solidFill>
                  <a:srgbClr val="FF860B"/>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pic>
        <p:nvPicPr>
          <p:cNvPr id="167" name="Google Shape;167;p15"/>
          <p:cNvPicPr preferRelativeResize="0"/>
          <p:nvPr/>
        </p:nvPicPr>
        <p:blipFill rotWithShape="1">
          <a:blip r:embed="rId3">
            <a:alphaModFix/>
          </a:blip>
          <a:srcRect/>
          <a:stretch/>
        </p:blipFill>
        <p:spPr>
          <a:xfrm>
            <a:off x="540985" y="4789297"/>
            <a:ext cx="901171" cy="290701"/>
          </a:xfrm>
          <a:prstGeom prst="rect">
            <a:avLst/>
          </a:prstGeom>
          <a:noFill/>
          <a:ln>
            <a:noFill/>
          </a:ln>
        </p:spPr>
      </p:pic>
      <p:pic>
        <p:nvPicPr>
          <p:cNvPr id="168" name="Google Shape;168;p15" descr="slides_innerline_2_2@2x.jpg"/>
          <p:cNvPicPr preferRelativeResize="0"/>
          <p:nvPr/>
        </p:nvPicPr>
        <p:blipFill rotWithShape="1">
          <a:blip r:embed="rId4">
            <a:alphaModFix/>
          </a:blip>
          <a:srcRect/>
          <a:stretch/>
        </p:blipFill>
        <p:spPr>
          <a:xfrm>
            <a:off x="0" y="0"/>
            <a:ext cx="285750"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69"/>
        <p:cNvGrpSpPr/>
        <p:nvPr/>
      </p:nvGrpSpPr>
      <p:grpSpPr>
        <a:xfrm>
          <a:off x="0" y="0"/>
          <a:ext cx="0" cy="0"/>
          <a:chOff x="0" y="0"/>
          <a:chExt cx="0" cy="0"/>
        </a:xfrm>
      </p:grpSpPr>
      <p:sp>
        <p:nvSpPr>
          <p:cNvPr id="170" name="Google Shape;170;p16"/>
          <p:cNvSpPr/>
          <p:nvPr/>
        </p:nvSpPr>
        <p:spPr>
          <a:xfrm>
            <a:off x="670560" y="1798320"/>
            <a:ext cx="2529900" cy="1828800"/>
          </a:xfrm>
          <a:prstGeom prst="roundRect">
            <a:avLst>
              <a:gd name="adj" fmla="val 6250"/>
            </a:avLst>
          </a:prstGeom>
          <a:solidFill>
            <a:schemeClr val="lt1"/>
          </a:solidFill>
          <a:ln>
            <a:noFill/>
          </a:ln>
          <a:effectLst>
            <a:outerShdw blurRad="190500" dist="63500" dir="5400000" algn="tl" rotWithShape="0">
              <a:srgbClr val="000000">
                <a:alpha val="13725"/>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171" name="Google Shape;171;p16"/>
          <p:cNvSpPr txBox="1">
            <a:spLocks noGrp="1"/>
          </p:cNvSpPr>
          <p:nvPr>
            <p:ph type="title"/>
          </p:nvPr>
        </p:nvSpPr>
        <p:spPr>
          <a:xfrm>
            <a:off x="529166" y="164441"/>
            <a:ext cx="8373600" cy="3789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Google Shape;172;p16"/>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73" name="Google Shape;173;p16"/>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sp>
        <p:nvSpPr>
          <p:cNvPr id="174" name="Google Shape;174;p16"/>
          <p:cNvSpPr txBox="1">
            <a:spLocks noGrp="1"/>
          </p:cNvSpPr>
          <p:nvPr>
            <p:ph type="body" idx="1"/>
          </p:nvPr>
        </p:nvSpPr>
        <p:spPr>
          <a:xfrm>
            <a:off x="677278" y="2362200"/>
            <a:ext cx="2532300" cy="1266000"/>
          </a:xfrm>
          <a:prstGeom prst="rect">
            <a:avLst/>
          </a:prstGeom>
          <a:noFill/>
          <a:ln>
            <a:noFill/>
          </a:ln>
        </p:spPr>
        <p:txBody>
          <a:bodyPr spcFirstLastPara="1" wrap="square" lIns="108000" tIns="0" rIns="108000" bIns="0" anchor="ctr" anchorCtr="0"/>
          <a:lstStyle>
            <a:lvl1pPr marL="457200" marR="0" lvl="0" indent="-228600" algn="l" rtl="0">
              <a:lnSpc>
                <a:spcPct val="110000"/>
              </a:lnSpc>
              <a:spcBef>
                <a:spcPts val="5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75" name="Google Shape;175;p16"/>
          <p:cNvSpPr txBox="1">
            <a:spLocks noGrp="1"/>
          </p:cNvSpPr>
          <p:nvPr>
            <p:ph type="body" idx="2"/>
          </p:nvPr>
        </p:nvSpPr>
        <p:spPr>
          <a:xfrm>
            <a:off x="677278" y="1962905"/>
            <a:ext cx="2532300" cy="262200"/>
          </a:xfrm>
          <a:prstGeom prst="rect">
            <a:avLst/>
          </a:prstGeom>
          <a:noFill/>
          <a:ln>
            <a:noFill/>
          </a:ln>
        </p:spPr>
        <p:txBody>
          <a:bodyPr spcFirstLastPara="1" wrap="square" lIns="162000" tIns="0" rIns="162000" bIns="0" anchor="t" anchorCtr="0"/>
          <a:lstStyle>
            <a:lvl1pPr marL="457200" marR="0" lvl="0" indent="-228600" algn="ctr" rtl="0">
              <a:lnSpc>
                <a:spcPct val="82142"/>
              </a:lnSpc>
              <a:spcBef>
                <a:spcPts val="500"/>
              </a:spcBef>
              <a:spcAft>
                <a:spcPts val="0"/>
              </a:spcAft>
              <a:buClr>
                <a:schemeClr val="dk1"/>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76" name="Google Shape;176;p16"/>
          <p:cNvSpPr txBox="1"/>
          <p:nvPr/>
        </p:nvSpPr>
        <p:spPr>
          <a:xfrm>
            <a:off x="3325545" y="4881023"/>
            <a:ext cx="2493000" cy="189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ru" sz="700" b="0" i="0" u="none" strike="noStrike" cap="none">
                <a:solidFill>
                  <a:srgbClr val="9B9B9B"/>
                </a:solidFill>
                <a:latin typeface="Trebuchet MS"/>
                <a:ea typeface="Trebuchet MS"/>
                <a:cs typeface="Trebuchet MS"/>
                <a:sym typeface="Trebuchet MS"/>
              </a:rPr>
              <a:t>Privileged and Confidential</a:t>
            </a:r>
            <a:endParaRPr sz="700" b="0" i="0" u="none" strike="noStrike" cap="none">
              <a:solidFill>
                <a:srgbClr val="9B9B9B"/>
              </a:solidFill>
              <a:latin typeface="Trebuchet MS"/>
              <a:ea typeface="Trebuchet MS"/>
              <a:cs typeface="Trebuchet MS"/>
              <a:sym typeface="Trebuchet MS"/>
            </a:endParaRPr>
          </a:p>
        </p:txBody>
      </p:sp>
      <p:sp>
        <p:nvSpPr>
          <p:cNvPr id="177" name="Google Shape;177;p16"/>
          <p:cNvSpPr txBox="1"/>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ru" sz="700" b="0" i="0" u="none" strike="noStrike" cap="none">
                <a:solidFill>
                  <a:schemeClr val="dk1"/>
                </a:solidFill>
                <a:latin typeface="Trebuchet MS"/>
                <a:ea typeface="Trebuchet MS"/>
                <a:cs typeface="Trebuchet MS"/>
                <a:sym typeface="Trebuchet MS"/>
              </a:rPr>
              <a:t>‹#›</a:t>
            </a:fld>
            <a:endParaRPr sz="700" b="0" i="0" u="none" strike="noStrike" cap="none">
              <a:solidFill>
                <a:schemeClr val="dk1"/>
              </a:solidFill>
              <a:latin typeface="Trebuchet MS"/>
              <a:ea typeface="Trebuchet MS"/>
              <a:cs typeface="Trebuchet MS"/>
              <a:sym typeface="Trebuchet MS"/>
            </a:endParaRPr>
          </a:p>
        </p:txBody>
      </p:sp>
      <p:pic>
        <p:nvPicPr>
          <p:cNvPr id="178" name="Google Shape;178;p16"/>
          <p:cNvPicPr preferRelativeResize="0"/>
          <p:nvPr/>
        </p:nvPicPr>
        <p:blipFill rotWithShape="1">
          <a:blip r:embed="rId2">
            <a:alphaModFix/>
          </a:blip>
          <a:srcRect/>
          <a:stretch/>
        </p:blipFill>
        <p:spPr>
          <a:xfrm>
            <a:off x="540985" y="4789297"/>
            <a:ext cx="901171" cy="290701"/>
          </a:xfrm>
          <a:prstGeom prst="rect">
            <a:avLst/>
          </a:prstGeom>
          <a:noFill/>
          <a:ln>
            <a:noFill/>
          </a:ln>
        </p:spPr>
      </p:pic>
      <p:cxnSp>
        <p:nvCxnSpPr>
          <p:cNvPr id="179" name="Google Shape;179;p16"/>
          <p:cNvCxnSpPr/>
          <p:nvPr/>
        </p:nvCxnSpPr>
        <p:spPr>
          <a:xfrm rot="10800000">
            <a:off x="799980" y="2354580"/>
            <a:ext cx="2278500" cy="0"/>
          </a:xfrm>
          <a:prstGeom prst="straightConnector1">
            <a:avLst/>
          </a:prstGeom>
          <a:noFill/>
          <a:ln w="12700" cap="flat" cmpd="sng">
            <a:solidFill>
              <a:srgbClr val="FF860B"/>
            </a:solidFill>
            <a:prstDash val="solid"/>
            <a:miter lim="800000"/>
            <a:headEnd type="none" w="sm" len="sm"/>
            <a:tailEnd type="none" w="sm" len="sm"/>
          </a:ln>
        </p:spPr>
      </p:cxnSp>
      <p:sp>
        <p:nvSpPr>
          <p:cNvPr id="180" name="Google Shape;180;p16"/>
          <p:cNvSpPr/>
          <p:nvPr/>
        </p:nvSpPr>
        <p:spPr>
          <a:xfrm>
            <a:off x="3444240" y="1798320"/>
            <a:ext cx="2529900" cy="1828800"/>
          </a:xfrm>
          <a:prstGeom prst="roundRect">
            <a:avLst>
              <a:gd name="adj" fmla="val 6250"/>
            </a:avLst>
          </a:prstGeom>
          <a:solidFill>
            <a:schemeClr val="lt1"/>
          </a:solidFill>
          <a:ln>
            <a:noFill/>
          </a:ln>
          <a:effectLst>
            <a:outerShdw blurRad="190500" dist="63500" dir="5400000" algn="tl" rotWithShape="0">
              <a:srgbClr val="000000">
                <a:alpha val="13725"/>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181" name="Google Shape;181;p16"/>
          <p:cNvSpPr txBox="1">
            <a:spLocks noGrp="1"/>
          </p:cNvSpPr>
          <p:nvPr>
            <p:ph type="body" idx="3"/>
          </p:nvPr>
        </p:nvSpPr>
        <p:spPr>
          <a:xfrm>
            <a:off x="3450959" y="2362200"/>
            <a:ext cx="2532300" cy="1266000"/>
          </a:xfrm>
          <a:prstGeom prst="rect">
            <a:avLst/>
          </a:prstGeom>
          <a:noFill/>
          <a:ln>
            <a:noFill/>
          </a:ln>
        </p:spPr>
        <p:txBody>
          <a:bodyPr spcFirstLastPara="1" wrap="square" lIns="108000" tIns="0" rIns="108000" bIns="0" anchor="ctr" anchorCtr="0"/>
          <a:lstStyle>
            <a:lvl1pPr marL="457200" marR="0" lvl="0" indent="-228600" algn="l" rtl="0">
              <a:lnSpc>
                <a:spcPct val="110000"/>
              </a:lnSpc>
              <a:spcBef>
                <a:spcPts val="5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82" name="Google Shape;182;p16"/>
          <p:cNvSpPr txBox="1">
            <a:spLocks noGrp="1"/>
          </p:cNvSpPr>
          <p:nvPr>
            <p:ph type="body" idx="4"/>
          </p:nvPr>
        </p:nvSpPr>
        <p:spPr>
          <a:xfrm>
            <a:off x="3450959" y="1962905"/>
            <a:ext cx="2532300" cy="262200"/>
          </a:xfrm>
          <a:prstGeom prst="rect">
            <a:avLst/>
          </a:prstGeom>
          <a:noFill/>
          <a:ln>
            <a:noFill/>
          </a:ln>
        </p:spPr>
        <p:txBody>
          <a:bodyPr spcFirstLastPara="1" wrap="square" lIns="162000" tIns="0" rIns="162000" bIns="0" anchor="t" anchorCtr="0"/>
          <a:lstStyle>
            <a:lvl1pPr marL="457200" marR="0" lvl="0" indent="-228600" algn="ctr" rtl="0">
              <a:lnSpc>
                <a:spcPct val="82142"/>
              </a:lnSpc>
              <a:spcBef>
                <a:spcPts val="500"/>
              </a:spcBef>
              <a:spcAft>
                <a:spcPts val="0"/>
              </a:spcAft>
              <a:buClr>
                <a:schemeClr val="dk1"/>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cxnSp>
        <p:nvCxnSpPr>
          <p:cNvPr id="183" name="Google Shape;183;p16"/>
          <p:cNvCxnSpPr/>
          <p:nvPr/>
        </p:nvCxnSpPr>
        <p:spPr>
          <a:xfrm rot="10800000">
            <a:off x="3573660" y="2354580"/>
            <a:ext cx="2278500" cy="0"/>
          </a:xfrm>
          <a:prstGeom prst="straightConnector1">
            <a:avLst/>
          </a:prstGeom>
          <a:noFill/>
          <a:ln w="12700" cap="flat" cmpd="sng">
            <a:solidFill>
              <a:srgbClr val="FF860B"/>
            </a:solidFill>
            <a:prstDash val="solid"/>
            <a:miter lim="800000"/>
            <a:headEnd type="none" w="sm" len="sm"/>
            <a:tailEnd type="none" w="sm" len="sm"/>
          </a:ln>
        </p:spPr>
      </p:cxnSp>
      <p:sp>
        <p:nvSpPr>
          <p:cNvPr id="184" name="Google Shape;184;p16"/>
          <p:cNvSpPr/>
          <p:nvPr/>
        </p:nvSpPr>
        <p:spPr>
          <a:xfrm>
            <a:off x="6233160" y="1798320"/>
            <a:ext cx="2529900" cy="1828800"/>
          </a:xfrm>
          <a:prstGeom prst="roundRect">
            <a:avLst>
              <a:gd name="adj" fmla="val 6250"/>
            </a:avLst>
          </a:prstGeom>
          <a:solidFill>
            <a:schemeClr val="lt1"/>
          </a:solidFill>
          <a:ln>
            <a:noFill/>
          </a:ln>
          <a:effectLst>
            <a:outerShdw blurRad="190500" dist="63500" dir="5400000" algn="tl" rotWithShape="0">
              <a:srgbClr val="000000">
                <a:alpha val="13725"/>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185" name="Google Shape;185;p16"/>
          <p:cNvSpPr txBox="1">
            <a:spLocks noGrp="1"/>
          </p:cNvSpPr>
          <p:nvPr>
            <p:ph type="body" idx="5"/>
          </p:nvPr>
        </p:nvSpPr>
        <p:spPr>
          <a:xfrm>
            <a:off x="6239879" y="2362200"/>
            <a:ext cx="2532300" cy="1266000"/>
          </a:xfrm>
          <a:prstGeom prst="rect">
            <a:avLst/>
          </a:prstGeom>
          <a:noFill/>
          <a:ln>
            <a:noFill/>
          </a:ln>
        </p:spPr>
        <p:txBody>
          <a:bodyPr spcFirstLastPara="1" wrap="square" lIns="108000" tIns="0" rIns="108000" bIns="0" anchor="ctr" anchorCtr="0"/>
          <a:lstStyle>
            <a:lvl1pPr marL="457200" marR="0" lvl="0" indent="-228600" algn="l" rtl="0">
              <a:lnSpc>
                <a:spcPct val="110000"/>
              </a:lnSpc>
              <a:spcBef>
                <a:spcPts val="5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86" name="Google Shape;186;p16"/>
          <p:cNvSpPr txBox="1">
            <a:spLocks noGrp="1"/>
          </p:cNvSpPr>
          <p:nvPr>
            <p:ph type="body" idx="6"/>
          </p:nvPr>
        </p:nvSpPr>
        <p:spPr>
          <a:xfrm>
            <a:off x="6239879" y="1962905"/>
            <a:ext cx="2532300" cy="262200"/>
          </a:xfrm>
          <a:prstGeom prst="rect">
            <a:avLst/>
          </a:prstGeom>
          <a:noFill/>
          <a:ln>
            <a:noFill/>
          </a:ln>
        </p:spPr>
        <p:txBody>
          <a:bodyPr spcFirstLastPara="1" wrap="square" lIns="162000" tIns="0" rIns="162000" bIns="0" anchor="t" anchorCtr="0"/>
          <a:lstStyle>
            <a:lvl1pPr marL="457200" marR="0" lvl="0" indent="-228600" algn="ctr" rtl="0">
              <a:lnSpc>
                <a:spcPct val="82142"/>
              </a:lnSpc>
              <a:spcBef>
                <a:spcPts val="500"/>
              </a:spcBef>
              <a:spcAft>
                <a:spcPts val="0"/>
              </a:spcAft>
              <a:buClr>
                <a:schemeClr val="dk1"/>
              </a:buClr>
              <a:buSzPts val="2100"/>
              <a:buFont typeface="Arial"/>
              <a:buNone/>
              <a:defRPr sz="2100" b="1" i="0" u="none" strike="noStrike" cap="none">
                <a:solidFill>
                  <a:schemeClr val="dk1"/>
                </a:solidFill>
                <a:latin typeface="Trebuchet MS"/>
                <a:ea typeface="Trebuchet MS"/>
                <a:cs typeface="Trebuchet MS"/>
                <a:sym typeface="Trebuchet MS"/>
              </a:defRPr>
            </a:lvl1pPr>
            <a:lvl2pPr marL="914400" marR="0" lvl="1"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2pPr>
            <a:lvl3pPr marL="1371600" marR="0" lvl="2"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3pPr>
            <a:lvl4pPr marL="1828800" marR="0" lvl="3" indent="-304800" algn="l" rtl="0">
              <a:lnSpc>
                <a:spcPct val="143750"/>
              </a:lnSpc>
              <a:spcBef>
                <a:spcPts val="5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cxnSp>
        <p:nvCxnSpPr>
          <p:cNvPr id="187" name="Google Shape;187;p16"/>
          <p:cNvCxnSpPr/>
          <p:nvPr/>
        </p:nvCxnSpPr>
        <p:spPr>
          <a:xfrm rot="10800000">
            <a:off x="6362580" y="2354580"/>
            <a:ext cx="2278500" cy="0"/>
          </a:xfrm>
          <a:prstGeom prst="straightConnector1">
            <a:avLst/>
          </a:prstGeom>
          <a:noFill/>
          <a:ln w="12700" cap="flat" cmpd="sng">
            <a:solidFill>
              <a:srgbClr val="FF860B"/>
            </a:solidFill>
            <a:prstDash val="solid"/>
            <a:miter lim="800000"/>
            <a:headEnd type="none" w="sm" len="sm"/>
            <a:tailEnd type="none" w="sm" len="sm"/>
          </a:ln>
        </p:spPr>
      </p:cxnSp>
      <p:pic>
        <p:nvPicPr>
          <p:cNvPr id="188" name="Google Shape;188;p16"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large numbers">
  <p:cSld name="Agenda large numbers">
    <p:spTree>
      <p:nvGrpSpPr>
        <p:cNvPr id="1" name="Shape 189"/>
        <p:cNvGrpSpPr/>
        <p:nvPr/>
      </p:nvGrpSpPr>
      <p:grpSpPr>
        <a:xfrm>
          <a:off x="0" y="0"/>
          <a:ext cx="0" cy="0"/>
          <a:chOff x="0" y="0"/>
          <a:chExt cx="0" cy="0"/>
        </a:xfrm>
      </p:grpSpPr>
      <p:sp>
        <p:nvSpPr>
          <p:cNvPr id="190" name="Google Shape;190;p17"/>
          <p:cNvSpPr txBox="1">
            <a:spLocks noGrp="1"/>
          </p:cNvSpPr>
          <p:nvPr>
            <p:ph type="title"/>
          </p:nvPr>
        </p:nvSpPr>
        <p:spPr>
          <a:xfrm>
            <a:off x="878400" y="252001"/>
            <a:ext cx="7908300" cy="7509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1589C1"/>
              </a:buClr>
              <a:buSzPts val="2600"/>
              <a:buFont typeface="Source Sans Pro"/>
              <a:buNone/>
              <a:defRPr sz="2600" b="0" i="0" u="none" strike="noStrike" cap="none">
                <a:solidFill>
                  <a:srgbClr val="1589C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1" name="Google Shape;191;p17"/>
          <p:cNvSpPr txBox="1">
            <a:spLocks noGrp="1"/>
          </p:cNvSpPr>
          <p:nvPr>
            <p:ph type="body" idx="1"/>
          </p:nvPr>
        </p:nvSpPr>
        <p:spPr>
          <a:xfrm>
            <a:off x="878399" y="1176950"/>
            <a:ext cx="7908300" cy="3178800"/>
          </a:xfrm>
          <a:prstGeom prst="rect">
            <a:avLst/>
          </a:prstGeom>
          <a:noFill/>
          <a:ln>
            <a:noFill/>
          </a:ln>
        </p:spPr>
        <p:txBody>
          <a:bodyPr spcFirstLastPara="1" wrap="square" lIns="0" tIns="0" rIns="0" bIns="0" anchor="t" anchorCtr="0"/>
          <a:lstStyle>
            <a:lvl1pPr marL="457200" marR="0" lvl="0" indent="-330200" algn="l" rtl="0">
              <a:lnSpc>
                <a:spcPct val="112500"/>
              </a:lnSpc>
              <a:spcBef>
                <a:spcPts val="0"/>
              </a:spcBef>
              <a:spcAft>
                <a:spcPts val="0"/>
              </a:spcAft>
              <a:buClr>
                <a:srgbClr val="1589C1"/>
              </a:buClr>
              <a:buSzPts val="1600"/>
              <a:buFont typeface="Consolas"/>
              <a:buAutoNum type="arabicPeriod"/>
              <a:defRPr sz="1600" b="0" i="0" u="none" strike="noStrike" cap="none">
                <a:solidFill>
                  <a:srgbClr val="49494A"/>
                </a:solidFill>
                <a:latin typeface="Source Sans Pro"/>
                <a:ea typeface="Source Sans Pro"/>
                <a:cs typeface="Source Sans Pro"/>
                <a:sym typeface="Source Sans Pro"/>
              </a:defRPr>
            </a:lvl1pPr>
            <a:lvl2pPr marL="914400" marR="0" lvl="1" indent="-317500" algn="l" rtl="0">
              <a:lnSpc>
                <a:spcPct val="100000"/>
              </a:lnSpc>
              <a:spcBef>
                <a:spcPts val="120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2pPr>
            <a:lvl3pPr marL="1371600" marR="0" lvl="2" indent="-317500" algn="l" rtl="0">
              <a:lnSpc>
                <a:spcPct val="100000"/>
              </a:lnSpc>
              <a:spcBef>
                <a:spcPts val="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3pPr>
            <a:lvl4pPr marL="1828800" marR="0" lvl="3" indent="-317500" algn="l" rtl="0">
              <a:lnSpc>
                <a:spcPct val="100000"/>
              </a:lnSpc>
              <a:spcBef>
                <a:spcPts val="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4pPr>
            <a:lvl5pPr marL="2286000" marR="0" lvl="4" indent="-317500" algn="l" rtl="0">
              <a:lnSpc>
                <a:spcPct val="100000"/>
              </a:lnSpc>
              <a:spcBef>
                <a:spcPts val="0"/>
              </a:spcBef>
              <a:spcAft>
                <a:spcPts val="0"/>
              </a:spcAft>
              <a:buClr>
                <a:schemeClr val="dk1"/>
              </a:buClr>
              <a:buSzPts val="1400"/>
              <a:buFont typeface="Source Sans Pro"/>
              <a:buChar char="○"/>
              <a:defRPr sz="1400" b="0" i="0" u="none" strike="noStrike" cap="none">
                <a:solidFill>
                  <a:schemeClr val="dk1"/>
                </a:solidFill>
                <a:latin typeface="Source Sans Pro"/>
                <a:ea typeface="Source Sans Pro"/>
                <a:cs typeface="Source Sans Pro"/>
                <a:sym typeface="Source Sans Pro"/>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xfrm>
            <a:off x="878400" y="252001"/>
            <a:ext cx="7908300" cy="7509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1589C1"/>
              </a:buClr>
              <a:buSzPts val="2600"/>
              <a:buFont typeface="Source Sans Pro"/>
              <a:buNone/>
              <a:defRPr sz="2600" b="0" i="0" u="none" strike="noStrike" cap="none">
                <a:solidFill>
                  <a:srgbClr val="1589C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bullet points">
  <p:cSld name="content with bullet points">
    <p:spTree>
      <p:nvGrpSpPr>
        <p:cNvPr id="1" name="Shape 194"/>
        <p:cNvGrpSpPr/>
        <p:nvPr/>
      </p:nvGrpSpPr>
      <p:grpSpPr>
        <a:xfrm>
          <a:off x="0" y="0"/>
          <a:ext cx="0" cy="0"/>
          <a:chOff x="0" y="0"/>
          <a:chExt cx="0" cy="0"/>
        </a:xfrm>
      </p:grpSpPr>
      <p:pic>
        <p:nvPicPr>
          <p:cNvPr id="195" name="Google Shape;195;p19"/>
          <p:cNvPicPr preferRelativeResize="0"/>
          <p:nvPr/>
        </p:nvPicPr>
        <p:blipFill rotWithShape="1">
          <a:blip r:embed="rId2">
            <a:alphaModFix/>
          </a:blip>
          <a:srcRect/>
          <a:stretch/>
        </p:blipFill>
        <p:spPr>
          <a:xfrm>
            <a:off x="4379105" y="2234272"/>
            <a:ext cx="4766699" cy="2909099"/>
          </a:xfrm>
          <a:prstGeom prst="rect">
            <a:avLst/>
          </a:prstGeom>
          <a:noFill/>
          <a:ln>
            <a:noFill/>
          </a:ln>
        </p:spPr>
      </p:pic>
      <p:sp>
        <p:nvSpPr>
          <p:cNvPr id="196" name="Google Shape;196;p19"/>
          <p:cNvSpPr txBox="1">
            <a:spLocks noGrp="1"/>
          </p:cNvSpPr>
          <p:nvPr>
            <p:ph type="title"/>
          </p:nvPr>
        </p:nvSpPr>
        <p:spPr>
          <a:xfrm>
            <a:off x="457200" y="846483"/>
            <a:ext cx="8229600" cy="626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E46C0A"/>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7" name="Google Shape;197;p19"/>
          <p:cNvSpPr txBox="1">
            <a:spLocks noGrp="1"/>
          </p:cNvSpPr>
          <p:nvPr>
            <p:ph type="body" idx="1"/>
          </p:nvPr>
        </p:nvSpPr>
        <p:spPr>
          <a:xfrm>
            <a:off x="457200" y="1478932"/>
            <a:ext cx="8229600" cy="3109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198" name="Google Shape;198;p19"/>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9" name="Google Shape;199;p19"/>
          <p:cNvSpPr txBox="1">
            <a:spLocks noGrp="1"/>
          </p:cNvSpPr>
          <p:nvPr>
            <p:ph type="sldNum" idx="12"/>
          </p:nvPr>
        </p:nvSpPr>
        <p:spPr>
          <a:xfrm>
            <a:off x="6553200" y="4767262"/>
            <a:ext cx="2133600" cy="273900"/>
          </a:xfrm>
          <a:prstGeom prst="rect">
            <a:avLst/>
          </a:prstGeom>
          <a:noFill/>
          <a:ln>
            <a:noFill/>
          </a:ln>
        </p:spPr>
        <p:txBody>
          <a:bodyPr spcFirstLastPara="1" wrap="square" lIns="91425" tIns="91425" rIns="91425" bIns="91425" anchor="ctr" anchorCtr="0">
            <a:noAutofit/>
          </a:bodyPr>
          <a:lstStyle>
            <a:lvl1pPr marL="0" marR="0" lvl="0"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8890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E46C0A"/>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2" name="Google Shape;202;p20"/>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404040"/>
              </a:buClr>
              <a:buSzPts val="1400"/>
              <a:buFont typeface="Calibri"/>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chemeClr val="dk1"/>
              </a:buClr>
              <a:buSzPts val="1400"/>
              <a:buFont typeface="Calibri"/>
              <a:buChar char="•"/>
              <a:defRPr sz="1400" b="0" i="0" u="none" strike="noStrike" cap="none">
                <a:solidFill>
                  <a:srgbClr val="000000"/>
                </a:solidFill>
                <a:latin typeface="Arial"/>
                <a:ea typeface="Arial"/>
                <a:cs typeface="Arial"/>
                <a:sym typeface="Arial"/>
              </a:defRPr>
            </a:lvl9pPr>
          </a:lstStyle>
          <a:p>
            <a:endParaRPr/>
          </a:p>
        </p:txBody>
      </p:sp>
      <p:sp>
        <p:nvSpPr>
          <p:cNvPr id="203" name="Google Shape;203;p20"/>
          <p:cNvSpPr txBox="1">
            <a:spLocks noGrp="1"/>
          </p:cNvSpPr>
          <p:nvPr>
            <p:ph type="sldNum" idx="12"/>
          </p:nvPr>
        </p:nvSpPr>
        <p:spPr>
          <a:xfrm>
            <a:off x="8556783" y="4749850"/>
            <a:ext cx="548700" cy="393600"/>
          </a:xfrm>
          <a:prstGeom prst="rect">
            <a:avLst/>
          </a:prstGeom>
          <a:noFill/>
          <a:ln>
            <a:noFill/>
          </a:ln>
        </p:spPr>
        <p:txBody>
          <a:bodyPr spcFirstLastPara="1" wrap="square" lIns="91425" tIns="91425" rIns="91425" bIns="91425" anchor="ctr" anchorCtr="0">
            <a:noAutofit/>
          </a:bodyPr>
          <a:lstStyle>
            <a:lvl1pPr marL="0" marR="0" lvl="0"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8890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8890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out">
  <p:cSld name="Ab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66700" y="380339"/>
            <a:ext cx="5125500" cy="945300"/>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chemeClr val="lt1"/>
              </a:buClr>
              <a:buSzPts val="3000"/>
              <a:buFont typeface="Trebuchet MS"/>
              <a:buNone/>
              <a:defRPr sz="3000" b="1"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3"/>
          <p:cNvSpPr txBox="1">
            <a:spLocks noGrp="1"/>
          </p:cNvSpPr>
          <p:nvPr>
            <p:ph type="body" idx="1"/>
          </p:nvPr>
        </p:nvSpPr>
        <p:spPr>
          <a:xfrm>
            <a:off x="273049" y="1898650"/>
            <a:ext cx="8623200" cy="2825700"/>
          </a:xfrm>
          <a:prstGeom prst="rect">
            <a:avLst/>
          </a:prstGeom>
          <a:noFill/>
          <a:ln>
            <a:noFill/>
          </a:ln>
        </p:spPr>
        <p:txBody>
          <a:bodyPr spcFirstLastPara="1" wrap="square" lIns="0" tIns="0" rIns="0" bIns="0" anchor="t" anchorCtr="0"/>
          <a:lstStyle>
            <a:lvl1pPr marL="457200" marR="0" lvl="0" indent="-228600" algn="just" rtl="0">
              <a:lnSpc>
                <a:spcPct val="125000"/>
              </a:lnSpc>
              <a:spcBef>
                <a:spcPts val="1500"/>
              </a:spcBef>
              <a:spcAft>
                <a:spcPts val="0"/>
              </a:spcAft>
              <a:buClr>
                <a:srgbClr val="4A4A4A"/>
              </a:buClr>
              <a:buSzPts val="1500"/>
              <a:buFont typeface="Trebuchet MS"/>
              <a:buNone/>
              <a:defRPr sz="1500" b="0" i="0" u="none" strike="noStrike" cap="none">
                <a:solidFill>
                  <a:srgbClr val="4A4A4A"/>
                </a:solidFill>
                <a:latin typeface="Trebuchet MS"/>
                <a:ea typeface="Trebuchet MS"/>
                <a:cs typeface="Trebuchet MS"/>
                <a:sym typeface="Trebuchet MS"/>
              </a:defRPr>
            </a:lvl1pPr>
            <a:lvl2pPr marL="914400" marR="0" lvl="1" indent="-304800" algn="l" rtl="0">
              <a:lnSpc>
                <a:spcPct val="100000"/>
              </a:lnSpc>
              <a:spcBef>
                <a:spcPts val="800"/>
              </a:spcBef>
              <a:spcAft>
                <a:spcPts val="0"/>
              </a:spcAft>
              <a:buClr>
                <a:srgbClr val="4A4A4A"/>
              </a:buClr>
              <a:buSzPts val="1200"/>
              <a:buFont typeface="Arial"/>
              <a:buChar char="•"/>
              <a:defRPr sz="1200" b="0" i="0" u="none" strike="noStrike" cap="none">
                <a:solidFill>
                  <a:srgbClr val="4A4A4A"/>
                </a:solidFill>
                <a:latin typeface="Trebuchet MS"/>
                <a:ea typeface="Trebuchet MS"/>
                <a:cs typeface="Trebuchet MS"/>
                <a:sym typeface="Trebuchet MS"/>
              </a:defRPr>
            </a:lvl2pPr>
            <a:lvl3pPr marL="1371600" marR="0" lvl="2" indent="-304800" algn="l" rtl="0">
              <a:lnSpc>
                <a:spcPct val="100000"/>
              </a:lnSpc>
              <a:spcBef>
                <a:spcPts val="800"/>
              </a:spcBef>
              <a:spcAft>
                <a:spcPts val="0"/>
              </a:spcAft>
              <a:buClr>
                <a:srgbClr val="4A4A4A"/>
              </a:buClr>
              <a:buSzPts val="1200"/>
              <a:buFont typeface="Arial"/>
              <a:buChar char="•"/>
              <a:defRPr sz="1200" b="0" i="0" u="none" strike="noStrike" cap="none">
                <a:solidFill>
                  <a:srgbClr val="4A4A4A"/>
                </a:solidFill>
                <a:latin typeface="Trebuchet MS"/>
                <a:ea typeface="Trebuchet MS"/>
                <a:cs typeface="Trebuchet MS"/>
                <a:sym typeface="Trebuchet MS"/>
              </a:defRPr>
            </a:lvl3pPr>
            <a:lvl4pPr marL="1828800" marR="0" lvl="3" indent="-304800" algn="l" rtl="0">
              <a:lnSpc>
                <a:spcPct val="100000"/>
              </a:lnSpc>
              <a:spcBef>
                <a:spcPts val="800"/>
              </a:spcBef>
              <a:spcAft>
                <a:spcPts val="0"/>
              </a:spcAft>
              <a:buClr>
                <a:srgbClr val="4A4A4A"/>
              </a:buClr>
              <a:buSzPts val="1200"/>
              <a:buFont typeface="Arial"/>
              <a:buChar char="•"/>
              <a:defRPr sz="1200" b="0" i="0" u="none" strike="noStrike" cap="none">
                <a:solidFill>
                  <a:srgbClr val="4A4A4A"/>
                </a:solidFill>
                <a:latin typeface="Trebuchet MS"/>
                <a:ea typeface="Trebuchet MS"/>
                <a:cs typeface="Trebuchet MS"/>
                <a:sym typeface="Trebuchet MS"/>
              </a:defRPr>
            </a:lvl4pPr>
            <a:lvl5pPr marL="2286000" marR="0" lvl="4" indent="-304800" algn="l" rtl="0">
              <a:lnSpc>
                <a:spcPct val="100000"/>
              </a:lnSpc>
              <a:spcBef>
                <a:spcPts val="800"/>
              </a:spcBef>
              <a:spcAft>
                <a:spcPts val="0"/>
              </a:spcAft>
              <a:buClr>
                <a:srgbClr val="4A4A4A"/>
              </a:buClr>
              <a:buSzPts val="1200"/>
              <a:buFont typeface="Arial"/>
              <a:buChar char="•"/>
              <a:defRPr sz="12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3"/>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6" name="Google Shape;16;p3"/>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17" name="Google Shape;17;p3"/>
          <p:cNvPicPr preferRelativeResize="0"/>
          <p:nvPr/>
        </p:nvPicPr>
        <p:blipFill rotWithShape="1">
          <a:blip r:embed="rId3">
            <a:alphaModFix/>
          </a:blip>
          <a:srcRect/>
          <a:stretch/>
        </p:blipFill>
        <p:spPr>
          <a:xfrm>
            <a:off x="273049" y="4789297"/>
            <a:ext cx="901171" cy="2907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21"/>
          <p:cNvSpPr txBox="1">
            <a:spLocks noGrp="1"/>
          </p:cNvSpPr>
          <p:nvPr>
            <p:ph type="ctrTitle"/>
          </p:nvPr>
        </p:nvSpPr>
        <p:spPr>
          <a:xfrm>
            <a:off x="311708" y="744575"/>
            <a:ext cx="8520600" cy="2052600"/>
          </a:xfrm>
          <a:prstGeom prst="rect">
            <a:avLst/>
          </a:prstGeom>
          <a:noFill/>
          <a:ln>
            <a:noFill/>
          </a:ln>
        </p:spPr>
        <p:txBody>
          <a:bodyPr spcFirstLastPara="1" wrap="square" lIns="0" tIns="0" rIns="0" bIns="0" anchor="b" anchorCtr="0"/>
          <a:lstStyle>
            <a:lvl1pPr marR="0" lvl="0" algn="ctr" rtl="0">
              <a:lnSpc>
                <a:spcPct val="100000"/>
              </a:lnSpc>
              <a:spcBef>
                <a:spcPts val="0"/>
              </a:spcBef>
              <a:spcAft>
                <a:spcPts val="0"/>
              </a:spcAft>
              <a:buClr>
                <a:schemeClr val="dk1"/>
              </a:buClr>
              <a:buSzPts val="5200"/>
              <a:buFont typeface="Trebuchet MS"/>
              <a:buNone/>
              <a:defRPr sz="5200" b="1" i="0" u="none" strike="noStrike" cap="none">
                <a:solidFill>
                  <a:schemeClr val="dk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206" name="Google Shape;206;p21"/>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lstStyle>
            <a:lvl1pPr marR="0" lvl="0" algn="ctr" rtl="0">
              <a:lnSpc>
                <a:spcPct val="100000"/>
              </a:lnSpc>
              <a:spcBef>
                <a:spcPts val="500"/>
              </a:spcBef>
              <a:spcAft>
                <a:spcPts val="0"/>
              </a:spcAft>
              <a:buClr>
                <a:srgbClr val="4A4A4A"/>
              </a:buClr>
              <a:buSzPts val="2800"/>
              <a:buFont typeface="Arial"/>
              <a:buNone/>
              <a:defRPr sz="2800" b="0" i="0" u="none" strike="noStrike" cap="none">
                <a:solidFill>
                  <a:srgbClr val="4A4A4A"/>
                </a:solidFill>
                <a:latin typeface="Trebuchet MS"/>
                <a:ea typeface="Trebuchet MS"/>
                <a:cs typeface="Trebuchet MS"/>
                <a:sym typeface="Trebuchet MS"/>
              </a:defRPr>
            </a:lvl1pPr>
            <a:lvl2pPr marR="0" lvl="1" algn="ctr" rtl="0">
              <a:lnSpc>
                <a:spcPct val="100000"/>
              </a:lnSpc>
              <a:spcBef>
                <a:spcPts val="0"/>
              </a:spcBef>
              <a:spcAft>
                <a:spcPts val="0"/>
              </a:spcAft>
              <a:buClr>
                <a:srgbClr val="4A4A4A"/>
              </a:buClr>
              <a:buSzPts val="2800"/>
              <a:buFont typeface="Arial"/>
              <a:buNone/>
              <a:defRPr sz="2800" b="0" i="0" u="none" strike="noStrike" cap="none">
                <a:solidFill>
                  <a:srgbClr val="4A4A4A"/>
                </a:solidFill>
                <a:latin typeface="Trebuchet MS"/>
                <a:ea typeface="Trebuchet MS"/>
                <a:cs typeface="Trebuchet MS"/>
                <a:sym typeface="Trebuchet MS"/>
              </a:defRPr>
            </a:lvl2pPr>
            <a:lvl3pPr marR="0" lvl="2" algn="ctr" rtl="0">
              <a:lnSpc>
                <a:spcPct val="100000"/>
              </a:lnSpc>
              <a:spcBef>
                <a:spcPts val="0"/>
              </a:spcBef>
              <a:spcAft>
                <a:spcPts val="0"/>
              </a:spcAft>
              <a:buClr>
                <a:srgbClr val="4A4A4A"/>
              </a:buClr>
              <a:buSzPts val="2800"/>
              <a:buFont typeface="Arial"/>
              <a:buNone/>
              <a:defRPr sz="2800" b="0" i="0" u="none" strike="noStrike" cap="none">
                <a:solidFill>
                  <a:srgbClr val="4A4A4A"/>
                </a:solidFill>
                <a:latin typeface="Trebuchet MS"/>
                <a:ea typeface="Trebuchet MS"/>
                <a:cs typeface="Trebuchet MS"/>
                <a:sym typeface="Trebuchet MS"/>
              </a:defRPr>
            </a:lvl3pPr>
            <a:lvl4pPr marR="0" lvl="3" algn="ctr" rtl="0">
              <a:lnSpc>
                <a:spcPct val="100000"/>
              </a:lnSpc>
              <a:spcBef>
                <a:spcPts val="0"/>
              </a:spcBef>
              <a:spcAft>
                <a:spcPts val="0"/>
              </a:spcAft>
              <a:buClr>
                <a:srgbClr val="4A4A4A"/>
              </a:buClr>
              <a:buSzPts val="2800"/>
              <a:buFont typeface="Arial"/>
              <a:buNone/>
              <a:defRPr sz="2800" b="0" i="0" u="none" strike="noStrike" cap="none">
                <a:solidFill>
                  <a:srgbClr val="4A4A4A"/>
                </a:solidFill>
                <a:latin typeface="Trebuchet MS"/>
                <a:ea typeface="Trebuchet MS"/>
                <a:cs typeface="Trebuchet MS"/>
                <a:sym typeface="Trebuchet MS"/>
              </a:defRPr>
            </a:lvl4pPr>
            <a:lvl5pPr marR="0" lvl="4" algn="ctr" rtl="0">
              <a:lnSpc>
                <a:spcPct val="100000"/>
              </a:lnSpc>
              <a:spcBef>
                <a:spcPts val="0"/>
              </a:spcBef>
              <a:spcAft>
                <a:spcPts val="0"/>
              </a:spcAft>
              <a:buClr>
                <a:srgbClr val="4A4A4A"/>
              </a:buClr>
              <a:buSzPts val="2800"/>
              <a:buFont typeface="Arial"/>
              <a:buNone/>
              <a:defRPr sz="2800" b="0" i="0" u="none" strike="noStrike" cap="none">
                <a:solidFill>
                  <a:srgbClr val="4A4A4A"/>
                </a:solidFill>
                <a:latin typeface="Trebuchet MS"/>
                <a:ea typeface="Trebuchet MS"/>
                <a:cs typeface="Trebuchet MS"/>
                <a:sym typeface="Trebuchet MS"/>
              </a:defRPr>
            </a:lvl5pPr>
            <a:lvl6pPr marR="0" lvl="5" algn="ctr" rtl="0">
              <a:lnSpc>
                <a:spcPct val="100000"/>
              </a:lnSpc>
              <a:spcBef>
                <a:spcPts val="4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4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4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4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9pPr>
          </a:lstStyle>
          <a:p>
            <a:endParaRPr/>
          </a:p>
        </p:txBody>
      </p:sp>
      <p:sp>
        <p:nvSpPr>
          <p:cNvPr id="207" name="Google Shape;207;p2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0" name="Google Shape;210;p22"/>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 master">
  <p:cSld name="bullet master">
    <p:spTree>
      <p:nvGrpSpPr>
        <p:cNvPr id="1" name="Shape 211"/>
        <p:cNvGrpSpPr/>
        <p:nvPr/>
      </p:nvGrpSpPr>
      <p:grpSpPr>
        <a:xfrm>
          <a:off x="0" y="0"/>
          <a:ext cx="0" cy="0"/>
          <a:chOff x="0" y="0"/>
          <a:chExt cx="0" cy="0"/>
        </a:xfrm>
      </p:grpSpPr>
      <p:sp>
        <p:nvSpPr>
          <p:cNvPr id="212" name="Google Shape;212;p23"/>
          <p:cNvSpPr txBox="1">
            <a:spLocks noGrp="1"/>
          </p:cNvSpPr>
          <p:nvPr>
            <p:ph type="title"/>
          </p:nvPr>
        </p:nvSpPr>
        <p:spPr>
          <a:xfrm>
            <a:off x="670560" y="101918"/>
            <a:ext cx="8229600" cy="825000"/>
          </a:xfrm>
          <a:prstGeom prst="rect">
            <a:avLst/>
          </a:prstGeom>
          <a:noFill/>
          <a:ln>
            <a:noFill/>
          </a:ln>
        </p:spPr>
        <p:txBody>
          <a:bodyPr spcFirstLastPara="1" wrap="square" lIns="45700" tIns="45700" rIns="45700" bIns="45700" anchor="ctr" anchorCtr="0"/>
          <a:lstStyle>
            <a:lvl1pPr marR="0" lvl="0" algn="l" rtl="0">
              <a:lnSpc>
                <a:spcPct val="80000"/>
              </a:lnSpc>
              <a:spcBef>
                <a:spcPts val="0"/>
              </a:spcBef>
              <a:spcAft>
                <a:spcPts val="0"/>
              </a:spcAft>
              <a:buClr>
                <a:srgbClr val="595959"/>
              </a:buClr>
              <a:buSzPts val="2800"/>
              <a:buFont typeface="Helvetica Neue"/>
              <a:buNone/>
              <a:defRPr sz="2800" b="0" i="0" u="none" strike="noStrike" cap="none">
                <a:solidFill>
                  <a:srgbClr val="595959"/>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3" name="Google Shape;213;p23"/>
          <p:cNvSpPr txBox="1">
            <a:spLocks noGrp="1"/>
          </p:cNvSpPr>
          <p:nvPr>
            <p:ph type="body" idx="1"/>
          </p:nvPr>
        </p:nvSpPr>
        <p:spPr>
          <a:xfrm>
            <a:off x="670560" y="1056005"/>
            <a:ext cx="8229600" cy="3028800"/>
          </a:xfrm>
          <a:prstGeom prst="rect">
            <a:avLst/>
          </a:prstGeom>
          <a:noFill/>
          <a:ln>
            <a:noFill/>
          </a:ln>
        </p:spPr>
        <p:txBody>
          <a:bodyPr spcFirstLastPara="1" wrap="square" lIns="91425" tIns="45700" rIns="91425" bIns="45700" anchor="t" anchorCtr="0"/>
          <a:lstStyle>
            <a:lvl1pPr marL="457200" marR="0" lvl="0" indent="-330200" algn="l" rtl="0">
              <a:lnSpc>
                <a:spcPct val="95000"/>
              </a:lnSpc>
              <a:spcBef>
                <a:spcPts val="600"/>
              </a:spcBef>
              <a:spcAft>
                <a:spcPts val="0"/>
              </a:spcAft>
              <a:buClr>
                <a:schemeClr val="accent1"/>
              </a:buClr>
              <a:buSzPts val="1600"/>
              <a:buFont typeface="Noto Sans Symbols"/>
              <a:buChar char="▪"/>
              <a:defRPr sz="2000" b="0" i="0" u="none" strike="noStrike" cap="none">
                <a:solidFill>
                  <a:schemeClr val="dk2"/>
                </a:solidFill>
                <a:latin typeface="Helvetica Neue"/>
                <a:ea typeface="Helvetica Neue"/>
                <a:cs typeface="Helvetica Neue"/>
                <a:sym typeface="Helvetica Neue"/>
              </a:defRPr>
            </a:lvl1pPr>
            <a:lvl2pPr marL="914400" marR="0" lvl="1" indent="-355600" algn="l" rtl="0">
              <a:lnSpc>
                <a:spcPct val="95000"/>
              </a:lnSpc>
              <a:spcBef>
                <a:spcPts val="600"/>
              </a:spcBef>
              <a:spcAft>
                <a:spcPts val="0"/>
              </a:spcAft>
              <a:buClr>
                <a:schemeClr val="accent1"/>
              </a:buClr>
              <a:buSzPts val="2000"/>
              <a:buFont typeface="Arial"/>
              <a:buChar char="-"/>
              <a:defRPr sz="2000" b="0" i="0" u="none" strike="noStrike" cap="none">
                <a:solidFill>
                  <a:schemeClr val="dk2"/>
                </a:solidFill>
                <a:latin typeface="Helvetica Neue"/>
                <a:ea typeface="Helvetica Neue"/>
                <a:cs typeface="Helvetica Neue"/>
                <a:sym typeface="Helvetica Neue"/>
              </a:defRPr>
            </a:lvl2pPr>
            <a:lvl3pPr marL="1371600" marR="0" lvl="2" indent="-228600" algn="l" rtl="0">
              <a:lnSpc>
                <a:spcPct val="95000"/>
              </a:lnSpc>
              <a:spcBef>
                <a:spcPts val="600"/>
              </a:spcBef>
              <a:spcAft>
                <a:spcPts val="0"/>
              </a:spcAft>
              <a:buClr>
                <a:schemeClr val="dk2"/>
              </a:buClr>
              <a:buSzPts val="2000"/>
              <a:buFont typeface="Helvetica Neue"/>
              <a:buNone/>
              <a:defRPr sz="2000" b="0" i="0" u="none" strike="noStrike" cap="none">
                <a:solidFill>
                  <a:schemeClr val="dk2"/>
                </a:solidFill>
                <a:latin typeface="Helvetica Neue"/>
                <a:ea typeface="Helvetica Neue"/>
                <a:cs typeface="Helvetica Neue"/>
                <a:sym typeface="Helvetica Neue"/>
              </a:defRPr>
            </a:lvl3pPr>
            <a:lvl4pPr marL="1828800" marR="0" lvl="3" indent="-228600" algn="l" rtl="0">
              <a:lnSpc>
                <a:spcPct val="95000"/>
              </a:lnSpc>
              <a:spcBef>
                <a:spcPts val="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5000"/>
              </a:lnSpc>
              <a:spcBef>
                <a:spcPts val="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4"/>
        <p:cNvGrpSpPr/>
        <p:nvPr/>
      </p:nvGrpSpPr>
      <p:grpSpPr>
        <a:xfrm>
          <a:off x="0" y="0"/>
          <a:ext cx="0" cy="0"/>
          <a:chOff x="0" y="0"/>
          <a:chExt cx="0" cy="0"/>
        </a:xfrm>
      </p:grpSpPr>
      <p:sp>
        <p:nvSpPr>
          <p:cNvPr id="215" name="Google Shape;215;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6" name="Google Shape;216;p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7" name="Google Shape;217;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18" name="Google Shape;218;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9" name="Google Shape;219;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Заголовок раздела">
  <p:cSld name="SECTION_HEADER_1">
    <p:spTree>
      <p:nvGrpSpPr>
        <p:cNvPr id="1" name="Shape 220"/>
        <p:cNvGrpSpPr/>
        <p:nvPr/>
      </p:nvGrpSpPr>
      <p:grpSpPr>
        <a:xfrm>
          <a:off x="0" y="0"/>
          <a:ext cx="0" cy="0"/>
          <a:chOff x="0" y="0"/>
          <a:chExt cx="0" cy="0"/>
        </a:xfrm>
      </p:grpSpPr>
      <p:sp>
        <p:nvSpPr>
          <p:cNvPr id="221" name="Google Shape;221;p2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2" name="Google Shape;222;p2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3" name="Google Shape;223;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24" name="Google Shape;224;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5" name="Google Shape;225;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4"/>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4"/>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21" name="Google Shape;21;p4"/>
          <p:cNvPicPr preferRelativeResize="0"/>
          <p:nvPr/>
        </p:nvPicPr>
        <p:blipFill rotWithShape="1">
          <a:blip r:embed="rId2">
            <a:alphaModFix/>
          </a:blip>
          <a:srcRect/>
          <a:stretch/>
        </p:blipFill>
        <p:spPr>
          <a:xfrm>
            <a:off x="540985" y="4789297"/>
            <a:ext cx="901171" cy="290701"/>
          </a:xfrm>
          <a:prstGeom prst="rect">
            <a:avLst/>
          </a:prstGeom>
          <a:noFill/>
          <a:ln>
            <a:noFill/>
          </a:ln>
        </p:spPr>
      </p:pic>
      <p:pic>
        <p:nvPicPr>
          <p:cNvPr id="22" name="Google Shape;22;p4"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with map">
  <p:cSld name="Slide with map">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524626" y="979312"/>
            <a:ext cx="3600000" cy="266700"/>
          </a:xfrm>
          <a:prstGeom prst="rect">
            <a:avLst/>
          </a:prstGeom>
          <a:noFill/>
          <a:ln>
            <a:noFill/>
          </a:ln>
        </p:spPr>
        <p:txBody>
          <a:bodyPr spcFirstLastPara="1" wrap="square" lIns="0" tIns="0" rIns="0" bIns="0" anchor="t" anchorCtr="0"/>
          <a:lstStyle>
            <a:lvl1pPr marL="457200" marR="0" lvl="0" indent="-228600" algn="l" rtl="0">
              <a:lnSpc>
                <a:spcPct val="9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25" name="Google Shape;25;p5"/>
          <p:cNvSpPr/>
          <p:nvPr/>
        </p:nvSpPr>
        <p:spPr>
          <a:xfrm>
            <a:off x="6786209" y="4269634"/>
            <a:ext cx="1482000" cy="273900"/>
          </a:xfrm>
          <a:prstGeom prst="roundRect">
            <a:avLst>
              <a:gd name="adj" fmla="val 8749"/>
            </a:avLst>
          </a:prstGeom>
          <a:solidFill>
            <a:schemeClr val="lt1"/>
          </a:solidFill>
          <a:ln>
            <a:noFill/>
          </a:ln>
          <a:effectLst>
            <a:outerShdw blurRad="215900" dist="76200" dir="5400000" sx="98000" sy="98000" algn="t" rotWithShape="0">
              <a:srgbClr val="9B9B9B">
                <a:alpha val="68627"/>
              </a:srgbClr>
            </a:outerShdw>
          </a:effectLst>
        </p:spPr>
        <p:txBody>
          <a:bodyPr spcFirstLastPara="1" wrap="square" lIns="756000" tIns="34275" rIns="108000"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Trebuchet MS"/>
              <a:ea typeface="Trebuchet MS"/>
              <a:cs typeface="Trebuchet MS"/>
              <a:sym typeface="Trebuchet MS"/>
            </a:endParaRPr>
          </a:p>
        </p:txBody>
      </p:sp>
      <p:pic>
        <p:nvPicPr>
          <p:cNvPr id="26" name="Google Shape;26;p5"/>
          <p:cNvPicPr preferRelativeResize="0"/>
          <p:nvPr/>
        </p:nvPicPr>
        <p:blipFill rotWithShape="1">
          <a:blip r:embed="rId3">
            <a:alphaModFix/>
          </a:blip>
          <a:srcRect/>
          <a:stretch/>
        </p:blipFill>
        <p:spPr>
          <a:xfrm>
            <a:off x="6882958" y="4332740"/>
            <a:ext cx="102904" cy="140635"/>
          </a:xfrm>
          <a:prstGeom prst="rect">
            <a:avLst/>
          </a:prstGeom>
          <a:noFill/>
          <a:ln>
            <a:noFill/>
          </a:ln>
        </p:spPr>
      </p:pic>
      <p:pic>
        <p:nvPicPr>
          <p:cNvPr id="27" name="Google Shape;27;p5"/>
          <p:cNvPicPr preferRelativeResize="0"/>
          <p:nvPr/>
        </p:nvPicPr>
        <p:blipFill rotWithShape="1">
          <a:blip r:embed="rId4">
            <a:alphaModFix/>
          </a:blip>
          <a:srcRect/>
          <a:stretch/>
        </p:blipFill>
        <p:spPr>
          <a:xfrm>
            <a:off x="7724217" y="4361053"/>
            <a:ext cx="82617" cy="82617"/>
          </a:xfrm>
          <a:prstGeom prst="rect">
            <a:avLst/>
          </a:prstGeom>
          <a:noFill/>
          <a:ln>
            <a:noFill/>
          </a:ln>
        </p:spPr>
      </p:pic>
      <p:pic>
        <p:nvPicPr>
          <p:cNvPr id="28" name="Google Shape;28;p5"/>
          <p:cNvPicPr preferRelativeResize="0"/>
          <p:nvPr/>
        </p:nvPicPr>
        <p:blipFill rotWithShape="1">
          <a:blip r:embed="rId5">
            <a:alphaModFix/>
          </a:blip>
          <a:srcRect/>
          <a:stretch/>
        </p:blipFill>
        <p:spPr>
          <a:xfrm>
            <a:off x="4316166" y="2656457"/>
            <a:ext cx="118286" cy="161658"/>
          </a:xfrm>
          <a:prstGeom prst="rect">
            <a:avLst/>
          </a:prstGeom>
          <a:noFill/>
          <a:ln>
            <a:noFill/>
          </a:ln>
        </p:spPr>
      </p:pic>
      <p:pic>
        <p:nvPicPr>
          <p:cNvPr id="29" name="Google Shape;29;p5"/>
          <p:cNvPicPr preferRelativeResize="0"/>
          <p:nvPr/>
        </p:nvPicPr>
        <p:blipFill rotWithShape="1">
          <a:blip r:embed="rId5">
            <a:alphaModFix/>
          </a:blip>
          <a:srcRect/>
          <a:stretch/>
        </p:blipFill>
        <p:spPr>
          <a:xfrm>
            <a:off x="8150060" y="2224441"/>
            <a:ext cx="118286" cy="161658"/>
          </a:xfrm>
          <a:prstGeom prst="rect">
            <a:avLst/>
          </a:prstGeom>
          <a:noFill/>
          <a:ln>
            <a:noFill/>
          </a:ln>
        </p:spPr>
      </p:pic>
      <p:pic>
        <p:nvPicPr>
          <p:cNvPr id="30" name="Google Shape;30;p5"/>
          <p:cNvPicPr preferRelativeResize="0"/>
          <p:nvPr/>
        </p:nvPicPr>
        <p:blipFill rotWithShape="1">
          <a:blip r:embed="rId5">
            <a:alphaModFix/>
          </a:blip>
          <a:srcRect/>
          <a:stretch/>
        </p:blipFill>
        <p:spPr>
          <a:xfrm>
            <a:off x="8430967" y="2224441"/>
            <a:ext cx="118286" cy="161658"/>
          </a:xfrm>
          <a:prstGeom prst="rect">
            <a:avLst/>
          </a:prstGeom>
          <a:noFill/>
          <a:ln>
            <a:noFill/>
          </a:ln>
        </p:spPr>
      </p:pic>
      <p:pic>
        <p:nvPicPr>
          <p:cNvPr id="31" name="Google Shape;31;p5"/>
          <p:cNvPicPr preferRelativeResize="0"/>
          <p:nvPr/>
        </p:nvPicPr>
        <p:blipFill rotWithShape="1">
          <a:blip r:embed="rId5">
            <a:alphaModFix/>
          </a:blip>
          <a:srcRect/>
          <a:stretch/>
        </p:blipFill>
        <p:spPr>
          <a:xfrm>
            <a:off x="8059312" y="2165683"/>
            <a:ext cx="118286" cy="161658"/>
          </a:xfrm>
          <a:prstGeom prst="rect">
            <a:avLst/>
          </a:prstGeom>
          <a:noFill/>
          <a:ln>
            <a:noFill/>
          </a:ln>
        </p:spPr>
      </p:pic>
      <p:pic>
        <p:nvPicPr>
          <p:cNvPr id="32" name="Google Shape;32;p5"/>
          <p:cNvPicPr preferRelativeResize="0"/>
          <p:nvPr/>
        </p:nvPicPr>
        <p:blipFill rotWithShape="1">
          <a:blip r:embed="rId5">
            <a:alphaModFix/>
          </a:blip>
          <a:srcRect/>
          <a:stretch/>
        </p:blipFill>
        <p:spPr>
          <a:xfrm>
            <a:off x="8316602" y="1804049"/>
            <a:ext cx="118286" cy="161658"/>
          </a:xfrm>
          <a:prstGeom prst="rect">
            <a:avLst/>
          </a:prstGeom>
          <a:noFill/>
          <a:ln>
            <a:noFill/>
          </a:ln>
        </p:spPr>
      </p:pic>
      <p:pic>
        <p:nvPicPr>
          <p:cNvPr id="33" name="Google Shape;33;p5"/>
          <p:cNvPicPr preferRelativeResize="0"/>
          <p:nvPr/>
        </p:nvPicPr>
        <p:blipFill rotWithShape="1">
          <a:blip r:embed="rId5">
            <a:alphaModFix/>
          </a:blip>
          <a:srcRect/>
          <a:stretch/>
        </p:blipFill>
        <p:spPr>
          <a:xfrm>
            <a:off x="8719623" y="2135863"/>
            <a:ext cx="118286" cy="161658"/>
          </a:xfrm>
          <a:prstGeom prst="rect">
            <a:avLst/>
          </a:prstGeom>
          <a:noFill/>
          <a:ln>
            <a:noFill/>
          </a:ln>
        </p:spPr>
      </p:pic>
      <p:sp>
        <p:nvSpPr>
          <p:cNvPr id="34" name="Google Shape;34;p5"/>
          <p:cNvSpPr/>
          <p:nvPr/>
        </p:nvSpPr>
        <p:spPr>
          <a:xfrm>
            <a:off x="8241224" y="1595572"/>
            <a:ext cx="701400" cy="204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St. Petersburg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ru" sz="500" b="0" i="0" u="none" strike="noStrike" cap="none">
                <a:solidFill>
                  <a:srgbClr val="4A4A4A"/>
                </a:solidFill>
                <a:latin typeface="Trebuchet MS"/>
                <a:ea typeface="Trebuchet MS"/>
                <a:cs typeface="Trebuchet MS"/>
                <a:sym typeface="Trebuchet MS"/>
              </a:rPr>
              <a:t>(Russia)</a:t>
            </a:r>
            <a:endParaRPr sz="500" b="0" i="0" u="none" strike="noStrike" cap="none">
              <a:solidFill>
                <a:schemeClr val="dk1"/>
              </a:solidFill>
              <a:latin typeface="Trebuchet MS"/>
              <a:ea typeface="Trebuchet MS"/>
              <a:cs typeface="Trebuchet MS"/>
              <a:sym typeface="Trebuchet MS"/>
            </a:endParaRPr>
          </a:p>
        </p:txBody>
      </p:sp>
      <p:sp>
        <p:nvSpPr>
          <p:cNvPr id="35" name="Google Shape;35;p5"/>
          <p:cNvSpPr/>
          <p:nvPr/>
        </p:nvSpPr>
        <p:spPr>
          <a:xfrm>
            <a:off x="8646118" y="1934850"/>
            <a:ext cx="701400" cy="204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Saratov</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ru" sz="500" b="0" i="0" u="none" strike="noStrike" cap="none">
                <a:solidFill>
                  <a:srgbClr val="4A4A4A"/>
                </a:solidFill>
                <a:latin typeface="Trebuchet MS"/>
                <a:ea typeface="Trebuchet MS"/>
                <a:cs typeface="Trebuchet MS"/>
                <a:sym typeface="Trebuchet MS"/>
              </a:rPr>
              <a:t>(Russia)</a:t>
            </a:r>
            <a:endParaRPr sz="1100" b="0" i="0" u="none" strike="noStrike" cap="none">
              <a:solidFill>
                <a:srgbClr val="000000"/>
              </a:solidFill>
              <a:latin typeface="Arial"/>
              <a:ea typeface="Arial"/>
              <a:cs typeface="Arial"/>
              <a:sym typeface="Arial"/>
            </a:endParaRPr>
          </a:p>
        </p:txBody>
      </p:sp>
      <p:sp>
        <p:nvSpPr>
          <p:cNvPr id="36" name="Google Shape;36;p5"/>
          <p:cNvSpPr/>
          <p:nvPr/>
        </p:nvSpPr>
        <p:spPr>
          <a:xfrm>
            <a:off x="8382341" y="2363744"/>
            <a:ext cx="701400" cy="204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Kharkiv</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ru" sz="500" b="0" i="0" u="none" strike="noStrike" cap="none">
                <a:solidFill>
                  <a:srgbClr val="4A4A4A"/>
                </a:solidFill>
                <a:latin typeface="Trebuchet MS"/>
                <a:ea typeface="Trebuchet MS"/>
                <a:cs typeface="Trebuchet MS"/>
                <a:sym typeface="Trebuchet MS"/>
              </a:rPr>
              <a:t>(Ukraine)</a:t>
            </a:r>
            <a:endParaRPr sz="1100" b="0" i="0" u="none" strike="noStrike" cap="none">
              <a:solidFill>
                <a:srgbClr val="000000"/>
              </a:solidFill>
              <a:latin typeface="Arial"/>
              <a:ea typeface="Arial"/>
              <a:cs typeface="Arial"/>
              <a:sym typeface="Arial"/>
            </a:endParaRPr>
          </a:p>
        </p:txBody>
      </p:sp>
      <p:sp>
        <p:nvSpPr>
          <p:cNvPr id="37" name="Google Shape;37;p5"/>
          <p:cNvSpPr/>
          <p:nvPr/>
        </p:nvSpPr>
        <p:spPr>
          <a:xfrm>
            <a:off x="7404823" y="2142313"/>
            <a:ext cx="701400" cy="206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Krakow</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500"/>
              <a:buFont typeface="Arial"/>
              <a:buNone/>
            </a:pPr>
            <a:r>
              <a:rPr lang="ru" sz="500" b="0" i="0" u="none" strike="noStrike" cap="none">
                <a:solidFill>
                  <a:srgbClr val="4A4A4A"/>
                </a:solidFill>
                <a:latin typeface="Trebuchet MS"/>
                <a:ea typeface="Trebuchet MS"/>
                <a:cs typeface="Trebuchet MS"/>
                <a:sym typeface="Trebuchet MS"/>
              </a:rPr>
              <a:t>(Poland)</a:t>
            </a:r>
            <a:endParaRPr sz="1100" b="0" i="0" u="none" strike="noStrike" cap="none">
              <a:solidFill>
                <a:srgbClr val="000000"/>
              </a:solidFill>
              <a:latin typeface="Arial"/>
              <a:ea typeface="Arial"/>
              <a:cs typeface="Arial"/>
              <a:sym typeface="Arial"/>
            </a:endParaRPr>
          </a:p>
        </p:txBody>
      </p:sp>
      <p:sp>
        <p:nvSpPr>
          <p:cNvPr id="38" name="Google Shape;38;p5"/>
          <p:cNvSpPr/>
          <p:nvPr/>
        </p:nvSpPr>
        <p:spPr>
          <a:xfrm>
            <a:off x="8128886" y="2359675"/>
            <a:ext cx="701400" cy="204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Lviv</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r>
              <a:rPr lang="ru" sz="500" b="0" i="0" u="none" strike="noStrike" cap="none">
                <a:solidFill>
                  <a:srgbClr val="4A4A4A"/>
                </a:solidFill>
                <a:latin typeface="Trebuchet MS"/>
                <a:ea typeface="Trebuchet MS"/>
                <a:cs typeface="Trebuchet MS"/>
                <a:sym typeface="Trebuchet MS"/>
              </a:rPr>
              <a:t>(Ukraine)</a:t>
            </a:r>
            <a:endParaRPr sz="1100" b="0" i="0" u="none" strike="noStrike" cap="none">
              <a:solidFill>
                <a:srgbClr val="000000"/>
              </a:solidFill>
              <a:latin typeface="Arial"/>
              <a:ea typeface="Arial"/>
              <a:cs typeface="Arial"/>
              <a:sym typeface="Arial"/>
            </a:endParaRPr>
          </a:p>
        </p:txBody>
      </p:sp>
      <p:sp>
        <p:nvSpPr>
          <p:cNvPr id="39" name="Google Shape;39;p5"/>
          <p:cNvSpPr/>
          <p:nvPr/>
        </p:nvSpPr>
        <p:spPr>
          <a:xfrm>
            <a:off x="4258160" y="2466058"/>
            <a:ext cx="530700" cy="271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A4A4A"/>
              </a:buClr>
              <a:buSzPts val="500"/>
              <a:buFont typeface="Trebuchet MS"/>
              <a:buNone/>
            </a:pPr>
            <a:r>
              <a:rPr lang="ru" sz="500" b="1" i="0" u="none" strike="noStrike" cap="none">
                <a:solidFill>
                  <a:srgbClr val="4A4A4A"/>
                </a:solidFill>
                <a:latin typeface="Trebuchet MS"/>
                <a:ea typeface="Trebuchet MS"/>
                <a:cs typeface="Trebuchet MS"/>
                <a:sym typeface="Trebuchet MS"/>
              </a:rPr>
              <a:t>San Ramon </a:t>
            </a:r>
            <a:r>
              <a:rPr lang="ru" sz="500" b="0" i="0" u="none" strike="noStrike" cap="none">
                <a:solidFill>
                  <a:srgbClr val="4A4A4A"/>
                </a:solidFill>
                <a:latin typeface="Trebuchet MS"/>
                <a:ea typeface="Trebuchet MS"/>
                <a:cs typeface="Trebuchet MS"/>
                <a:sym typeface="Trebuchet MS"/>
              </a:rPr>
              <a:t>(CA)</a:t>
            </a:r>
            <a:r>
              <a:rPr lang="ru" sz="500" b="1" i="0" u="none" strike="noStrike" cap="none">
                <a:solidFill>
                  <a:srgbClr val="4A4A4A"/>
                </a:solidFill>
                <a:latin typeface="Trebuchet MS"/>
                <a:ea typeface="Trebuchet MS"/>
                <a:cs typeface="Trebuchet MS"/>
                <a:sym typeface="Trebuchet MS"/>
              </a:rPr>
              <a:t> </a:t>
            </a:r>
            <a:endParaRPr sz="500" b="1" i="0" u="none" strike="noStrike" cap="none">
              <a:solidFill>
                <a:srgbClr val="4A4A4A"/>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4A4A4A"/>
              </a:solidFill>
              <a:latin typeface="Trebuchet MS"/>
              <a:ea typeface="Trebuchet MS"/>
              <a:cs typeface="Trebuchet MS"/>
              <a:sym typeface="Trebuchet MS"/>
            </a:endParaRPr>
          </a:p>
        </p:txBody>
      </p:sp>
      <p:pic>
        <p:nvPicPr>
          <p:cNvPr id="40" name="Google Shape;40;p5"/>
          <p:cNvPicPr preferRelativeResize="0"/>
          <p:nvPr/>
        </p:nvPicPr>
        <p:blipFill rotWithShape="1">
          <a:blip r:embed="rId4">
            <a:alphaModFix/>
          </a:blip>
          <a:srcRect/>
          <a:stretch/>
        </p:blipFill>
        <p:spPr>
          <a:xfrm>
            <a:off x="5185815" y="2578424"/>
            <a:ext cx="82617" cy="82617"/>
          </a:xfrm>
          <a:prstGeom prst="rect">
            <a:avLst/>
          </a:prstGeom>
          <a:noFill/>
          <a:ln>
            <a:noFill/>
          </a:ln>
        </p:spPr>
      </p:pic>
      <p:pic>
        <p:nvPicPr>
          <p:cNvPr id="41" name="Google Shape;41;p5"/>
          <p:cNvPicPr preferRelativeResize="0"/>
          <p:nvPr/>
        </p:nvPicPr>
        <p:blipFill rotWithShape="1">
          <a:blip r:embed="rId4">
            <a:alphaModFix/>
          </a:blip>
          <a:srcRect/>
          <a:stretch/>
        </p:blipFill>
        <p:spPr>
          <a:xfrm>
            <a:off x="5515476" y="2640416"/>
            <a:ext cx="82617" cy="82617"/>
          </a:xfrm>
          <a:prstGeom prst="rect">
            <a:avLst/>
          </a:prstGeom>
          <a:noFill/>
          <a:ln>
            <a:noFill/>
          </a:ln>
        </p:spPr>
      </p:pic>
      <p:pic>
        <p:nvPicPr>
          <p:cNvPr id="42" name="Google Shape;42;p5"/>
          <p:cNvPicPr preferRelativeResize="0"/>
          <p:nvPr/>
        </p:nvPicPr>
        <p:blipFill rotWithShape="1">
          <a:blip r:embed="rId4">
            <a:alphaModFix/>
          </a:blip>
          <a:srcRect/>
          <a:stretch/>
        </p:blipFill>
        <p:spPr>
          <a:xfrm>
            <a:off x="5549036" y="2601658"/>
            <a:ext cx="82617" cy="82617"/>
          </a:xfrm>
          <a:prstGeom prst="rect">
            <a:avLst/>
          </a:prstGeom>
          <a:noFill/>
          <a:ln>
            <a:noFill/>
          </a:ln>
        </p:spPr>
      </p:pic>
      <p:pic>
        <p:nvPicPr>
          <p:cNvPr id="43" name="Google Shape;43;p5"/>
          <p:cNvPicPr preferRelativeResize="0"/>
          <p:nvPr/>
        </p:nvPicPr>
        <p:blipFill rotWithShape="1">
          <a:blip r:embed="rId4">
            <a:alphaModFix/>
          </a:blip>
          <a:srcRect/>
          <a:stretch/>
        </p:blipFill>
        <p:spPr>
          <a:xfrm>
            <a:off x="5362430" y="3091232"/>
            <a:ext cx="82617" cy="82617"/>
          </a:xfrm>
          <a:prstGeom prst="rect">
            <a:avLst/>
          </a:prstGeom>
          <a:noFill/>
          <a:ln>
            <a:noFill/>
          </a:ln>
        </p:spPr>
      </p:pic>
      <p:pic>
        <p:nvPicPr>
          <p:cNvPr id="44" name="Google Shape;44;p5"/>
          <p:cNvPicPr preferRelativeResize="0"/>
          <p:nvPr/>
        </p:nvPicPr>
        <p:blipFill rotWithShape="1">
          <a:blip r:embed="rId4">
            <a:alphaModFix/>
          </a:blip>
          <a:srcRect/>
          <a:stretch/>
        </p:blipFill>
        <p:spPr>
          <a:xfrm>
            <a:off x="5319201" y="2915156"/>
            <a:ext cx="82617" cy="82617"/>
          </a:xfrm>
          <a:prstGeom prst="rect">
            <a:avLst/>
          </a:prstGeom>
          <a:noFill/>
          <a:ln>
            <a:noFill/>
          </a:ln>
        </p:spPr>
      </p:pic>
      <p:pic>
        <p:nvPicPr>
          <p:cNvPr id="45" name="Google Shape;45;p5"/>
          <p:cNvPicPr preferRelativeResize="0"/>
          <p:nvPr/>
        </p:nvPicPr>
        <p:blipFill rotWithShape="1">
          <a:blip r:embed="rId4">
            <a:alphaModFix/>
          </a:blip>
          <a:srcRect/>
          <a:stretch/>
        </p:blipFill>
        <p:spPr>
          <a:xfrm>
            <a:off x="4980785" y="2956465"/>
            <a:ext cx="82617" cy="82617"/>
          </a:xfrm>
          <a:prstGeom prst="rect">
            <a:avLst/>
          </a:prstGeom>
          <a:noFill/>
          <a:ln>
            <a:noFill/>
          </a:ln>
        </p:spPr>
      </p:pic>
      <p:sp>
        <p:nvSpPr>
          <p:cNvPr id="46" name="Google Shape;46;p5"/>
          <p:cNvSpPr/>
          <p:nvPr/>
        </p:nvSpPr>
        <p:spPr>
          <a:xfrm>
            <a:off x="4756685" y="3028580"/>
            <a:ext cx="530700" cy="13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A4A4A"/>
              </a:buClr>
              <a:buSzPts val="500"/>
              <a:buFont typeface="Trebuchet MS"/>
              <a:buNone/>
            </a:pPr>
            <a:r>
              <a:rPr lang="ru" sz="500" b="1" i="0" u="none" strike="noStrike" cap="none">
                <a:solidFill>
                  <a:srgbClr val="4A4A4A"/>
                </a:solidFill>
                <a:latin typeface="Trebuchet MS"/>
                <a:ea typeface="Trebuchet MS"/>
                <a:cs typeface="Trebuchet MS"/>
                <a:sym typeface="Trebuchet MS"/>
              </a:rPr>
              <a:t>Dallas </a:t>
            </a:r>
            <a:r>
              <a:rPr lang="ru" sz="500" b="0" i="0" u="none" strike="noStrike" cap="none">
                <a:solidFill>
                  <a:srgbClr val="4A4A4A"/>
                </a:solidFill>
                <a:latin typeface="Trebuchet MS"/>
                <a:ea typeface="Trebuchet MS"/>
                <a:cs typeface="Trebuchet MS"/>
                <a:sym typeface="Trebuchet MS"/>
              </a:rPr>
              <a:t>(TX)</a:t>
            </a:r>
            <a:endParaRPr sz="1100" b="0" i="0" u="none" strike="noStrike" cap="none">
              <a:solidFill>
                <a:srgbClr val="000000"/>
              </a:solidFill>
              <a:latin typeface="Arial"/>
              <a:ea typeface="Arial"/>
              <a:cs typeface="Arial"/>
              <a:sym typeface="Arial"/>
            </a:endParaRPr>
          </a:p>
        </p:txBody>
      </p:sp>
      <p:sp>
        <p:nvSpPr>
          <p:cNvPr id="47" name="Google Shape;47;p5"/>
          <p:cNvSpPr/>
          <p:nvPr/>
        </p:nvSpPr>
        <p:spPr>
          <a:xfrm>
            <a:off x="4916221" y="2440156"/>
            <a:ext cx="621900" cy="15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Milwaukee</a:t>
            </a:r>
            <a:r>
              <a:rPr lang="ru" sz="500" b="0" i="0" u="none" strike="noStrike" cap="none">
                <a:solidFill>
                  <a:srgbClr val="4A4A4A"/>
                </a:solidFill>
                <a:latin typeface="Trebuchet MS"/>
                <a:ea typeface="Trebuchet MS"/>
                <a:cs typeface="Trebuchet MS"/>
                <a:sym typeface="Trebuchet MS"/>
              </a:rPr>
              <a:t> (WI)</a:t>
            </a:r>
            <a:endParaRPr sz="1100" b="0" i="0" u="none" strike="noStrike" cap="none">
              <a:solidFill>
                <a:srgbClr val="000000"/>
              </a:solidFill>
              <a:latin typeface="Arial"/>
              <a:ea typeface="Arial"/>
              <a:cs typeface="Arial"/>
              <a:sym typeface="Arial"/>
            </a:endParaRPr>
          </a:p>
        </p:txBody>
      </p:sp>
      <p:sp>
        <p:nvSpPr>
          <p:cNvPr id="48" name="Google Shape;48;p5"/>
          <p:cNvSpPr/>
          <p:nvPr/>
        </p:nvSpPr>
        <p:spPr>
          <a:xfrm>
            <a:off x="5485138" y="2481481"/>
            <a:ext cx="596700" cy="15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New York </a:t>
            </a:r>
            <a:r>
              <a:rPr lang="ru" sz="500" b="0" i="0" u="none" strike="noStrike" cap="none">
                <a:solidFill>
                  <a:srgbClr val="4A4A4A"/>
                </a:solidFill>
                <a:latin typeface="Trebuchet MS"/>
                <a:ea typeface="Trebuchet MS"/>
                <a:cs typeface="Trebuchet MS"/>
                <a:sym typeface="Trebuchet MS"/>
              </a:rPr>
              <a:t>(NY)</a:t>
            </a:r>
            <a:endParaRPr sz="1100" b="0" i="0" u="none" strike="noStrike" cap="none">
              <a:solidFill>
                <a:srgbClr val="000000"/>
              </a:solidFill>
              <a:latin typeface="Arial"/>
              <a:ea typeface="Arial"/>
              <a:cs typeface="Arial"/>
              <a:sym typeface="Arial"/>
            </a:endParaRPr>
          </a:p>
        </p:txBody>
      </p:sp>
      <p:sp>
        <p:nvSpPr>
          <p:cNvPr id="49" name="Google Shape;49;p5"/>
          <p:cNvSpPr/>
          <p:nvPr/>
        </p:nvSpPr>
        <p:spPr>
          <a:xfrm>
            <a:off x="5448399" y="2690673"/>
            <a:ext cx="499200" cy="15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Wayne</a:t>
            </a:r>
            <a:r>
              <a:rPr lang="ru" sz="500" b="0" i="0" u="none" strike="noStrike" cap="none">
                <a:solidFill>
                  <a:srgbClr val="4A4A4A"/>
                </a:solidFill>
                <a:latin typeface="Trebuchet MS"/>
                <a:ea typeface="Trebuchet MS"/>
                <a:cs typeface="Trebuchet MS"/>
                <a:sym typeface="Trebuchet MS"/>
              </a:rPr>
              <a:t> (NJ)</a:t>
            </a:r>
            <a:endParaRPr sz="1100" b="0" i="0" u="none" strike="noStrike" cap="none">
              <a:solidFill>
                <a:srgbClr val="000000"/>
              </a:solidFill>
              <a:latin typeface="Arial"/>
              <a:ea typeface="Arial"/>
              <a:cs typeface="Arial"/>
              <a:sym typeface="Arial"/>
            </a:endParaRPr>
          </a:p>
        </p:txBody>
      </p:sp>
      <p:sp>
        <p:nvSpPr>
          <p:cNvPr id="50" name="Google Shape;50;p5"/>
          <p:cNvSpPr/>
          <p:nvPr/>
        </p:nvSpPr>
        <p:spPr>
          <a:xfrm>
            <a:off x="5093875" y="2795755"/>
            <a:ext cx="524400" cy="15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Atlanta</a:t>
            </a:r>
            <a:r>
              <a:rPr lang="ru" sz="500" b="0" i="0" u="none" strike="noStrike" cap="none">
                <a:solidFill>
                  <a:srgbClr val="4A4A4A"/>
                </a:solidFill>
                <a:latin typeface="Trebuchet MS"/>
                <a:ea typeface="Trebuchet MS"/>
                <a:cs typeface="Trebuchet MS"/>
                <a:sym typeface="Trebuchet MS"/>
              </a:rPr>
              <a:t> (GA)</a:t>
            </a:r>
            <a:endParaRPr sz="1100" b="0" i="0" u="none" strike="noStrike" cap="none">
              <a:solidFill>
                <a:srgbClr val="000000"/>
              </a:solidFill>
              <a:latin typeface="Arial"/>
              <a:ea typeface="Arial"/>
              <a:cs typeface="Arial"/>
              <a:sym typeface="Arial"/>
            </a:endParaRPr>
          </a:p>
        </p:txBody>
      </p:sp>
      <p:sp>
        <p:nvSpPr>
          <p:cNvPr id="51" name="Google Shape;51;p5"/>
          <p:cNvSpPr/>
          <p:nvPr/>
        </p:nvSpPr>
        <p:spPr>
          <a:xfrm>
            <a:off x="5040587" y="3179652"/>
            <a:ext cx="722400" cy="136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4A4A4A"/>
              </a:buClr>
              <a:buSzPts val="500"/>
              <a:buFont typeface="Trebuchet MS"/>
              <a:buNone/>
            </a:pPr>
            <a:r>
              <a:rPr lang="ru" sz="500" b="1" i="0" u="none" strike="noStrike" cap="none">
                <a:solidFill>
                  <a:srgbClr val="4A4A4A"/>
                </a:solidFill>
                <a:latin typeface="Trebuchet MS"/>
                <a:ea typeface="Trebuchet MS"/>
                <a:cs typeface="Trebuchet MS"/>
                <a:sym typeface="Trebuchet MS"/>
              </a:rPr>
              <a:t>St. Petersburg </a:t>
            </a:r>
            <a:r>
              <a:rPr lang="ru" sz="500" b="0" i="0" u="none" strike="noStrike" cap="none">
                <a:solidFill>
                  <a:srgbClr val="4A4A4A"/>
                </a:solidFill>
                <a:latin typeface="Trebuchet MS"/>
                <a:ea typeface="Trebuchet MS"/>
                <a:cs typeface="Trebuchet MS"/>
                <a:sym typeface="Trebuchet MS"/>
              </a:rPr>
              <a:t>(FL)</a:t>
            </a:r>
            <a:endParaRPr sz="1100" b="0" i="0" u="none" strike="noStrike" cap="none">
              <a:solidFill>
                <a:srgbClr val="000000"/>
              </a:solidFill>
              <a:latin typeface="Arial"/>
              <a:ea typeface="Arial"/>
              <a:cs typeface="Arial"/>
              <a:sym typeface="Arial"/>
            </a:endParaRPr>
          </a:p>
        </p:txBody>
      </p:sp>
      <p:sp>
        <p:nvSpPr>
          <p:cNvPr id="52" name="Google Shape;52;p5"/>
          <p:cNvSpPr/>
          <p:nvPr/>
        </p:nvSpPr>
        <p:spPr>
          <a:xfrm>
            <a:off x="6942141" y="4340675"/>
            <a:ext cx="701400" cy="13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0" i="0" u="none" strike="noStrike" cap="none">
                <a:solidFill>
                  <a:srgbClr val="4A4A4A"/>
                </a:solidFill>
                <a:latin typeface="Trebuchet MS"/>
                <a:ea typeface="Trebuchet MS"/>
                <a:cs typeface="Trebuchet MS"/>
                <a:sym typeface="Trebuchet MS"/>
              </a:rPr>
              <a:t>Corporate office</a:t>
            </a:r>
            <a:endParaRPr sz="1100" b="0" i="0" u="none" strike="noStrike" cap="none">
              <a:solidFill>
                <a:srgbClr val="000000"/>
              </a:solidFill>
              <a:latin typeface="Arial"/>
              <a:ea typeface="Arial"/>
              <a:cs typeface="Arial"/>
              <a:sym typeface="Arial"/>
            </a:endParaRPr>
          </a:p>
        </p:txBody>
      </p:sp>
      <p:sp>
        <p:nvSpPr>
          <p:cNvPr id="53" name="Google Shape;53;p5"/>
          <p:cNvSpPr/>
          <p:nvPr/>
        </p:nvSpPr>
        <p:spPr>
          <a:xfrm>
            <a:off x="7768414" y="4340675"/>
            <a:ext cx="701400" cy="13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0" i="0" u="none" strike="noStrike" cap="none">
                <a:solidFill>
                  <a:srgbClr val="4A4A4A"/>
                </a:solidFill>
                <a:latin typeface="Trebuchet MS"/>
                <a:ea typeface="Trebuchet MS"/>
                <a:cs typeface="Trebuchet MS"/>
                <a:sym typeface="Trebuchet MS"/>
              </a:rPr>
              <a:t>Site office</a:t>
            </a:r>
            <a:endParaRPr sz="1100" b="0" i="0" u="none" strike="noStrike" cap="none">
              <a:solidFill>
                <a:srgbClr val="000000"/>
              </a:solidFill>
              <a:latin typeface="Arial"/>
              <a:ea typeface="Arial"/>
              <a:cs typeface="Arial"/>
              <a:sym typeface="Arial"/>
            </a:endParaRPr>
          </a:p>
        </p:txBody>
      </p:sp>
      <p:pic>
        <p:nvPicPr>
          <p:cNvPr id="54" name="Google Shape;54;p5"/>
          <p:cNvPicPr preferRelativeResize="0"/>
          <p:nvPr/>
        </p:nvPicPr>
        <p:blipFill rotWithShape="1">
          <a:blip r:embed="rId5">
            <a:alphaModFix/>
          </a:blip>
          <a:srcRect/>
          <a:stretch/>
        </p:blipFill>
        <p:spPr>
          <a:xfrm>
            <a:off x="8050789" y="2411374"/>
            <a:ext cx="118286" cy="161658"/>
          </a:xfrm>
          <a:prstGeom prst="rect">
            <a:avLst/>
          </a:prstGeom>
          <a:noFill/>
          <a:ln>
            <a:noFill/>
          </a:ln>
        </p:spPr>
      </p:pic>
      <p:sp>
        <p:nvSpPr>
          <p:cNvPr id="55" name="Google Shape;55;p5"/>
          <p:cNvSpPr/>
          <p:nvPr/>
        </p:nvSpPr>
        <p:spPr>
          <a:xfrm>
            <a:off x="8018325" y="2554505"/>
            <a:ext cx="701400" cy="204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500"/>
              <a:buFont typeface="Arial"/>
              <a:buNone/>
            </a:pPr>
            <a:r>
              <a:rPr lang="ru" sz="500" b="1" i="0" u="none" strike="noStrike" cap="none">
                <a:solidFill>
                  <a:srgbClr val="4A4A4A"/>
                </a:solidFill>
                <a:latin typeface="Trebuchet MS"/>
                <a:ea typeface="Trebuchet MS"/>
                <a:cs typeface="Trebuchet MS"/>
                <a:sym typeface="Trebuchet MS"/>
              </a:rPr>
              <a:t>Belgrade</a:t>
            </a:r>
            <a:endParaRPr sz="500" b="1" i="0" u="none" strike="noStrike" cap="none">
              <a:solidFill>
                <a:srgbClr val="4A4A4A"/>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500"/>
              <a:buFont typeface="Arial"/>
              <a:buNone/>
            </a:pPr>
            <a:r>
              <a:rPr lang="ru" sz="500" b="0" i="0" u="none" strike="noStrike" cap="none">
                <a:solidFill>
                  <a:srgbClr val="4A4A4A"/>
                </a:solidFill>
                <a:latin typeface="Trebuchet MS"/>
                <a:ea typeface="Trebuchet MS"/>
                <a:cs typeface="Trebuchet MS"/>
                <a:sym typeface="Trebuchet MS"/>
              </a:rPr>
              <a:t>(Serbia)</a:t>
            </a:r>
            <a:endParaRPr sz="1100" b="0" i="0" u="none" strike="noStrike" cap="none">
              <a:solidFill>
                <a:srgbClr val="000000"/>
              </a:solidFill>
              <a:latin typeface="Arial"/>
              <a:ea typeface="Arial"/>
              <a:cs typeface="Arial"/>
              <a:sym typeface="Arial"/>
            </a:endParaRPr>
          </a:p>
        </p:txBody>
      </p:sp>
      <p:sp>
        <p:nvSpPr>
          <p:cNvPr id="56" name="Google Shape;56;p5"/>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7" name="Google Shape;57;p5"/>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58" name="Google Shape;58;p5"/>
          <p:cNvPicPr preferRelativeResize="0"/>
          <p:nvPr/>
        </p:nvPicPr>
        <p:blipFill rotWithShape="1">
          <a:blip r:embed="rId6">
            <a:alphaModFix/>
          </a:blip>
          <a:srcRect/>
          <a:stretch/>
        </p:blipFill>
        <p:spPr>
          <a:xfrm>
            <a:off x="540985" y="4789297"/>
            <a:ext cx="901171" cy="290701"/>
          </a:xfrm>
          <a:prstGeom prst="rect">
            <a:avLst/>
          </a:prstGeom>
          <a:noFill/>
          <a:ln>
            <a:noFill/>
          </a:ln>
        </p:spPr>
      </p:pic>
      <p:sp>
        <p:nvSpPr>
          <p:cNvPr id="59" name="Google Shape;59;p5"/>
          <p:cNvSpPr txBox="1">
            <a:spLocks noGrp="1"/>
          </p:cNvSpPr>
          <p:nvPr>
            <p:ph type="title"/>
          </p:nvPr>
        </p:nvSpPr>
        <p:spPr>
          <a:xfrm>
            <a:off x="536222" y="164441"/>
            <a:ext cx="8367900" cy="3462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5"/>
          <p:cNvSpPr txBox="1">
            <a:spLocks noGrp="1"/>
          </p:cNvSpPr>
          <p:nvPr>
            <p:ph type="body" idx="2"/>
          </p:nvPr>
        </p:nvSpPr>
        <p:spPr>
          <a:xfrm>
            <a:off x="536222" y="1472045"/>
            <a:ext cx="3594300" cy="2987400"/>
          </a:xfrm>
          <a:prstGeom prst="rect">
            <a:avLst/>
          </a:prstGeom>
          <a:noFill/>
          <a:ln>
            <a:noFill/>
          </a:ln>
        </p:spPr>
        <p:txBody>
          <a:bodyPr spcFirstLastPara="1" wrap="square" lIns="0" tIns="0" rIns="0" bIns="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pic>
        <p:nvPicPr>
          <p:cNvPr id="61" name="Google Shape;61;p5" descr="slides_innerline_2_2@2x.jpg"/>
          <p:cNvPicPr preferRelativeResize="0"/>
          <p:nvPr/>
        </p:nvPicPr>
        <p:blipFill rotWithShape="1">
          <a:blip r:embed="rId7">
            <a:alphaModFix/>
          </a:blip>
          <a:srcRect/>
          <a:stretch/>
        </p:blipFill>
        <p:spPr>
          <a:xfrm>
            <a:off x="0" y="0"/>
            <a:ext cx="28575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General">
  <p:cSld name="1_General">
    <p:spTree>
      <p:nvGrpSpPr>
        <p:cNvPr id="1" name="Shape 62"/>
        <p:cNvGrpSpPr/>
        <p:nvPr/>
      </p:nvGrpSpPr>
      <p:grpSpPr>
        <a:xfrm>
          <a:off x="0" y="0"/>
          <a:ext cx="0" cy="0"/>
          <a:chOff x="0" y="0"/>
          <a:chExt cx="0" cy="0"/>
        </a:xfrm>
      </p:grpSpPr>
      <p:sp>
        <p:nvSpPr>
          <p:cNvPr id="63" name="Google Shape;63;p6"/>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4" name="Google Shape;64;p6"/>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65" name="Google Shape;65;p6"/>
          <p:cNvPicPr preferRelativeResize="0"/>
          <p:nvPr/>
        </p:nvPicPr>
        <p:blipFill rotWithShape="1">
          <a:blip r:embed="rId2">
            <a:alphaModFix/>
          </a:blip>
          <a:srcRect/>
          <a:stretch/>
        </p:blipFill>
        <p:spPr>
          <a:xfrm>
            <a:off x="540985" y="4789297"/>
            <a:ext cx="901171" cy="290701"/>
          </a:xfrm>
          <a:prstGeom prst="rect">
            <a:avLst/>
          </a:prstGeom>
          <a:noFill/>
          <a:ln>
            <a:noFill/>
          </a:ln>
        </p:spPr>
      </p:pic>
      <p:sp>
        <p:nvSpPr>
          <p:cNvPr id="66" name="Google Shape;66;p6"/>
          <p:cNvSpPr txBox="1">
            <a:spLocks noGrp="1"/>
          </p:cNvSpPr>
          <p:nvPr>
            <p:ph type="title"/>
          </p:nvPr>
        </p:nvSpPr>
        <p:spPr>
          <a:xfrm>
            <a:off x="536222" y="164441"/>
            <a:ext cx="8367900" cy="3462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6"/>
          <p:cNvSpPr txBox="1">
            <a:spLocks noGrp="1"/>
          </p:cNvSpPr>
          <p:nvPr>
            <p:ph type="body" idx="1"/>
          </p:nvPr>
        </p:nvSpPr>
        <p:spPr>
          <a:xfrm>
            <a:off x="536222" y="811389"/>
            <a:ext cx="4045200" cy="3915900"/>
          </a:xfrm>
          <a:prstGeom prst="rect">
            <a:avLst/>
          </a:prstGeom>
          <a:noFill/>
          <a:ln>
            <a:noFill/>
          </a:ln>
        </p:spPr>
        <p:txBody>
          <a:bodyPr spcFirstLastPara="1" wrap="square" lIns="0" tIns="0" rIns="0" bIns="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68" name="Google Shape;68;p6"/>
          <p:cNvSpPr txBox="1">
            <a:spLocks noGrp="1"/>
          </p:cNvSpPr>
          <p:nvPr>
            <p:ph type="body" idx="2"/>
          </p:nvPr>
        </p:nvSpPr>
        <p:spPr>
          <a:xfrm>
            <a:off x="4850060" y="811388"/>
            <a:ext cx="4045200" cy="3915900"/>
          </a:xfrm>
          <a:prstGeom prst="rect">
            <a:avLst/>
          </a:prstGeom>
          <a:noFill/>
          <a:ln>
            <a:noFill/>
          </a:ln>
        </p:spPr>
        <p:txBody>
          <a:bodyPr spcFirstLastPara="1" wrap="square" lIns="0" tIns="0" rIns="0" bIns="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pic>
        <p:nvPicPr>
          <p:cNvPr id="69" name="Google Shape;69;p6"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eneral">
  <p:cSld name="General">
    <p:spTree>
      <p:nvGrpSpPr>
        <p:cNvPr id="1" name="Shape 70"/>
        <p:cNvGrpSpPr/>
        <p:nvPr/>
      </p:nvGrpSpPr>
      <p:grpSpPr>
        <a:xfrm>
          <a:off x="0" y="0"/>
          <a:ext cx="0" cy="0"/>
          <a:chOff x="0" y="0"/>
          <a:chExt cx="0" cy="0"/>
        </a:xfrm>
      </p:grpSpPr>
      <p:sp>
        <p:nvSpPr>
          <p:cNvPr id="71" name="Google Shape;71;p7"/>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72" name="Google Shape;72;p7"/>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73" name="Google Shape;73;p7"/>
          <p:cNvPicPr preferRelativeResize="0"/>
          <p:nvPr/>
        </p:nvPicPr>
        <p:blipFill rotWithShape="1">
          <a:blip r:embed="rId2">
            <a:alphaModFix/>
          </a:blip>
          <a:srcRect/>
          <a:stretch/>
        </p:blipFill>
        <p:spPr>
          <a:xfrm>
            <a:off x="540985" y="4789297"/>
            <a:ext cx="901171" cy="290701"/>
          </a:xfrm>
          <a:prstGeom prst="rect">
            <a:avLst/>
          </a:prstGeom>
          <a:noFill/>
          <a:ln>
            <a:noFill/>
          </a:ln>
        </p:spPr>
      </p:pic>
      <p:sp>
        <p:nvSpPr>
          <p:cNvPr id="74" name="Google Shape;74;p7"/>
          <p:cNvSpPr txBox="1">
            <a:spLocks noGrp="1"/>
          </p:cNvSpPr>
          <p:nvPr>
            <p:ph type="title"/>
          </p:nvPr>
        </p:nvSpPr>
        <p:spPr>
          <a:xfrm>
            <a:off x="536222" y="164441"/>
            <a:ext cx="8367900" cy="3462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7"/>
          <p:cNvSpPr txBox="1">
            <a:spLocks noGrp="1"/>
          </p:cNvSpPr>
          <p:nvPr>
            <p:ph type="body" idx="1"/>
          </p:nvPr>
        </p:nvSpPr>
        <p:spPr>
          <a:xfrm>
            <a:off x="536222" y="811389"/>
            <a:ext cx="8359500" cy="3915900"/>
          </a:xfrm>
          <a:prstGeom prst="rect">
            <a:avLst/>
          </a:prstGeom>
          <a:noFill/>
          <a:ln>
            <a:noFill/>
          </a:ln>
        </p:spPr>
        <p:txBody>
          <a:bodyPr spcFirstLastPara="1" wrap="square" lIns="0" tIns="0" rIns="0" bIns="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pic>
        <p:nvPicPr>
          <p:cNvPr id="76" name="Google Shape;76;p7"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 4 blocks">
  <p:cSld name="1_Comparison - 4 blocks">
    <p:spTree>
      <p:nvGrpSpPr>
        <p:cNvPr id="1" name="Shape 77"/>
        <p:cNvGrpSpPr/>
        <p:nvPr/>
      </p:nvGrpSpPr>
      <p:grpSpPr>
        <a:xfrm>
          <a:off x="0" y="0"/>
          <a:ext cx="0" cy="0"/>
          <a:chOff x="0" y="0"/>
          <a:chExt cx="0" cy="0"/>
        </a:xfrm>
      </p:grpSpPr>
      <p:sp>
        <p:nvSpPr>
          <p:cNvPr id="78" name="Google Shape;78;p8"/>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79" name="Google Shape;79;p8"/>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80" name="Google Shape;80;p8"/>
          <p:cNvPicPr preferRelativeResize="0"/>
          <p:nvPr/>
        </p:nvPicPr>
        <p:blipFill rotWithShape="1">
          <a:blip r:embed="rId2">
            <a:alphaModFix/>
          </a:blip>
          <a:srcRect/>
          <a:stretch/>
        </p:blipFill>
        <p:spPr>
          <a:xfrm>
            <a:off x="540985" y="4789297"/>
            <a:ext cx="901171" cy="290701"/>
          </a:xfrm>
          <a:prstGeom prst="rect">
            <a:avLst/>
          </a:prstGeom>
          <a:noFill/>
          <a:ln>
            <a:noFill/>
          </a:ln>
        </p:spPr>
      </p:pic>
      <p:sp>
        <p:nvSpPr>
          <p:cNvPr id="81" name="Google Shape;81;p8"/>
          <p:cNvSpPr txBox="1">
            <a:spLocks noGrp="1"/>
          </p:cNvSpPr>
          <p:nvPr>
            <p:ph type="body" idx="1"/>
          </p:nvPr>
        </p:nvSpPr>
        <p:spPr>
          <a:xfrm>
            <a:off x="529166" y="1227667"/>
            <a:ext cx="4035000" cy="14394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82" name="Google Shape;82;p8"/>
          <p:cNvSpPr txBox="1">
            <a:spLocks noGrp="1"/>
          </p:cNvSpPr>
          <p:nvPr>
            <p:ph type="body" idx="2"/>
          </p:nvPr>
        </p:nvSpPr>
        <p:spPr>
          <a:xfrm>
            <a:off x="529166" y="814168"/>
            <a:ext cx="40350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83" name="Google Shape;83;p8"/>
          <p:cNvSpPr txBox="1">
            <a:spLocks noGrp="1"/>
          </p:cNvSpPr>
          <p:nvPr>
            <p:ph type="body" idx="3"/>
          </p:nvPr>
        </p:nvSpPr>
        <p:spPr>
          <a:xfrm>
            <a:off x="4883326" y="1227667"/>
            <a:ext cx="4035000" cy="14394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84" name="Google Shape;84;p8"/>
          <p:cNvSpPr txBox="1">
            <a:spLocks noGrp="1"/>
          </p:cNvSpPr>
          <p:nvPr>
            <p:ph type="body" idx="4"/>
          </p:nvPr>
        </p:nvSpPr>
        <p:spPr>
          <a:xfrm>
            <a:off x="4883326" y="814168"/>
            <a:ext cx="40350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85" name="Google Shape;85;p8"/>
          <p:cNvSpPr txBox="1">
            <a:spLocks noGrp="1"/>
          </p:cNvSpPr>
          <p:nvPr>
            <p:ph type="body" idx="5"/>
          </p:nvPr>
        </p:nvSpPr>
        <p:spPr>
          <a:xfrm>
            <a:off x="529166" y="3291416"/>
            <a:ext cx="4035000" cy="14394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86" name="Google Shape;86;p8"/>
          <p:cNvSpPr txBox="1">
            <a:spLocks noGrp="1"/>
          </p:cNvSpPr>
          <p:nvPr>
            <p:ph type="body" idx="6"/>
          </p:nvPr>
        </p:nvSpPr>
        <p:spPr>
          <a:xfrm>
            <a:off x="529166" y="2877917"/>
            <a:ext cx="40350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87" name="Google Shape;87;p8"/>
          <p:cNvSpPr txBox="1">
            <a:spLocks noGrp="1"/>
          </p:cNvSpPr>
          <p:nvPr>
            <p:ph type="body" idx="7"/>
          </p:nvPr>
        </p:nvSpPr>
        <p:spPr>
          <a:xfrm>
            <a:off x="4883326" y="3291416"/>
            <a:ext cx="4035000" cy="1439400"/>
          </a:xfrm>
          <a:prstGeom prst="rect">
            <a:avLst/>
          </a:prstGeom>
          <a:noFill/>
          <a:ln>
            <a:noFill/>
          </a:ln>
        </p:spPr>
        <p:txBody>
          <a:bodyPr spcFirstLastPara="1" wrap="square" lIns="0" tIns="135000" rIns="0" bIns="13500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2pPr>
            <a:lvl3pPr marL="1371600" marR="0" lvl="2"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3pPr>
            <a:lvl4pPr marL="1828800" marR="0" lvl="3"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4pPr>
            <a:lvl5pPr marL="2286000" marR="0" lvl="4" indent="-298450" algn="l" rtl="0">
              <a:lnSpc>
                <a:spcPct val="100000"/>
              </a:lnSpc>
              <a:spcBef>
                <a:spcPts val="500"/>
              </a:spcBef>
              <a:spcAft>
                <a:spcPts val="0"/>
              </a:spcAft>
              <a:buClr>
                <a:srgbClr val="4A4A4A"/>
              </a:buClr>
              <a:buSzPts val="1100"/>
              <a:buFont typeface="Arial"/>
              <a:buChar char="•"/>
              <a:defRPr sz="11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88" name="Google Shape;88;p8"/>
          <p:cNvSpPr txBox="1">
            <a:spLocks noGrp="1"/>
          </p:cNvSpPr>
          <p:nvPr>
            <p:ph type="body" idx="8"/>
          </p:nvPr>
        </p:nvSpPr>
        <p:spPr>
          <a:xfrm>
            <a:off x="4883326" y="2877917"/>
            <a:ext cx="4035000" cy="377400"/>
          </a:xfrm>
          <a:prstGeom prst="rect">
            <a:avLst/>
          </a:prstGeom>
          <a:noFill/>
          <a:ln>
            <a:noFill/>
          </a:ln>
        </p:spPr>
        <p:txBody>
          <a:bodyPr spcFirstLastPara="1" wrap="square" lIns="0" tIns="0" rIns="0" bIns="0" anchor="ctr" anchorCtr="0"/>
          <a:lstStyle>
            <a:lvl1pPr marL="457200" marR="0" lvl="0" indent="-228600" algn="l" rtl="0">
              <a:lnSpc>
                <a:spcPct val="90000"/>
              </a:lnSpc>
              <a:spcBef>
                <a:spcPts val="500"/>
              </a:spcBef>
              <a:spcAft>
                <a:spcPts val="0"/>
              </a:spcAft>
              <a:buClr>
                <a:srgbClr val="FF860B"/>
              </a:buClr>
              <a:buSzPts val="1500"/>
              <a:buFont typeface="Arial"/>
              <a:buNone/>
              <a:defRPr sz="1500" b="1" i="0" u="none" strike="noStrike" cap="none">
                <a:solidFill>
                  <a:srgbClr val="FF860B"/>
                </a:solidFill>
                <a:latin typeface="Trebuchet MS"/>
                <a:ea typeface="Trebuchet MS"/>
                <a:cs typeface="Trebuchet MS"/>
                <a:sym typeface="Trebuchet MS"/>
              </a:defRPr>
            </a:lvl1pPr>
            <a:lvl2pPr marL="914400" marR="0" lvl="1" indent="-228600" algn="l" rtl="0">
              <a:lnSpc>
                <a:spcPct val="100000"/>
              </a:lnSpc>
              <a:spcBef>
                <a:spcPts val="500"/>
              </a:spcBef>
              <a:spcAft>
                <a:spcPts val="0"/>
              </a:spcAft>
              <a:buClr>
                <a:srgbClr val="4A4A4A"/>
              </a:buClr>
              <a:buSzPts val="1500"/>
              <a:buFont typeface="Arial"/>
              <a:buNone/>
              <a:defRPr sz="1500" b="1" i="0" u="none" strike="noStrike" cap="none">
                <a:solidFill>
                  <a:srgbClr val="4A4A4A"/>
                </a:solidFill>
                <a:latin typeface="Trebuchet MS"/>
                <a:ea typeface="Trebuchet MS"/>
                <a:cs typeface="Trebuchet MS"/>
                <a:sym typeface="Trebuchet MS"/>
              </a:defRPr>
            </a:lvl2pPr>
            <a:lvl3pPr marL="1371600" marR="0" lvl="2" indent="-228600" algn="l" rtl="0">
              <a:lnSpc>
                <a:spcPct val="100000"/>
              </a:lnSpc>
              <a:spcBef>
                <a:spcPts val="500"/>
              </a:spcBef>
              <a:spcAft>
                <a:spcPts val="0"/>
              </a:spcAft>
              <a:buClr>
                <a:srgbClr val="4A4A4A"/>
              </a:buClr>
              <a:buSzPts val="1400"/>
              <a:buFont typeface="Arial"/>
              <a:buNone/>
              <a:defRPr sz="1400" b="1" i="0" u="none" strike="noStrike" cap="none">
                <a:solidFill>
                  <a:srgbClr val="4A4A4A"/>
                </a:solidFill>
                <a:latin typeface="Trebuchet MS"/>
                <a:ea typeface="Trebuchet MS"/>
                <a:cs typeface="Trebuchet MS"/>
                <a:sym typeface="Trebuchet MS"/>
              </a:defRPr>
            </a:lvl3pPr>
            <a:lvl4pPr marL="1828800" marR="0" lvl="3"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4pPr>
            <a:lvl5pPr marL="2286000" marR="0" lvl="4" indent="-228600" algn="l" rtl="0">
              <a:lnSpc>
                <a:spcPct val="100000"/>
              </a:lnSpc>
              <a:spcBef>
                <a:spcPts val="500"/>
              </a:spcBef>
              <a:spcAft>
                <a:spcPts val="0"/>
              </a:spcAft>
              <a:buClr>
                <a:srgbClr val="4A4A4A"/>
              </a:buClr>
              <a:buSzPts val="1200"/>
              <a:buFont typeface="Arial"/>
              <a:buNone/>
              <a:defRPr sz="1200" b="1" i="0" u="none" strike="noStrike" cap="none">
                <a:solidFill>
                  <a:srgbClr val="4A4A4A"/>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Trebuchet MS"/>
                <a:ea typeface="Trebuchet MS"/>
                <a:cs typeface="Trebuchet MS"/>
                <a:sym typeface="Trebuchet MS"/>
              </a:defRPr>
            </a:lvl9pPr>
          </a:lstStyle>
          <a:p>
            <a:endParaRPr/>
          </a:p>
        </p:txBody>
      </p:sp>
      <p:sp>
        <p:nvSpPr>
          <p:cNvPr id="89" name="Google Shape;89;p8"/>
          <p:cNvSpPr txBox="1">
            <a:spLocks noGrp="1"/>
          </p:cNvSpPr>
          <p:nvPr>
            <p:ph type="title"/>
          </p:nvPr>
        </p:nvSpPr>
        <p:spPr>
          <a:xfrm>
            <a:off x="536222" y="164441"/>
            <a:ext cx="8367900" cy="3462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90" name="Google Shape;90;p8"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p:cSld name="Thank you">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6032604" y="2037607"/>
            <a:ext cx="3840900" cy="9345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93" name="Google Shape;93;p9"/>
          <p:cNvPicPr preferRelativeResize="0"/>
          <p:nvPr/>
        </p:nvPicPr>
        <p:blipFill rotWithShape="1">
          <a:blip r:embed="rId3">
            <a:alphaModFix/>
          </a:blip>
          <a:srcRect/>
          <a:stretch/>
        </p:blipFill>
        <p:spPr>
          <a:xfrm>
            <a:off x="6853998" y="4224278"/>
            <a:ext cx="101687" cy="192075"/>
          </a:xfrm>
          <a:prstGeom prst="rect">
            <a:avLst/>
          </a:prstGeom>
          <a:noFill/>
          <a:ln>
            <a:noFill/>
          </a:ln>
        </p:spPr>
      </p:pic>
      <p:pic>
        <p:nvPicPr>
          <p:cNvPr id="94" name="Google Shape;94;p9"/>
          <p:cNvPicPr preferRelativeResize="0"/>
          <p:nvPr/>
        </p:nvPicPr>
        <p:blipFill rotWithShape="1">
          <a:blip r:embed="rId4">
            <a:alphaModFix/>
          </a:blip>
          <a:srcRect/>
          <a:stretch/>
        </p:blipFill>
        <p:spPr>
          <a:xfrm>
            <a:off x="7110243" y="4242248"/>
            <a:ext cx="178440" cy="156136"/>
          </a:xfrm>
          <a:prstGeom prst="rect">
            <a:avLst/>
          </a:prstGeom>
          <a:noFill/>
          <a:ln>
            <a:noFill/>
          </a:ln>
        </p:spPr>
      </p:pic>
      <p:pic>
        <p:nvPicPr>
          <p:cNvPr id="95" name="Google Shape;95;p9"/>
          <p:cNvPicPr preferRelativeResize="0"/>
          <p:nvPr/>
        </p:nvPicPr>
        <p:blipFill rotWithShape="1">
          <a:blip r:embed="rId5">
            <a:alphaModFix/>
          </a:blip>
          <a:srcRect/>
          <a:stretch/>
        </p:blipFill>
        <p:spPr>
          <a:xfrm>
            <a:off x="7463612" y="4242248"/>
            <a:ext cx="156135" cy="156136"/>
          </a:xfrm>
          <a:prstGeom prst="rect">
            <a:avLst/>
          </a:prstGeom>
          <a:noFill/>
          <a:ln>
            <a:noFill/>
          </a:ln>
        </p:spPr>
      </p:pic>
      <p:pic>
        <p:nvPicPr>
          <p:cNvPr id="96" name="Google Shape;96;p9"/>
          <p:cNvPicPr preferRelativeResize="0"/>
          <p:nvPr/>
        </p:nvPicPr>
        <p:blipFill rotWithShape="1">
          <a:blip r:embed="rId6">
            <a:alphaModFix/>
          </a:blip>
          <a:srcRect/>
          <a:stretch/>
        </p:blipFill>
        <p:spPr>
          <a:xfrm>
            <a:off x="7802491" y="4253401"/>
            <a:ext cx="189593" cy="133831"/>
          </a:xfrm>
          <a:prstGeom prst="rect">
            <a:avLst/>
          </a:prstGeom>
          <a:noFill/>
          <a:ln>
            <a:noFill/>
          </a:ln>
        </p:spPr>
      </p:pic>
      <p:pic>
        <p:nvPicPr>
          <p:cNvPr id="97" name="Google Shape;97;p9"/>
          <p:cNvPicPr preferRelativeResize="0"/>
          <p:nvPr/>
        </p:nvPicPr>
        <p:blipFill rotWithShape="1">
          <a:blip r:embed="rId7">
            <a:alphaModFix/>
          </a:blip>
          <a:srcRect/>
          <a:stretch/>
        </p:blipFill>
        <p:spPr>
          <a:xfrm>
            <a:off x="8153111" y="4228307"/>
            <a:ext cx="172864" cy="184017"/>
          </a:xfrm>
          <a:prstGeom prst="rect">
            <a:avLst/>
          </a:prstGeom>
          <a:noFill/>
          <a:ln>
            <a:noFill/>
          </a:ln>
        </p:spPr>
      </p:pic>
      <p:sp>
        <p:nvSpPr>
          <p:cNvPr id="98" name="Google Shape;98;p9"/>
          <p:cNvSpPr/>
          <p:nvPr/>
        </p:nvSpPr>
        <p:spPr>
          <a:xfrm>
            <a:off x="6843760" y="4527596"/>
            <a:ext cx="1527300" cy="173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u" sz="1100" b="0" i="0" u="none" strike="noStrike" cap="none">
                <a:solidFill>
                  <a:srgbClr val="4A4A4A"/>
                </a:solidFill>
                <a:latin typeface="Trebuchet MS"/>
                <a:ea typeface="Trebuchet MS"/>
                <a:cs typeface="Trebuchet MS"/>
                <a:sym typeface="Trebuchet MS"/>
              </a:rPr>
              <a:t>www.griddynamics.com</a:t>
            </a:r>
            <a:endParaRPr sz="1100" b="0" i="0" u="none" strike="noStrike" cap="none">
              <a:solidFill>
                <a:schemeClr val="dk1"/>
              </a:solidFill>
              <a:latin typeface="Trebuchet MS"/>
              <a:ea typeface="Trebuchet MS"/>
              <a:cs typeface="Trebuchet MS"/>
              <a:sym typeface="Trebuchet MS"/>
            </a:endParaRPr>
          </a:p>
        </p:txBody>
      </p:sp>
      <p:sp>
        <p:nvSpPr>
          <p:cNvPr id="99" name="Google Shape;99;p9">
            <a:hlinkClick r:id="rId8"/>
          </p:cNvPr>
          <p:cNvSpPr/>
          <p:nvPr/>
        </p:nvSpPr>
        <p:spPr>
          <a:xfrm>
            <a:off x="6830054" y="4163399"/>
            <a:ext cx="246600" cy="2598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100" name="Google Shape;100;p9">
            <a:hlinkClick r:id="rId9"/>
          </p:cNvPr>
          <p:cNvSpPr/>
          <p:nvPr/>
        </p:nvSpPr>
        <p:spPr>
          <a:xfrm>
            <a:off x="7116480" y="4163399"/>
            <a:ext cx="246600" cy="2598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101" name="Google Shape;101;p9">
            <a:hlinkClick r:id="rId10"/>
          </p:cNvPr>
          <p:cNvSpPr/>
          <p:nvPr/>
        </p:nvSpPr>
        <p:spPr>
          <a:xfrm>
            <a:off x="7456195" y="4163399"/>
            <a:ext cx="246600" cy="2598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102" name="Google Shape;102;p9">
            <a:hlinkClick r:id="rId11"/>
          </p:cNvPr>
          <p:cNvSpPr/>
          <p:nvPr/>
        </p:nvSpPr>
        <p:spPr>
          <a:xfrm>
            <a:off x="7782589" y="4163399"/>
            <a:ext cx="246600" cy="2598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103" name="Google Shape;103;p9">
            <a:hlinkClick r:id="rId12"/>
          </p:cNvPr>
          <p:cNvSpPr/>
          <p:nvPr/>
        </p:nvSpPr>
        <p:spPr>
          <a:xfrm>
            <a:off x="8102320" y="4163399"/>
            <a:ext cx="246600" cy="2598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
        <p:nvSpPr>
          <p:cNvPr id="104" name="Google Shape;104;p9">
            <a:hlinkClick r:id="rId13"/>
          </p:cNvPr>
          <p:cNvSpPr/>
          <p:nvPr/>
        </p:nvSpPr>
        <p:spPr>
          <a:xfrm>
            <a:off x="6816732" y="4523060"/>
            <a:ext cx="1578600" cy="2598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st - 5 levels">
  <p:cSld name="List - 5 levels">
    <p:spTree>
      <p:nvGrpSpPr>
        <p:cNvPr id="1" name="Shape 105"/>
        <p:cNvGrpSpPr/>
        <p:nvPr/>
      </p:nvGrpSpPr>
      <p:grpSpPr>
        <a:xfrm>
          <a:off x="0" y="0"/>
          <a:ext cx="0" cy="0"/>
          <a:chOff x="0" y="0"/>
          <a:chExt cx="0" cy="0"/>
        </a:xfrm>
      </p:grpSpPr>
      <p:sp>
        <p:nvSpPr>
          <p:cNvPr id="106" name="Google Shape;106;p10"/>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7" name="Google Shape;107;p10"/>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pic>
        <p:nvPicPr>
          <p:cNvPr id="108" name="Google Shape;108;p10"/>
          <p:cNvPicPr preferRelativeResize="0"/>
          <p:nvPr/>
        </p:nvPicPr>
        <p:blipFill rotWithShape="1">
          <a:blip r:embed="rId2">
            <a:alphaModFix/>
          </a:blip>
          <a:srcRect/>
          <a:stretch/>
        </p:blipFill>
        <p:spPr>
          <a:xfrm>
            <a:off x="540985" y="4789297"/>
            <a:ext cx="901171" cy="290701"/>
          </a:xfrm>
          <a:prstGeom prst="rect">
            <a:avLst/>
          </a:prstGeom>
          <a:noFill/>
          <a:ln>
            <a:noFill/>
          </a:ln>
        </p:spPr>
      </p:pic>
      <p:sp>
        <p:nvSpPr>
          <p:cNvPr id="109" name="Google Shape;109;p10"/>
          <p:cNvSpPr txBox="1">
            <a:spLocks noGrp="1"/>
          </p:cNvSpPr>
          <p:nvPr>
            <p:ph type="title"/>
          </p:nvPr>
        </p:nvSpPr>
        <p:spPr>
          <a:xfrm>
            <a:off x="536222" y="164441"/>
            <a:ext cx="8367900" cy="3462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10"/>
          <p:cNvSpPr txBox="1">
            <a:spLocks noGrp="1"/>
          </p:cNvSpPr>
          <p:nvPr>
            <p:ph type="body" idx="1"/>
          </p:nvPr>
        </p:nvSpPr>
        <p:spPr>
          <a:xfrm>
            <a:off x="3485444" y="811389"/>
            <a:ext cx="2469300" cy="3912900"/>
          </a:xfrm>
          <a:prstGeom prst="rect">
            <a:avLst/>
          </a:prstGeom>
          <a:noFill/>
          <a:ln>
            <a:noFill/>
          </a:ln>
        </p:spPr>
        <p:txBody>
          <a:bodyPr spcFirstLastPara="1" wrap="square" lIns="0" tIns="0" rIns="0" bIns="0" anchor="t" anchorCtr="0"/>
          <a:lstStyle>
            <a:lvl1pPr marL="457200" marR="0" lvl="0" indent="-323850" algn="l" rtl="0">
              <a:lnSpc>
                <a:spcPct val="100000"/>
              </a:lnSpc>
              <a:spcBef>
                <a:spcPts val="500"/>
              </a:spcBef>
              <a:spcAft>
                <a:spcPts val="0"/>
              </a:spcAft>
              <a:buClr>
                <a:srgbClr val="4A4A4A"/>
              </a:buClr>
              <a:buSzPts val="1500"/>
              <a:buFont typeface="Trebuchet MS"/>
              <a:buAutoNum type="arabicPeriod"/>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Trebuchet MS"/>
              <a:buAutoNum type="romanLcPeriod"/>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Trebuchet MS"/>
              <a:buAutoNum type="arabicPeriod"/>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Trebuchet MS"/>
              <a:buAutoNum type="romanLcPeriod"/>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Trebuchet MS"/>
              <a:buAutoNum type="arabicPeriod"/>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11" name="Google Shape;111;p10"/>
          <p:cNvSpPr txBox="1">
            <a:spLocks noGrp="1"/>
          </p:cNvSpPr>
          <p:nvPr>
            <p:ph type="body" idx="2"/>
          </p:nvPr>
        </p:nvSpPr>
        <p:spPr>
          <a:xfrm>
            <a:off x="6441722" y="811389"/>
            <a:ext cx="2469300" cy="3912900"/>
          </a:xfrm>
          <a:prstGeom prst="rect">
            <a:avLst/>
          </a:prstGeom>
          <a:noFill/>
          <a:ln>
            <a:noFill/>
          </a:ln>
        </p:spPr>
        <p:txBody>
          <a:bodyPr spcFirstLastPara="1" wrap="square" lIns="0" tIns="0" rIns="0" bIns="0" anchor="t" anchorCtr="0"/>
          <a:lstStyle>
            <a:lvl1pPr marL="457200" marR="0" lvl="0" indent="-323850" algn="l" rtl="0">
              <a:lnSpc>
                <a:spcPct val="100000"/>
              </a:lnSpc>
              <a:spcBef>
                <a:spcPts val="500"/>
              </a:spcBef>
              <a:spcAft>
                <a:spcPts val="0"/>
              </a:spcAft>
              <a:buClr>
                <a:srgbClr val="4A4A4A"/>
              </a:buClr>
              <a:buSzPts val="1500"/>
              <a:buFont typeface="Merriweather Sans"/>
              <a:buChar char="-"/>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Merriweather Sans"/>
              <a:buChar char="-"/>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Merriweather Sans"/>
              <a:buChar char="-"/>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Merriweather Sans"/>
              <a:buChar char="-"/>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Merriweather Sans"/>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12" name="Google Shape;112;p10"/>
          <p:cNvSpPr txBox="1">
            <a:spLocks noGrp="1"/>
          </p:cNvSpPr>
          <p:nvPr>
            <p:ph type="body" idx="3"/>
          </p:nvPr>
        </p:nvSpPr>
        <p:spPr>
          <a:xfrm>
            <a:off x="531814" y="811389"/>
            <a:ext cx="2468700" cy="3912900"/>
          </a:xfrm>
          <a:prstGeom prst="rect">
            <a:avLst/>
          </a:prstGeom>
          <a:noFill/>
          <a:ln>
            <a:noFill/>
          </a:ln>
        </p:spPr>
        <p:txBody>
          <a:bodyPr spcFirstLastPara="1" wrap="square" lIns="0" tIns="0" rIns="0" bIns="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pic>
        <p:nvPicPr>
          <p:cNvPr id="113" name="Google Shape;113;p10" descr="slides_innerline_2_2@2x.jpg"/>
          <p:cNvPicPr preferRelativeResize="0"/>
          <p:nvPr/>
        </p:nvPicPr>
        <p:blipFill rotWithShape="1">
          <a:blip r:embed="rId3">
            <a:alphaModFix/>
          </a:blip>
          <a:srcRect/>
          <a:stretch/>
        </p:blipFill>
        <p:spPr>
          <a:xfrm>
            <a:off x="0" y="0"/>
            <a:ext cx="28575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29166" y="164441"/>
            <a:ext cx="8373600" cy="3789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300"/>
              <a:buFont typeface="Trebuchet MS"/>
              <a:buNone/>
              <a:defRPr sz="23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ftr" idx="11"/>
          </p:nvPr>
        </p:nvSpPr>
        <p:spPr>
          <a:xfrm>
            <a:off x="3325545" y="4881023"/>
            <a:ext cx="2493000" cy="189300"/>
          </a:xfrm>
          <a:prstGeom prst="rect">
            <a:avLst/>
          </a:prstGeom>
          <a:noFill/>
          <a:ln>
            <a:noFill/>
          </a:ln>
        </p:spPr>
        <p:txBody>
          <a:bodyPr spcFirstLastPara="1" wrap="square" lIns="0" tIns="0" rIns="0" bIns="0" anchor="ctr" anchorCtr="0"/>
          <a:lstStyle>
            <a:lvl1pPr marR="0" lvl="0" algn="ctr" rtl="0">
              <a:lnSpc>
                <a:spcPct val="100000"/>
              </a:lnSpc>
              <a:spcBef>
                <a:spcPts val="0"/>
              </a:spcBef>
              <a:spcAft>
                <a:spcPts val="0"/>
              </a:spcAft>
              <a:buClr>
                <a:srgbClr val="000000"/>
              </a:buClr>
              <a:buSzPts val="1100"/>
              <a:buFont typeface="Arial"/>
              <a:buNone/>
              <a:defRPr sz="700" b="0" i="0" u="none" strike="noStrike" cap="none">
                <a:solidFill>
                  <a:srgbClr val="9B9B9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8" name="Google Shape;8;p1"/>
          <p:cNvSpPr txBox="1">
            <a:spLocks noGrp="1"/>
          </p:cNvSpPr>
          <p:nvPr>
            <p:ph type="body" idx="1"/>
          </p:nvPr>
        </p:nvSpPr>
        <p:spPr>
          <a:xfrm>
            <a:off x="536222" y="811389"/>
            <a:ext cx="8359500" cy="3915900"/>
          </a:xfrm>
          <a:prstGeom prst="rect">
            <a:avLst/>
          </a:prstGeom>
          <a:noFill/>
          <a:ln>
            <a:noFill/>
          </a:ln>
        </p:spPr>
        <p:txBody>
          <a:bodyPr spcFirstLastPara="1" wrap="square" lIns="0" tIns="0" rIns="0" bIns="0" anchor="t" anchorCtr="0"/>
          <a:lstStyle>
            <a:lvl1pPr marL="457200" marR="0" lvl="0" indent="-323850" algn="l" rtl="0">
              <a:lnSpc>
                <a:spcPct val="100000"/>
              </a:lnSpc>
              <a:spcBef>
                <a:spcPts val="500"/>
              </a:spcBef>
              <a:spcAft>
                <a:spcPts val="0"/>
              </a:spcAft>
              <a:buClr>
                <a:srgbClr val="4A4A4A"/>
              </a:buClr>
              <a:buSzPts val="1500"/>
              <a:buFont typeface="Arial"/>
              <a:buChar char="•"/>
              <a:defRPr sz="1500" b="0" i="0" u="none" strike="noStrike" cap="none">
                <a:solidFill>
                  <a:srgbClr val="4A4A4A"/>
                </a:solidFill>
                <a:latin typeface="Trebuchet MS"/>
                <a:ea typeface="Trebuchet MS"/>
                <a:cs typeface="Trebuchet MS"/>
                <a:sym typeface="Trebuchet MS"/>
              </a:defRPr>
            </a:lvl1pPr>
            <a:lvl2pPr marL="914400" marR="0" lvl="1"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2pPr>
            <a:lvl3pPr marL="1371600" marR="0" lvl="2"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3pPr>
            <a:lvl4pPr marL="1828800" marR="0" lvl="3"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4pPr>
            <a:lvl5pPr marL="2286000" marR="0" lvl="4" indent="-317500" algn="l" rtl="0">
              <a:lnSpc>
                <a:spcPct val="100000"/>
              </a:lnSpc>
              <a:spcBef>
                <a:spcPts val="500"/>
              </a:spcBef>
              <a:spcAft>
                <a:spcPts val="0"/>
              </a:spcAft>
              <a:buClr>
                <a:srgbClr val="4A4A4A"/>
              </a:buClr>
              <a:buSzPts val="1400"/>
              <a:buFont typeface="Arial"/>
              <a:buChar char="•"/>
              <a:defRPr sz="1400" b="0" i="0" u="none" strike="noStrike" cap="none">
                <a:solidFill>
                  <a:srgbClr val="4A4A4A"/>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sldNum" idx="12"/>
          </p:nvPr>
        </p:nvSpPr>
        <p:spPr>
          <a:xfrm>
            <a:off x="7829550" y="4876800"/>
            <a:ext cx="1073100" cy="196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71">
          <p15:clr>
            <a:srgbClr val="F26B43"/>
          </p15:clr>
        </p15:guide>
        <p15:guide id="2" pos="2710">
          <p15:clr>
            <a:srgbClr val="F26B43"/>
          </p15:clr>
        </p15:guide>
        <p15:guide id="3" pos="3033">
          <p15:clr>
            <a:srgbClr val="F26B43"/>
          </p15:clr>
        </p15:guide>
        <p15:guide id="4" pos="3084">
          <p15:clr>
            <a:srgbClr val="F26B43"/>
          </p15:clr>
        </p15:guide>
        <p15:guide id="5" pos="3407">
          <p15:clr>
            <a:srgbClr val="F26B43"/>
          </p15:clr>
        </p15:guide>
        <p15:guide id="6" pos="5760">
          <p15:clr>
            <a:srgbClr val="F26B43"/>
          </p15:clr>
        </p15:guide>
        <p15:guide id="7" pos="2659">
          <p15:clr>
            <a:srgbClr val="F26B43"/>
          </p15:clr>
        </p15:guide>
        <p15:guide id="8" pos="2335">
          <p15:clr>
            <a:srgbClr val="F26B43"/>
          </p15:clr>
        </p15:guide>
        <p15:guide id="9" pos="2285">
          <p15:clr>
            <a:srgbClr val="F26B43"/>
          </p15:clr>
        </p15:guide>
        <p15:guide id="10" pos="1961">
          <p15:clr>
            <a:srgbClr val="F26B43"/>
          </p15:clr>
        </p15:guide>
        <p15:guide id="11" pos="1910">
          <p15:clr>
            <a:srgbClr val="F26B43"/>
          </p15:clr>
        </p15:guide>
        <p15:guide id="12" pos="1587">
          <p15:clr>
            <a:srgbClr val="F26B43"/>
          </p15:clr>
        </p15:guide>
        <p15:guide id="13" pos="1536">
          <p15:clr>
            <a:srgbClr val="F26B43"/>
          </p15:clr>
        </p15:guide>
        <p15:guide id="14" pos="1213">
          <p15:clr>
            <a:srgbClr val="F26B43"/>
          </p15:clr>
        </p15:guide>
        <p15:guide id="15">
          <p15:clr>
            <a:srgbClr val="F26B43"/>
          </p15:clr>
        </p15:guide>
        <p15:guide id="16" pos="413">
          <p15:clr>
            <a:srgbClr val="F26B43"/>
          </p15:clr>
        </p15:guide>
        <p15:guide id="17" pos="91">
          <p15:clr>
            <a:srgbClr val="F26B43"/>
          </p15:clr>
        </p15:guide>
        <p15:guide id="18" pos="1162">
          <p15:clr>
            <a:srgbClr val="F26B43"/>
          </p15:clr>
        </p15:guide>
        <p15:guide id="19" pos="787">
          <p15:clr>
            <a:srgbClr val="F26B43"/>
          </p15:clr>
        </p15:guide>
        <p15:guide id="20" pos="464">
          <p15:clr>
            <a:srgbClr val="F26B43"/>
          </p15:clr>
        </p15:guide>
        <p15:guide id="21" pos="839">
          <p15:clr>
            <a:srgbClr val="F26B43"/>
          </p15:clr>
        </p15:guide>
        <p15:guide id="22" pos="3458">
          <p15:clr>
            <a:srgbClr val="F26B43"/>
          </p15:clr>
        </p15:guide>
        <p15:guide id="23" pos="3781">
          <p15:clr>
            <a:srgbClr val="F26B43"/>
          </p15:clr>
        </p15:guide>
        <p15:guide id="24" pos="3833">
          <p15:clr>
            <a:srgbClr val="F26B43"/>
          </p15:clr>
        </p15:guide>
        <p15:guide id="25" pos="4156">
          <p15:clr>
            <a:srgbClr val="F26B43"/>
          </p15:clr>
        </p15:guide>
        <p15:guide id="26" pos="4207">
          <p15:clr>
            <a:srgbClr val="F26B43"/>
          </p15:clr>
        </p15:guide>
        <p15:guide id="27" pos="4530">
          <p15:clr>
            <a:srgbClr val="F26B43"/>
          </p15:clr>
        </p15:guide>
        <p15:guide id="28" pos="4581">
          <p15:clr>
            <a:srgbClr val="F26B43"/>
          </p15:clr>
        </p15:guide>
        <p15:guide id="29" pos="4904">
          <p15:clr>
            <a:srgbClr val="F26B43"/>
          </p15:clr>
        </p15:guide>
        <p15:guide id="30" pos="4955">
          <p15:clr>
            <a:srgbClr val="F26B43"/>
          </p15:clr>
        </p15:guide>
        <p15:guide id="31" pos="5329">
          <p15:clr>
            <a:srgbClr val="F26B43"/>
          </p15:clr>
        </p15:guide>
        <p15:guide id="32" pos="5653">
          <p15:clr>
            <a:srgbClr val="F26B43"/>
          </p15:clr>
        </p15:guide>
        <p15:guide id="33" pos="5279">
          <p15:clr>
            <a:srgbClr val="F26B43"/>
          </p15:clr>
        </p15:guide>
        <p15:guide id="34" orient="horz">
          <p15:clr>
            <a:srgbClr val="F26B43"/>
          </p15:clr>
        </p15:guide>
        <p15:guide id="35" orient="horz" pos="123">
          <p15:clr>
            <a:srgbClr val="F26B43"/>
          </p15:clr>
        </p15:guide>
        <p15:guide id="36" orient="horz" pos="242">
          <p15:clr>
            <a:srgbClr val="F26B43"/>
          </p15:clr>
        </p15:guide>
        <p15:guide id="37" orient="horz" pos="361">
          <p15:clr>
            <a:srgbClr val="F26B43"/>
          </p15:clr>
        </p15:guide>
        <p15:guide id="38" orient="horz" pos="719">
          <p15:clr>
            <a:srgbClr val="F26B43"/>
          </p15:clr>
        </p15:guide>
        <p15:guide id="39" orient="horz" pos="480">
          <p15:clr>
            <a:srgbClr val="F26B43"/>
          </p15:clr>
        </p15:guide>
        <p15:guide id="40" orient="horz" pos="599">
          <p15:clr>
            <a:srgbClr val="F26B43"/>
          </p15:clr>
        </p15:guide>
        <p15:guide id="41" orient="horz" pos="838">
          <p15:clr>
            <a:srgbClr val="F26B43"/>
          </p15:clr>
        </p15:guide>
        <p15:guide id="42" orient="horz" pos="956">
          <p15:clr>
            <a:srgbClr val="F26B43"/>
          </p15:clr>
        </p15:guide>
        <p15:guide id="43" orient="horz" pos="1075">
          <p15:clr>
            <a:srgbClr val="F26B43"/>
          </p15:clr>
        </p15:guide>
        <p15:guide id="44" orient="horz" pos="1195">
          <p15:clr>
            <a:srgbClr val="F26B43"/>
          </p15:clr>
        </p15:guide>
        <p15:guide id="45" orient="horz" pos="1314">
          <p15:clr>
            <a:srgbClr val="F26B43"/>
          </p15:clr>
        </p15:guide>
        <p15:guide id="46" orient="horz" pos="1433">
          <p15:clr>
            <a:srgbClr val="F26B43"/>
          </p15:clr>
        </p15:guide>
        <p15:guide id="47" orient="horz" pos="1552">
          <p15:clr>
            <a:srgbClr val="F26B43"/>
          </p15:clr>
        </p15:guide>
        <p15:guide id="48" orient="horz" pos="1790">
          <p15:clr>
            <a:srgbClr val="F26B43"/>
          </p15:clr>
        </p15:guide>
        <p15:guide id="49" orient="horz" pos="2028">
          <p15:clr>
            <a:srgbClr val="F26B43"/>
          </p15:clr>
        </p15:guide>
        <p15:guide id="50" orient="horz" pos="1909">
          <p15:clr>
            <a:srgbClr val="F26B43"/>
          </p15:clr>
        </p15:guide>
        <p15:guide id="51" orient="horz" pos="2147">
          <p15:clr>
            <a:srgbClr val="F26B43"/>
          </p15:clr>
        </p15:guide>
        <p15:guide id="52" orient="horz" pos="2267">
          <p15:clr>
            <a:srgbClr val="F26B43"/>
          </p15:clr>
        </p15:guide>
        <p15:guide id="53" orient="horz" pos="2386">
          <p15:clr>
            <a:srgbClr val="F26B43"/>
          </p15:clr>
        </p15:guide>
        <p15:guide id="54" orient="horz" pos="2504">
          <p15:clr>
            <a:srgbClr val="F26B43"/>
          </p15:clr>
        </p15:guide>
        <p15:guide id="55" orient="horz" pos="2623">
          <p15:clr>
            <a:srgbClr val="F26B43"/>
          </p15:clr>
        </p15:guide>
        <p15:guide id="56" orient="horz" pos="2743">
          <p15:clr>
            <a:srgbClr val="F26B43"/>
          </p15:clr>
        </p15:guide>
        <p15:guide id="57" orient="horz" pos="2862">
          <p15:clr>
            <a:srgbClr val="F26B43"/>
          </p15:clr>
        </p15:guide>
        <p15:guide id="58" orient="horz" pos="2981">
          <p15:clr>
            <a:srgbClr val="F26B43"/>
          </p15:clr>
        </p15:guide>
        <p15:guide id="59" orient="horz" pos="3100">
          <p15:clr>
            <a:srgbClr val="F26B43"/>
          </p15:clr>
        </p15:guide>
        <p15:guide id="60" orient="horz" pos="28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user1@ae.com" TargetMode="Externa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userN@ae.com" TargetMode="External"/><Relationship Id="rId5" Type="http://schemas.openxmlformats.org/officeDocument/2006/relationships/hyperlink" Target="mailto:user3@ae.com" TargetMode="External"/><Relationship Id="rId4" Type="http://schemas.openxmlformats.org/officeDocument/2006/relationships/hyperlink" Target="mailto:user2@ae.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userWithoutOrders@gmail.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txBox="1">
            <a:spLocks noGrp="1"/>
          </p:cNvSpPr>
          <p:nvPr>
            <p:ph type="title"/>
          </p:nvPr>
        </p:nvSpPr>
        <p:spPr>
          <a:xfrm>
            <a:off x="266700" y="2104452"/>
            <a:ext cx="5732100" cy="934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ru"/>
              <a:t>Integration and Void</a:t>
            </a:r>
            <a:endParaRPr/>
          </a:p>
        </p:txBody>
      </p:sp>
      <p:sp>
        <p:nvSpPr>
          <p:cNvPr id="231" name="Google Shape;231;p26"/>
          <p:cNvSpPr txBox="1">
            <a:spLocks noGrp="1"/>
          </p:cNvSpPr>
          <p:nvPr>
            <p:ph type="subTitle" idx="4294967295"/>
          </p:nvPr>
        </p:nvSpPr>
        <p:spPr>
          <a:xfrm>
            <a:off x="311700" y="2834125"/>
            <a:ext cx="8520600" cy="7926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ru">
                <a:solidFill>
                  <a:srgbClr val="FFFFFF"/>
                </a:solidFill>
              </a:rPr>
              <a:t>Let’s look inside the Mocks</a:t>
            </a:r>
            <a:endParaRPr>
              <a:solidFill>
                <a:srgbClr val="FFFFFF"/>
              </a:solidFill>
            </a:endParaRPr>
          </a:p>
        </p:txBody>
      </p:sp>
      <p:pic>
        <p:nvPicPr>
          <p:cNvPr id="232" name="Google Shape;232;p26"/>
          <p:cNvPicPr preferRelativeResize="0"/>
          <p:nvPr/>
        </p:nvPicPr>
        <p:blipFill>
          <a:blip r:embed="rId3">
            <a:alphaModFix/>
          </a:blip>
          <a:stretch>
            <a:fillRect/>
          </a:stretch>
        </p:blipFill>
        <p:spPr>
          <a:xfrm>
            <a:off x="311169" y="3389319"/>
            <a:ext cx="3228975" cy="1171575"/>
          </a:xfrm>
          <a:prstGeom prst="rect">
            <a:avLst/>
          </a:prstGeom>
          <a:noFill/>
          <a:ln>
            <a:noFill/>
          </a:ln>
        </p:spPr>
      </p:pic>
      <p:pic>
        <p:nvPicPr>
          <p:cNvPr id="233" name="Google Shape;233;p26"/>
          <p:cNvPicPr preferRelativeResize="0"/>
          <p:nvPr/>
        </p:nvPicPr>
        <p:blipFill>
          <a:blip r:embed="rId4">
            <a:alphaModFix/>
          </a:blip>
          <a:stretch>
            <a:fillRect/>
          </a:stretch>
        </p:blipFill>
        <p:spPr>
          <a:xfrm>
            <a:off x="-55475" y="-12125"/>
            <a:ext cx="1422234"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5"/>
          <p:cNvSpPr txBox="1">
            <a:spLocks noGrp="1"/>
          </p:cNvSpPr>
          <p:nvPr>
            <p:ph type="sldNum" idx="12"/>
          </p:nvPr>
        </p:nvSpPr>
        <p:spPr>
          <a:xfrm>
            <a:off x="7829550" y="4876800"/>
            <a:ext cx="1073100" cy="196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ru">
                <a:solidFill>
                  <a:schemeClr val="dk1"/>
                </a:solidFill>
              </a:rPr>
              <a:t>10</a:t>
            </a:fld>
            <a:endParaRPr>
              <a:solidFill>
                <a:schemeClr val="dk1"/>
              </a:solidFill>
            </a:endParaRPr>
          </a:p>
        </p:txBody>
      </p:sp>
      <p:sp>
        <p:nvSpPr>
          <p:cNvPr id="358" name="Google Shape;358;p35"/>
          <p:cNvSpPr txBox="1">
            <a:spLocks noGrp="1"/>
          </p:cNvSpPr>
          <p:nvPr>
            <p:ph type="title" idx="4294967295"/>
          </p:nvPr>
        </p:nvSpPr>
        <p:spPr>
          <a:xfrm>
            <a:off x="622050" y="312250"/>
            <a:ext cx="7899900" cy="52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u" sz="3000">
                <a:solidFill>
                  <a:srgbClr val="404040"/>
                </a:solidFill>
                <a:latin typeface="Source Sans Pro"/>
                <a:ea typeface="Source Sans Pro"/>
                <a:cs typeface="Source Sans Pro"/>
                <a:sym typeface="Source Sans Pro"/>
              </a:rPr>
              <a:t>Define use cases</a:t>
            </a:r>
            <a:endParaRPr sz="3000" b="0">
              <a:solidFill>
                <a:srgbClr val="404040"/>
              </a:solidFill>
              <a:latin typeface="Source Sans Pro"/>
              <a:ea typeface="Source Sans Pro"/>
              <a:cs typeface="Source Sans Pro"/>
              <a:sym typeface="Source Sans Pro"/>
            </a:endParaRPr>
          </a:p>
        </p:txBody>
      </p:sp>
      <p:pic>
        <p:nvPicPr>
          <p:cNvPr id="359" name="Google Shape;359;p35"/>
          <p:cNvPicPr preferRelativeResize="0"/>
          <p:nvPr/>
        </p:nvPicPr>
        <p:blipFill>
          <a:blip r:embed="rId3">
            <a:alphaModFix/>
          </a:blip>
          <a:stretch>
            <a:fillRect/>
          </a:stretch>
        </p:blipFill>
        <p:spPr>
          <a:xfrm>
            <a:off x="7654975" y="4287625"/>
            <a:ext cx="1422234" cy="792600"/>
          </a:xfrm>
          <a:prstGeom prst="rect">
            <a:avLst/>
          </a:prstGeom>
          <a:noFill/>
          <a:ln>
            <a:noFill/>
          </a:ln>
        </p:spPr>
      </p:pic>
      <p:graphicFrame>
        <p:nvGraphicFramePr>
          <p:cNvPr id="360" name="Google Shape;360;p35"/>
          <p:cNvGraphicFramePr/>
          <p:nvPr/>
        </p:nvGraphicFramePr>
        <p:xfrm>
          <a:off x="669938" y="942538"/>
          <a:ext cx="3000000" cy="3000000"/>
        </p:xfrm>
        <a:graphic>
          <a:graphicData uri="http://schemas.openxmlformats.org/drawingml/2006/table">
            <a:tbl>
              <a:tblPr>
                <a:noFill/>
                <a:tableStyleId>{2CC391B0-FC36-4576-BB23-6ADBF389BEF6}</a:tableStyleId>
              </a:tblPr>
              <a:tblGrid>
                <a:gridCol w="1560825">
                  <a:extLst>
                    <a:ext uri="{9D8B030D-6E8A-4147-A177-3AD203B41FA5}">
                      <a16:colId xmlns:a16="http://schemas.microsoft.com/office/drawing/2014/main" val="20000"/>
                    </a:ext>
                  </a:extLst>
                </a:gridCol>
                <a:gridCol w="1560825">
                  <a:extLst>
                    <a:ext uri="{9D8B030D-6E8A-4147-A177-3AD203B41FA5}">
                      <a16:colId xmlns:a16="http://schemas.microsoft.com/office/drawing/2014/main" val="20001"/>
                    </a:ext>
                  </a:extLst>
                </a:gridCol>
                <a:gridCol w="1560825">
                  <a:extLst>
                    <a:ext uri="{9D8B030D-6E8A-4147-A177-3AD203B41FA5}">
                      <a16:colId xmlns:a16="http://schemas.microsoft.com/office/drawing/2014/main" val="20002"/>
                    </a:ext>
                  </a:extLst>
                </a:gridCol>
                <a:gridCol w="1560825">
                  <a:extLst>
                    <a:ext uri="{9D8B030D-6E8A-4147-A177-3AD203B41FA5}">
                      <a16:colId xmlns:a16="http://schemas.microsoft.com/office/drawing/2014/main" val="20003"/>
                    </a:ext>
                  </a:extLst>
                </a:gridCol>
                <a:gridCol w="1560825">
                  <a:extLst>
                    <a:ext uri="{9D8B030D-6E8A-4147-A177-3AD203B41FA5}">
                      <a16:colId xmlns:a16="http://schemas.microsoft.com/office/drawing/2014/main" val="20004"/>
                    </a:ext>
                  </a:extLst>
                </a:gridCol>
              </a:tblGrid>
              <a:tr h="1090200">
                <a:tc>
                  <a:txBody>
                    <a:bodyPr/>
                    <a:lstStyle/>
                    <a:p>
                      <a:pPr marL="0" lvl="0" indent="0" algn="l" rtl="0">
                        <a:spcBef>
                          <a:spcPts val="0"/>
                        </a:spcBef>
                        <a:spcAft>
                          <a:spcPts val="0"/>
                        </a:spcAft>
                        <a:buNone/>
                      </a:pPr>
                      <a:r>
                        <a:rPr lang="ru" sz="1300" b="1">
                          <a:latin typeface="Source Sans Pro"/>
                          <a:ea typeface="Source Sans Pro"/>
                          <a:cs typeface="Source Sans Pro"/>
                          <a:sym typeface="Source Sans Pro"/>
                        </a:rPr>
                        <a:t>Parameters of Orders history</a:t>
                      </a:r>
                      <a:endParaRPr sz="1300" b="1">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b="1">
                          <a:latin typeface="Source Sans Pro"/>
                          <a:ea typeface="Source Sans Pro"/>
                          <a:cs typeface="Source Sans Pro"/>
                          <a:sym typeface="Source Sans Pro"/>
                        </a:rPr>
                        <a:t>Value1</a:t>
                      </a:r>
                      <a:endParaRPr sz="1300" b="1">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b="1">
                          <a:latin typeface="Source Sans Pro"/>
                          <a:ea typeface="Source Sans Pro"/>
                          <a:cs typeface="Source Sans Pro"/>
                          <a:sym typeface="Source Sans Pro"/>
                        </a:rPr>
                        <a:t>Value2</a:t>
                      </a:r>
                      <a:endParaRPr sz="1300" b="1">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b="1">
                          <a:latin typeface="Source Sans Pro"/>
                          <a:ea typeface="Source Sans Pro"/>
                          <a:cs typeface="Source Sans Pro"/>
                          <a:sym typeface="Source Sans Pro"/>
                        </a:rPr>
                        <a:t>Value3</a:t>
                      </a:r>
                      <a:endParaRPr sz="1300" b="1">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b="1">
                          <a:latin typeface="Source Sans Pro"/>
                          <a:ea typeface="Source Sans Pro"/>
                          <a:cs typeface="Source Sans Pro"/>
                          <a:sym typeface="Source Sans Pro"/>
                        </a:rPr>
                        <a:t>Value4</a:t>
                      </a:r>
                      <a:endParaRPr sz="1300" b="1">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0"/>
                  </a:ext>
                </a:extLst>
              </a:tr>
              <a:tr h="650775">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Quantity of orders</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1</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2</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maximal</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b="1" u="sng">
                          <a:solidFill>
                            <a:srgbClr val="38761D"/>
                          </a:solidFill>
                          <a:latin typeface="Source Sans Pro"/>
                          <a:ea typeface="Source Sans Pro"/>
                          <a:cs typeface="Source Sans Pro"/>
                          <a:sym typeface="Source Sans Pro"/>
                        </a:rPr>
                        <a:t>empty orders history</a:t>
                      </a:r>
                      <a:endParaRPr sz="13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1"/>
                  </a:ext>
                </a:extLst>
              </a:tr>
              <a:tr h="650775">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Countries of orders</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US</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Canada</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Russia</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a:t>
                      </a:r>
                      <a:endParaRPr sz="13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2"/>
                  </a:ext>
                </a:extLst>
              </a:tr>
              <a:tr h="650775">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Products in orders</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Jeans</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Dress + T-shirts</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r>
                        <a:rPr lang="ru" sz="1300">
                          <a:latin typeface="Source Sans Pro"/>
                          <a:ea typeface="Source Sans Pro"/>
                          <a:cs typeface="Source Sans Pro"/>
                          <a:sym typeface="Source Sans Pro"/>
                        </a:rPr>
                        <a:t>Phones</a:t>
                      </a:r>
                      <a:endParaRPr sz="1300">
                        <a:latin typeface="Source Sans Pro"/>
                        <a:ea typeface="Source Sans Pro"/>
                        <a:cs typeface="Source Sans Pro"/>
                        <a:sym typeface="Source Sans Pro"/>
                      </a:endParaRPr>
                    </a:p>
                  </a:txBody>
                  <a:tcPr marL="91425" marR="91425" marT="91425" marB="91425"/>
                </a:tc>
                <a:tc>
                  <a:txBody>
                    <a:bodyPr/>
                    <a:lstStyle/>
                    <a:p>
                      <a:pPr marL="0" lvl="0" indent="0" algn="l" rtl="0">
                        <a:spcBef>
                          <a:spcPts val="0"/>
                        </a:spcBef>
                        <a:spcAft>
                          <a:spcPts val="0"/>
                        </a:spcAft>
                        <a:buNone/>
                      </a:pPr>
                      <a:endParaRPr sz="1300">
                        <a:latin typeface="Source Sans Pro"/>
                        <a:ea typeface="Source Sans Pro"/>
                        <a:cs typeface="Source Sans Pro"/>
                        <a:sym typeface="Source Sans Pro"/>
                      </a:endParaRPr>
                    </a:p>
                  </a:txBody>
                  <a:tcPr marL="91425" marR="91425" marT="91425" marB="91425"/>
                </a:tc>
                <a:extLst>
                  <a:ext uri="{0D108BD9-81ED-4DB2-BD59-A6C34878D82A}">
                    <a16:rowId xmlns:a16="http://schemas.microsoft.com/office/drawing/2014/main" val="10003"/>
                  </a:ext>
                </a:extLst>
              </a:tr>
            </a:tbl>
          </a:graphicData>
        </a:graphic>
      </p:graphicFrame>
      <p:sp>
        <p:nvSpPr>
          <p:cNvPr id="361" name="Google Shape;361;p35"/>
          <p:cNvSpPr txBox="1"/>
          <p:nvPr/>
        </p:nvSpPr>
        <p:spPr>
          <a:xfrm>
            <a:off x="750875" y="4142325"/>
            <a:ext cx="39045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a:latin typeface="Trebuchet MS"/>
                <a:ea typeface="Trebuchet MS"/>
                <a:cs typeface="Trebuchet MS"/>
                <a:sym typeface="Trebuchet MS"/>
              </a:rPr>
              <a:t>and other parameters...</a:t>
            </a:r>
            <a:endParaRPr>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6"/>
          <p:cNvSpPr txBox="1">
            <a:spLocks noGrp="1"/>
          </p:cNvSpPr>
          <p:nvPr>
            <p:ph type="title" idx="4294967295"/>
          </p:nvPr>
        </p:nvSpPr>
        <p:spPr>
          <a:xfrm>
            <a:off x="631925" y="242900"/>
            <a:ext cx="8342100" cy="519000"/>
          </a:xfrm>
          <a:prstGeom prst="rect">
            <a:avLst/>
          </a:prstGeom>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 sz="3000">
                <a:solidFill>
                  <a:srgbClr val="404040"/>
                </a:solidFill>
                <a:latin typeface="Source Sans Pro"/>
                <a:ea typeface="Source Sans Pro"/>
                <a:cs typeface="Source Sans Pro"/>
                <a:sym typeface="Source Sans Pro"/>
              </a:rPr>
              <a:t>Define how can we get the info: by emails</a:t>
            </a:r>
            <a:endParaRPr sz="3000">
              <a:solidFill>
                <a:srgbClr val="404040"/>
              </a:solidFill>
              <a:latin typeface="Source Sans Pro"/>
              <a:ea typeface="Source Sans Pro"/>
              <a:cs typeface="Source Sans Pro"/>
              <a:sym typeface="Source Sans Pro"/>
            </a:endParaRPr>
          </a:p>
        </p:txBody>
      </p:sp>
      <p:sp>
        <p:nvSpPr>
          <p:cNvPr id="367" name="Google Shape;367;p36"/>
          <p:cNvSpPr txBox="1">
            <a:spLocks noGrp="1"/>
          </p:cNvSpPr>
          <p:nvPr>
            <p:ph type="sldNum" idx="12"/>
          </p:nvPr>
        </p:nvSpPr>
        <p:spPr>
          <a:xfrm>
            <a:off x="7829550" y="4876800"/>
            <a:ext cx="1073100" cy="196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ru">
                <a:solidFill>
                  <a:schemeClr val="dk1"/>
                </a:solidFill>
              </a:rPr>
              <a:t>11</a:t>
            </a:fld>
            <a:endParaRPr>
              <a:solidFill>
                <a:schemeClr val="dk1"/>
              </a:solidFill>
            </a:endParaRPr>
          </a:p>
        </p:txBody>
      </p:sp>
      <p:sp>
        <p:nvSpPr>
          <p:cNvPr id="368" name="Google Shape;368;p36"/>
          <p:cNvSpPr txBox="1"/>
          <p:nvPr/>
        </p:nvSpPr>
        <p:spPr>
          <a:xfrm>
            <a:off x="631925" y="1078085"/>
            <a:ext cx="1168200" cy="45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b="1">
                <a:solidFill>
                  <a:srgbClr val="404040"/>
                </a:solidFill>
                <a:latin typeface="Source Sans Pro"/>
                <a:ea typeface="Source Sans Pro"/>
                <a:cs typeface="Source Sans Pro"/>
                <a:sym typeface="Source Sans Pro"/>
              </a:rPr>
              <a:t>User ID</a:t>
            </a:r>
            <a:endParaRPr b="1">
              <a:solidFill>
                <a:srgbClr val="404040"/>
              </a:solidFill>
              <a:latin typeface="Source Sans Pro"/>
              <a:ea typeface="Source Sans Pro"/>
              <a:cs typeface="Source Sans Pro"/>
              <a:sym typeface="Source Sans Pro"/>
            </a:endParaRPr>
          </a:p>
        </p:txBody>
      </p:sp>
      <p:sp>
        <p:nvSpPr>
          <p:cNvPr id="369" name="Google Shape;369;p36"/>
          <p:cNvSpPr txBox="1"/>
          <p:nvPr/>
        </p:nvSpPr>
        <p:spPr>
          <a:xfrm>
            <a:off x="631925" y="1611300"/>
            <a:ext cx="2349000" cy="45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b="1" u="sng">
                <a:solidFill>
                  <a:srgbClr val="404040"/>
                </a:solidFill>
                <a:latin typeface="Source Sans Pro"/>
                <a:ea typeface="Source Sans Pro"/>
                <a:cs typeface="Source Sans Pro"/>
                <a:sym typeface="Source Sans Pro"/>
                <a:hlinkClick r:id="rId3"/>
              </a:rPr>
              <a:t>userUSVisa@gmail.com</a:t>
            </a:r>
            <a:endParaRPr b="1">
              <a:solidFill>
                <a:srgbClr val="404040"/>
              </a:solidFill>
              <a:latin typeface="Source Sans Pro"/>
              <a:ea typeface="Source Sans Pro"/>
              <a:cs typeface="Source Sans Pro"/>
              <a:sym typeface="Source Sans Pro"/>
            </a:endParaRPr>
          </a:p>
        </p:txBody>
      </p:sp>
      <p:sp>
        <p:nvSpPr>
          <p:cNvPr id="370" name="Google Shape;370;p36"/>
          <p:cNvSpPr txBox="1"/>
          <p:nvPr/>
        </p:nvSpPr>
        <p:spPr>
          <a:xfrm>
            <a:off x="658775" y="2147300"/>
            <a:ext cx="2295300" cy="41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b="1" u="sng">
                <a:solidFill>
                  <a:srgbClr val="404040"/>
                </a:solidFill>
                <a:latin typeface="Source Sans Pro"/>
                <a:ea typeface="Source Sans Pro"/>
                <a:cs typeface="Source Sans Pro"/>
                <a:sym typeface="Source Sans Pro"/>
                <a:hlinkClick r:id="rId4"/>
              </a:rPr>
              <a:t>userRusMC@gmail.com</a:t>
            </a:r>
            <a:endParaRPr b="1">
              <a:solidFill>
                <a:srgbClr val="404040"/>
              </a:solidFill>
              <a:latin typeface="Source Sans Pro"/>
              <a:ea typeface="Source Sans Pro"/>
              <a:cs typeface="Source Sans Pro"/>
              <a:sym typeface="Source Sans Pro"/>
            </a:endParaRPr>
          </a:p>
        </p:txBody>
      </p:sp>
      <p:sp>
        <p:nvSpPr>
          <p:cNvPr id="371" name="Google Shape;371;p36"/>
          <p:cNvSpPr txBox="1"/>
          <p:nvPr/>
        </p:nvSpPr>
        <p:spPr>
          <a:xfrm>
            <a:off x="631925" y="2668725"/>
            <a:ext cx="2349000" cy="456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b="1" u="sng">
                <a:solidFill>
                  <a:srgbClr val="404040"/>
                </a:solidFill>
                <a:latin typeface="Source Sans Pro"/>
                <a:ea typeface="Source Sans Pro"/>
                <a:cs typeface="Source Sans Pro"/>
                <a:sym typeface="Source Sans Pro"/>
                <a:hlinkClick r:id="rId5"/>
              </a:rPr>
              <a:t>userCaPayPal@gmail.com</a:t>
            </a:r>
            <a:r>
              <a:rPr lang="ru" b="1">
                <a:solidFill>
                  <a:srgbClr val="404040"/>
                </a:solidFill>
                <a:latin typeface="Source Sans Pro"/>
                <a:ea typeface="Source Sans Pro"/>
                <a:cs typeface="Source Sans Pro"/>
                <a:sym typeface="Source Sans Pro"/>
              </a:rPr>
              <a:t> ...</a:t>
            </a:r>
            <a:endParaRPr b="1">
              <a:solidFill>
                <a:srgbClr val="404040"/>
              </a:solidFill>
              <a:latin typeface="Source Sans Pro"/>
              <a:ea typeface="Source Sans Pro"/>
              <a:cs typeface="Source Sans Pro"/>
              <a:sym typeface="Source Sans Pro"/>
            </a:endParaRPr>
          </a:p>
        </p:txBody>
      </p:sp>
      <p:sp>
        <p:nvSpPr>
          <p:cNvPr id="372" name="Google Shape;372;p36"/>
          <p:cNvSpPr txBox="1"/>
          <p:nvPr/>
        </p:nvSpPr>
        <p:spPr>
          <a:xfrm>
            <a:off x="523950" y="3342125"/>
            <a:ext cx="27135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b="1" u="sng">
                <a:solidFill>
                  <a:srgbClr val="38761D"/>
                </a:solidFill>
                <a:latin typeface="Source Sans Pro"/>
                <a:ea typeface="Source Sans Pro"/>
                <a:cs typeface="Source Sans Pro"/>
                <a:sym typeface="Source Sans Pro"/>
                <a:hlinkClick r:id="rId6"/>
              </a:rPr>
              <a:t>userWithoutOrders@gmail.com</a:t>
            </a:r>
            <a:r>
              <a:rPr lang="ru" b="1">
                <a:solidFill>
                  <a:srgbClr val="404040"/>
                </a:solidFill>
                <a:latin typeface="Source Sans Pro"/>
                <a:ea typeface="Source Sans Pro"/>
                <a:cs typeface="Source Sans Pro"/>
                <a:sym typeface="Source Sans Pro"/>
              </a:rPr>
              <a:t> </a:t>
            </a:r>
            <a:endParaRPr b="1">
              <a:solidFill>
                <a:srgbClr val="404040"/>
              </a:solidFill>
              <a:latin typeface="Source Sans Pro"/>
              <a:ea typeface="Source Sans Pro"/>
              <a:cs typeface="Source Sans Pro"/>
              <a:sym typeface="Source Sans Pro"/>
            </a:endParaRPr>
          </a:p>
          <a:p>
            <a:pPr marL="0" lvl="0" indent="0" algn="l" rtl="0">
              <a:spcBef>
                <a:spcPts val="0"/>
              </a:spcBef>
              <a:spcAft>
                <a:spcPts val="0"/>
              </a:spcAft>
              <a:buNone/>
            </a:pPr>
            <a:endParaRPr b="1">
              <a:solidFill>
                <a:srgbClr val="404040"/>
              </a:solidFill>
              <a:latin typeface="Source Sans Pro"/>
              <a:ea typeface="Source Sans Pro"/>
              <a:cs typeface="Source Sans Pro"/>
              <a:sym typeface="Source Sans Pro"/>
            </a:endParaRPr>
          </a:p>
        </p:txBody>
      </p:sp>
      <p:cxnSp>
        <p:nvCxnSpPr>
          <p:cNvPr id="373" name="Google Shape;373;p36"/>
          <p:cNvCxnSpPr/>
          <p:nvPr/>
        </p:nvCxnSpPr>
        <p:spPr>
          <a:xfrm rot="10800000" flipH="1">
            <a:off x="737000" y="1563585"/>
            <a:ext cx="7835400" cy="10200"/>
          </a:xfrm>
          <a:prstGeom prst="straightConnector1">
            <a:avLst/>
          </a:prstGeom>
          <a:noFill/>
          <a:ln w="9525" cap="flat" cmpd="sng">
            <a:solidFill>
              <a:srgbClr val="9E9E9E"/>
            </a:solidFill>
            <a:prstDash val="solid"/>
            <a:round/>
            <a:headEnd type="none" w="med" len="med"/>
            <a:tailEnd type="none" w="med" len="med"/>
          </a:ln>
        </p:spPr>
      </p:cxnSp>
      <p:cxnSp>
        <p:nvCxnSpPr>
          <p:cNvPr id="374" name="Google Shape;374;p36"/>
          <p:cNvCxnSpPr/>
          <p:nvPr/>
        </p:nvCxnSpPr>
        <p:spPr>
          <a:xfrm rot="10800000" flipH="1">
            <a:off x="737000" y="2082742"/>
            <a:ext cx="7840200" cy="9900"/>
          </a:xfrm>
          <a:prstGeom prst="straightConnector1">
            <a:avLst/>
          </a:prstGeom>
          <a:noFill/>
          <a:ln w="9525" cap="flat" cmpd="sng">
            <a:solidFill>
              <a:srgbClr val="9E9E9E"/>
            </a:solidFill>
            <a:prstDash val="solid"/>
            <a:round/>
            <a:headEnd type="none" w="med" len="med"/>
            <a:tailEnd type="none" w="med" len="med"/>
          </a:ln>
        </p:spPr>
      </p:cxnSp>
      <p:cxnSp>
        <p:nvCxnSpPr>
          <p:cNvPr id="375" name="Google Shape;375;p36"/>
          <p:cNvCxnSpPr/>
          <p:nvPr/>
        </p:nvCxnSpPr>
        <p:spPr>
          <a:xfrm rot="10800000" flipH="1">
            <a:off x="737000" y="2616262"/>
            <a:ext cx="7845000" cy="5100"/>
          </a:xfrm>
          <a:prstGeom prst="straightConnector1">
            <a:avLst/>
          </a:prstGeom>
          <a:noFill/>
          <a:ln w="9525" cap="flat" cmpd="sng">
            <a:solidFill>
              <a:srgbClr val="9E9E9E"/>
            </a:solidFill>
            <a:prstDash val="solid"/>
            <a:round/>
            <a:headEnd type="none" w="med" len="med"/>
            <a:tailEnd type="none" w="med" len="med"/>
          </a:ln>
        </p:spPr>
      </p:cxnSp>
      <p:cxnSp>
        <p:nvCxnSpPr>
          <p:cNvPr id="376" name="Google Shape;376;p36"/>
          <p:cNvCxnSpPr/>
          <p:nvPr/>
        </p:nvCxnSpPr>
        <p:spPr>
          <a:xfrm rot="10800000" flipH="1">
            <a:off x="737000" y="3144919"/>
            <a:ext cx="7853100" cy="9600"/>
          </a:xfrm>
          <a:prstGeom prst="straightConnector1">
            <a:avLst/>
          </a:prstGeom>
          <a:noFill/>
          <a:ln w="9525" cap="flat" cmpd="sng">
            <a:solidFill>
              <a:srgbClr val="9E9E9E"/>
            </a:solidFill>
            <a:prstDash val="solid"/>
            <a:round/>
            <a:headEnd type="none" w="med" len="med"/>
            <a:tailEnd type="none" w="med" len="med"/>
          </a:ln>
        </p:spPr>
      </p:cxnSp>
      <p:cxnSp>
        <p:nvCxnSpPr>
          <p:cNvPr id="377" name="Google Shape;377;p36"/>
          <p:cNvCxnSpPr/>
          <p:nvPr/>
        </p:nvCxnSpPr>
        <p:spPr>
          <a:xfrm>
            <a:off x="737000" y="3687660"/>
            <a:ext cx="7849800" cy="0"/>
          </a:xfrm>
          <a:prstGeom prst="straightConnector1">
            <a:avLst/>
          </a:prstGeom>
          <a:noFill/>
          <a:ln w="9525" cap="flat" cmpd="sng">
            <a:solidFill>
              <a:srgbClr val="9E9E9E"/>
            </a:solidFill>
            <a:prstDash val="solid"/>
            <a:round/>
            <a:headEnd type="none" w="med" len="med"/>
            <a:tailEnd type="none" w="med" len="med"/>
          </a:ln>
        </p:spPr>
      </p:cxnSp>
      <p:cxnSp>
        <p:nvCxnSpPr>
          <p:cNvPr id="378" name="Google Shape;378;p36"/>
          <p:cNvCxnSpPr/>
          <p:nvPr/>
        </p:nvCxnSpPr>
        <p:spPr>
          <a:xfrm>
            <a:off x="3237538" y="1104311"/>
            <a:ext cx="19200" cy="2583300"/>
          </a:xfrm>
          <a:prstGeom prst="straightConnector1">
            <a:avLst/>
          </a:prstGeom>
          <a:noFill/>
          <a:ln w="9525" cap="flat" cmpd="sng">
            <a:solidFill>
              <a:srgbClr val="9E9E9E"/>
            </a:solidFill>
            <a:prstDash val="solid"/>
            <a:round/>
            <a:headEnd type="none" w="med" len="med"/>
            <a:tailEnd type="none" w="med" len="med"/>
          </a:ln>
        </p:spPr>
      </p:cxnSp>
      <p:sp>
        <p:nvSpPr>
          <p:cNvPr id="379" name="Google Shape;379;p36"/>
          <p:cNvSpPr txBox="1"/>
          <p:nvPr/>
        </p:nvSpPr>
        <p:spPr>
          <a:xfrm>
            <a:off x="3269700" y="1050560"/>
            <a:ext cx="1055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b="1">
                <a:solidFill>
                  <a:srgbClr val="404040"/>
                </a:solidFill>
                <a:latin typeface="Source Sans Pro"/>
                <a:ea typeface="Source Sans Pro"/>
                <a:cs typeface="Source Sans Pro"/>
                <a:sym typeface="Source Sans Pro"/>
              </a:rPr>
              <a:t>Products</a:t>
            </a:r>
            <a:endParaRPr b="1">
              <a:solidFill>
                <a:srgbClr val="404040"/>
              </a:solidFill>
              <a:latin typeface="Source Sans Pro"/>
              <a:ea typeface="Source Sans Pro"/>
              <a:cs typeface="Source Sans Pro"/>
              <a:sym typeface="Source Sans Pro"/>
            </a:endParaRPr>
          </a:p>
        </p:txBody>
      </p:sp>
      <p:cxnSp>
        <p:nvCxnSpPr>
          <p:cNvPr id="380" name="Google Shape;380;p36"/>
          <p:cNvCxnSpPr/>
          <p:nvPr/>
        </p:nvCxnSpPr>
        <p:spPr>
          <a:xfrm>
            <a:off x="4310638" y="1104311"/>
            <a:ext cx="19200" cy="2583300"/>
          </a:xfrm>
          <a:prstGeom prst="straightConnector1">
            <a:avLst/>
          </a:prstGeom>
          <a:noFill/>
          <a:ln w="9525" cap="flat" cmpd="sng">
            <a:solidFill>
              <a:srgbClr val="9E9E9E"/>
            </a:solidFill>
            <a:prstDash val="solid"/>
            <a:round/>
            <a:headEnd type="none" w="med" len="med"/>
            <a:tailEnd type="none" w="med" len="med"/>
          </a:ln>
        </p:spPr>
      </p:cxnSp>
      <p:sp>
        <p:nvSpPr>
          <p:cNvPr id="381" name="Google Shape;381;p36"/>
          <p:cNvSpPr txBox="1"/>
          <p:nvPr/>
        </p:nvSpPr>
        <p:spPr>
          <a:xfrm>
            <a:off x="3277375" y="1796110"/>
            <a:ext cx="1055100" cy="26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Jeans</a:t>
            </a:r>
            <a:endParaRPr sz="1300">
              <a:latin typeface="Source Sans Pro"/>
              <a:ea typeface="Source Sans Pro"/>
              <a:cs typeface="Source Sans Pro"/>
              <a:sym typeface="Source Sans Pro"/>
            </a:endParaRPr>
          </a:p>
          <a:p>
            <a:pPr marL="0" lvl="0" indent="0" algn="ctr" rtl="0">
              <a:spcBef>
                <a:spcPts val="0"/>
              </a:spcBef>
              <a:spcAft>
                <a:spcPts val="0"/>
              </a:spcAft>
              <a:buNone/>
            </a:pPr>
            <a:endParaRPr sz="1300">
              <a:latin typeface="Source Sans Pro"/>
              <a:ea typeface="Source Sans Pro"/>
              <a:cs typeface="Source Sans Pro"/>
              <a:sym typeface="Source Sans Pro"/>
            </a:endParaRPr>
          </a:p>
        </p:txBody>
      </p:sp>
      <p:sp>
        <p:nvSpPr>
          <p:cNvPr id="382" name="Google Shape;382;p36"/>
          <p:cNvSpPr txBox="1"/>
          <p:nvPr/>
        </p:nvSpPr>
        <p:spPr>
          <a:xfrm>
            <a:off x="3278226" y="2144485"/>
            <a:ext cx="1055100" cy="4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Dress + T-shirt</a:t>
            </a:r>
            <a:endParaRPr sz="1300">
              <a:latin typeface="Source Sans Pro"/>
              <a:ea typeface="Source Sans Pro"/>
              <a:cs typeface="Source Sans Pro"/>
              <a:sym typeface="Source Sans Pro"/>
            </a:endParaRPr>
          </a:p>
        </p:txBody>
      </p:sp>
      <p:sp>
        <p:nvSpPr>
          <p:cNvPr id="383" name="Google Shape;383;p36"/>
          <p:cNvSpPr txBox="1"/>
          <p:nvPr/>
        </p:nvSpPr>
        <p:spPr>
          <a:xfrm>
            <a:off x="3281775" y="2720360"/>
            <a:ext cx="1055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Dress only</a:t>
            </a:r>
            <a:endParaRPr sz="1300">
              <a:latin typeface="Source Sans Pro"/>
              <a:ea typeface="Source Sans Pro"/>
              <a:cs typeface="Source Sans Pro"/>
              <a:sym typeface="Source Sans Pro"/>
            </a:endParaRPr>
          </a:p>
        </p:txBody>
      </p:sp>
      <p:sp>
        <p:nvSpPr>
          <p:cNvPr id="384" name="Google Shape;384;p36"/>
          <p:cNvSpPr txBox="1"/>
          <p:nvPr/>
        </p:nvSpPr>
        <p:spPr>
          <a:xfrm>
            <a:off x="3263850" y="3231635"/>
            <a:ext cx="1073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No products</a:t>
            </a:r>
            <a:endParaRPr sz="1300">
              <a:latin typeface="Source Sans Pro"/>
              <a:ea typeface="Source Sans Pro"/>
              <a:cs typeface="Source Sans Pro"/>
              <a:sym typeface="Source Sans Pro"/>
            </a:endParaRPr>
          </a:p>
        </p:txBody>
      </p:sp>
      <p:sp>
        <p:nvSpPr>
          <p:cNvPr id="385" name="Google Shape;385;p36"/>
          <p:cNvSpPr txBox="1"/>
          <p:nvPr/>
        </p:nvSpPr>
        <p:spPr>
          <a:xfrm>
            <a:off x="4326050" y="1091285"/>
            <a:ext cx="1055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b="1">
                <a:solidFill>
                  <a:srgbClr val="404040"/>
                </a:solidFill>
                <a:latin typeface="Source Sans Pro"/>
                <a:ea typeface="Source Sans Pro"/>
                <a:cs typeface="Source Sans Pro"/>
                <a:sym typeface="Source Sans Pro"/>
              </a:rPr>
              <a:t>Country</a:t>
            </a:r>
            <a:endParaRPr b="1">
              <a:solidFill>
                <a:srgbClr val="404040"/>
              </a:solidFill>
              <a:latin typeface="Source Sans Pro"/>
              <a:ea typeface="Source Sans Pro"/>
              <a:cs typeface="Source Sans Pro"/>
              <a:sym typeface="Source Sans Pro"/>
            </a:endParaRPr>
          </a:p>
        </p:txBody>
      </p:sp>
      <p:cxnSp>
        <p:nvCxnSpPr>
          <p:cNvPr id="386" name="Google Shape;386;p36"/>
          <p:cNvCxnSpPr/>
          <p:nvPr/>
        </p:nvCxnSpPr>
        <p:spPr>
          <a:xfrm>
            <a:off x="5372838" y="1117336"/>
            <a:ext cx="19200" cy="2583300"/>
          </a:xfrm>
          <a:prstGeom prst="straightConnector1">
            <a:avLst/>
          </a:prstGeom>
          <a:noFill/>
          <a:ln w="9525" cap="flat" cmpd="sng">
            <a:solidFill>
              <a:srgbClr val="9E9E9E"/>
            </a:solidFill>
            <a:prstDash val="solid"/>
            <a:round/>
            <a:headEnd type="none" w="med" len="med"/>
            <a:tailEnd type="none" w="med" len="med"/>
          </a:ln>
        </p:spPr>
      </p:cxnSp>
      <p:sp>
        <p:nvSpPr>
          <p:cNvPr id="387" name="Google Shape;387;p36"/>
          <p:cNvSpPr txBox="1"/>
          <p:nvPr/>
        </p:nvSpPr>
        <p:spPr>
          <a:xfrm>
            <a:off x="4339575" y="1809135"/>
            <a:ext cx="1055100" cy="26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US</a:t>
            </a:r>
            <a:endParaRPr sz="1300">
              <a:latin typeface="Source Sans Pro"/>
              <a:ea typeface="Source Sans Pro"/>
              <a:cs typeface="Source Sans Pro"/>
              <a:sym typeface="Source Sans Pro"/>
            </a:endParaRPr>
          </a:p>
          <a:p>
            <a:pPr marL="0" lvl="0" indent="0" algn="ctr" rtl="0">
              <a:spcBef>
                <a:spcPts val="0"/>
              </a:spcBef>
              <a:spcAft>
                <a:spcPts val="0"/>
              </a:spcAft>
              <a:buNone/>
            </a:pPr>
            <a:endParaRPr sz="1300">
              <a:latin typeface="Source Sans Pro"/>
              <a:ea typeface="Source Sans Pro"/>
              <a:cs typeface="Source Sans Pro"/>
              <a:sym typeface="Source Sans Pro"/>
            </a:endParaRPr>
          </a:p>
        </p:txBody>
      </p:sp>
      <p:sp>
        <p:nvSpPr>
          <p:cNvPr id="388" name="Google Shape;388;p36"/>
          <p:cNvSpPr txBox="1"/>
          <p:nvPr/>
        </p:nvSpPr>
        <p:spPr>
          <a:xfrm>
            <a:off x="4256013" y="2147285"/>
            <a:ext cx="1188300" cy="4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Russia</a:t>
            </a:r>
            <a:endParaRPr sz="1300">
              <a:latin typeface="Source Sans Pro"/>
              <a:ea typeface="Source Sans Pro"/>
              <a:cs typeface="Source Sans Pro"/>
              <a:sym typeface="Source Sans Pro"/>
            </a:endParaRPr>
          </a:p>
        </p:txBody>
      </p:sp>
      <p:sp>
        <p:nvSpPr>
          <p:cNvPr id="389" name="Google Shape;389;p36"/>
          <p:cNvSpPr txBox="1"/>
          <p:nvPr/>
        </p:nvSpPr>
        <p:spPr>
          <a:xfrm>
            <a:off x="5393300" y="1091285"/>
            <a:ext cx="1055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b="1">
                <a:solidFill>
                  <a:srgbClr val="404040"/>
                </a:solidFill>
                <a:latin typeface="Source Sans Pro"/>
                <a:ea typeface="Source Sans Pro"/>
                <a:cs typeface="Source Sans Pro"/>
                <a:sym typeface="Source Sans Pro"/>
              </a:rPr>
              <a:t>Payment</a:t>
            </a:r>
            <a:endParaRPr b="1">
              <a:solidFill>
                <a:srgbClr val="404040"/>
              </a:solidFill>
              <a:latin typeface="Source Sans Pro"/>
              <a:ea typeface="Source Sans Pro"/>
              <a:cs typeface="Source Sans Pro"/>
              <a:sym typeface="Source Sans Pro"/>
            </a:endParaRPr>
          </a:p>
        </p:txBody>
      </p:sp>
      <p:cxnSp>
        <p:nvCxnSpPr>
          <p:cNvPr id="390" name="Google Shape;390;p36"/>
          <p:cNvCxnSpPr/>
          <p:nvPr/>
        </p:nvCxnSpPr>
        <p:spPr>
          <a:xfrm>
            <a:off x="6440088" y="1117336"/>
            <a:ext cx="19200" cy="2583300"/>
          </a:xfrm>
          <a:prstGeom prst="straightConnector1">
            <a:avLst/>
          </a:prstGeom>
          <a:noFill/>
          <a:ln w="9525" cap="flat" cmpd="sng">
            <a:solidFill>
              <a:srgbClr val="9E9E9E"/>
            </a:solidFill>
            <a:prstDash val="solid"/>
            <a:round/>
            <a:headEnd type="none" w="med" len="med"/>
            <a:tailEnd type="none" w="med" len="med"/>
          </a:ln>
        </p:spPr>
      </p:cxnSp>
      <p:sp>
        <p:nvSpPr>
          <p:cNvPr id="391" name="Google Shape;391;p36"/>
          <p:cNvSpPr txBox="1"/>
          <p:nvPr/>
        </p:nvSpPr>
        <p:spPr>
          <a:xfrm>
            <a:off x="5406825" y="1809135"/>
            <a:ext cx="1055100" cy="26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Visa</a:t>
            </a:r>
            <a:endParaRPr sz="1300">
              <a:latin typeface="Source Sans Pro"/>
              <a:ea typeface="Source Sans Pro"/>
              <a:cs typeface="Source Sans Pro"/>
              <a:sym typeface="Source Sans Pro"/>
            </a:endParaRPr>
          </a:p>
          <a:p>
            <a:pPr marL="0" lvl="0" indent="0" algn="ctr" rtl="0">
              <a:spcBef>
                <a:spcPts val="0"/>
              </a:spcBef>
              <a:spcAft>
                <a:spcPts val="0"/>
              </a:spcAft>
              <a:buNone/>
            </a:pPr>
            <a:endParaRPr sz="1300">
              <a:latin typeface="Source Sans Pro"/>
              <a:ea typeface="Source Sans Pro"/>
              <a:cs typeface="Source Sans Pro"/>
              <a:sym typeface="Source Sans Pro"/>
            </a:endParaRPr>
          </a:p>
        </p:txBody>
      </p:sp>
      <p:sp>
        <p:nvSpPr>
          <p:cNvPr id="392" name="Google Shape;392;p36"/>
          <p:cNvSpPr txBox="1"/>
          <p:nvPr/>
        </p:nvSpPr>
        <p:spPr>
          <a:xfrm>
            <a:off x="5407676" y="2157510"/>
            <a:ext cx="1055100" cy="4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MasterCard</a:t>
            </a:r>
            <a:endParaRPr sz="1300">
              <a:latin typeface="Source Sans Pro"/>
              <a:ea typeface="Source Sans Pro"/>
              <a:cs typeface="Source Sans Pro"/>
              <a:sym typeface="Source Sans Pro"/>
            </a:endParaRPr>
          </a:p>
        </p:txBody>
      </p:sp>
      <p:sp>
        <p:nvSpPr>
          <p:cNvPr id="393" name="Google Shape;393;p36"/>
          <p:cNvSpPr txBox="1"/>
          <p:nvPr/>
        </p:nvSpPr>
        <p:spPr>
          <a:xfrm>
            <a:off x="5411225" y="2720360"/>
            <a:ext cx="1055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PayPal</a:t>
            </a:r>
            <a:endParaRPr sz="1300">
              <a:latin typeface="Source Sans Pro"/>
              <a:ea typeface="Source Sans Pro"/>
              <a:cs typeface="Source Sans Pro"/>
              <a:sym typeface="Source Sans Pro"/>
            </a:endParaRPr>
          </a:p>
        </p:txBody>
      </p:sp>
      <p:sp>
        <p:nvSpPr>
          <p:cNvPr id="394" name="Google Shape;394;p36"/>
          <p:cNvSpPr txBox="1"/>
          <p:nvPr/>
        </p:nvSpPr>
        <p:spPr>
          <a:xfrm>
            <a:off x="5393300" y="3231635"/>
            <a:ext cx="1073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a:t>
            </a:r>
            <a:endParaRPr sz="1300">
              <a:latin typeface="Source Sans Pro"/>
              <a:ea typeface="Source Sans Pro"/>
              <a:cs typeface="Source Sans Pro"/>
              <a:sym typeface="Source Sans Pro"/>
            </a:endParaRPr>
          </a:p>
        </p:txBody>
      </p:sp>
      <p:sp>
        <p:nvSpPr>
          <p:cNvPr id="395" name="Google Shape;395;p36"/>
          <p:cNvSpPr txBox="1"/>
          <p:nvPr/>
        </p:nvSpPr>
        <p:spPr>
          <a:xfrm>
            <a:off x="6467650" y="1091285"/>
            <a:ext cx="1055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b="1">
                <a:solidFill>
                  <a:srgbClr val="404040"/>
                </a:solidFill>
                <a:latin typeface="Source Sans Pro"/>
                <a:ea typeface="Source Sans Pro"/>
                <a:cs typeface="Source Sans Pro"/>
                <a:sym typeface="Source Sans Pro"/>
              </a:rPr>
              <a:t>Quantity of orders</a:t>
            </a:r>
            <a:endParaRPr b="1">
              <a:solidFill>
                <a:srgbClr val="404040"/>
              </a:solidFill>
              <a:latin typeface="Source Sans Pro"/>
              <a:ea typeface="Source Sans Pro"/>
              <a:cs typeface="Source Sans Pro"/>
              <a:sym typeface="Source Sans Pro"/>
            </a:endParaRPr>
          </a:p>
        </p:txBody>
      </p:sp>
      <p:cxnSp>
        <p:nvCxnSpPr>
          <p:cNvPr id="396" name="Google Shape;396;p36"/>
          <p:cNvCxnSpPr/>
          <p:nvPr/>
        </p:nvCxnSpPr>
        <p:spPr>
          <a:xfrm>
            <a:off x="7514438" y="1117336"/>
            <a:ext cx="19200" cy="2583300"/>
          </a:xfrm>
          <a:prstGeom prst="straightConnector1">
            <a:avLst/>
          </a:prstGeom>
          <a:noFill/>
          <a:ln w="9525" cap="flat" cmpd="sng">
            <a:solidFill>
              <a:srgbClr val="9E9E9E"/>
            </a:solidFill>
            <a:prstDash val="solid"/>
            <a:round/>
            <a:headEnd type="none" w="med" len="med"/>
            <a:tailEnd type="none" w="med" len="med"/>
          </a:ln>
        </p:spPr>
      </p:cxnSp>
      <p:sp>
        <p:nvSpPr>
          <p:cNvPr id="397" name="Google Shape;397;p36"/>
          <p:cNvSpPr txBox="1"/>
          <p:nvPr/>
        </p:nvSpPr>
        <p:spPr>
          <a:xfrm>
            <a:off x="6481175" y="1655535"/>
            <a:ext cx="1055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1</a:t>
            </a:r>
            <a:endParaRPr sz="1300">
              <a:latin typeface="Source Sans Pro"/>
              <a:ea typeface="Source Sans Pro"/>
              <a:cs typeface="Source Sans Pro"/>
              <a:sym typeface="Source Sans Pro"/>
            </a:endParaRPr>
          </a:p>
        </p:txBody>
      </p:sp>
      <p:sp>
        <p:nvSpPr>
          <p:cNvPr id="398" name="Google Shape;398;p36"/>
          <p:cNvSpPr txBox="1"/>
          <p:nvPr/>
        </p:nvSpPr>
        <p:spPr>
          <a:xfrm>
            <a:off x="6482026" y="2157510"/>
            <a:ext cx="1055100" cy="4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2</a:t>
            </a:r>
            <a:endParaRPr sz="1300">
              <a:latin typeface="Source Sans Pro"/>
              <a:ea typeface="Source Sans Pro"/>
              <a:cs typeface="Source Sans Pro"/>
              <a:sym typeface="Source Sans Pro"/>
            </a:endParaRPr>
          </a:p>
        </p:txBody>
      </p:sp>
      <p:sp>
        <p:nvSpPr>
          <p:cNvPr id="399" name="Google Shape;399;p36"/>
          <p:cNvSpPr txBox="1"/>
          <p:nvPr/>
        </p:nvSpPr>
        <p:spPr>
          <a:xfrm>
            <a:off x="6478512" y="2698497"/>
            <a:ext cx="1055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max</a:t>
            </a:r>
            <a:endParaRPr sz="1300">
              <a:latin typeface="Source Sans Pro"/>
              <a:ea typeface="Source Sans Pro"/>
              <a:cs typeface="Source Sans Pro"/>
              <a:sym typeface="Source Sans Pro"/>
            </a:endParaRPr>
          </a:p>
        </p:txBody>
      </p:sp>
      <p:sp>
        <p:nvSpPr>
          <p:cNvPr id="400" name="Google Shape;400;p36"/>
          <p:cNvSpPr txBox="1"/>
          <p:nvPr/>
        </p:nvSpPr>
        <p:spPr>
          <a:xfrm>
            <a:off x="6467650" y="3231635"/>
            <a:ext cx="1073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Empty history</a:t>
            </a:r>
            <a:endParaRPr sz="1300">
              <a:latin typeface="Source Sans Pro"/>
              <a:ea typeface="Source Sans Pro"/>
              <a:cs typeface="Source Sans Pro"/>
              <a:sym typeface="Source Sans Pro"/>
            </a:endParaRPr>
          </a:p>
        </p:txBody>
      </p:sp>
      <p:sp>
        <p:nvSpPr>
          <p:cNvPr id="401" name="Google Shape;401;p36"/>
          <p:cNvSpPr txBox="1"/>
          <p:nvPr/>
        </p:nvSpPr>
        <p:spPr>
          <a:xfrm>
            <a:off x="7522750" y="1078310"/>
            <a:ext cx="1055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b="1">
                <a:solidFill>
                  <a:srgbClr val="404040"/>
                </a:solidFill>
                <a:latin typeface="Source Sans Pro"/>
                <a:ea typeface="Source Sans Pro"/>
                <a:cs typeface="Source Sans Pro"/>
                <a:sym typeface="Source Sans Pro"/>
              </a:rPr>
              <a:t>Age</a:t>
            </a:r>
            <a:endParaRPr b="1">
              <a:solidFill>
                <a:srgbClr val="404040"/>
              </a:solidFill>
              <a:latin typeface="Source Sans Pro"/>
              <a:ea typeface="Source Sans Pro"/>
              <a:cs typeface="Source Sans Pro"/>
              <a:sym typeface="Source Sans Pro"/>
            </a:endParaRPr>
          </a:p>
        </p:txBody>
      </p:sp>
      <p:cxnSp>
        <p:nvCxnSpPr>
          <p:cNvPr id="402" name="Google Shape;402;p36"/>
          <p:cNvCxnSpPr/>
          <p:nvPr/>
        </p:nvCxnSpPr>
        <p:spPr>
          <a:xfrm>
            <a:off x="8569538" y="1104361"/>
            <a:ext cx="19200" cy="2583300"/>
          </a:xfrm>
          <a:prstGeom prst="straightConnector1">
            <a:avLst/>
          </a:prstGeom>
          <a:noFill/>
          <a:ln w="9525" cap="flat" cmpd="sng">
            <a:solidFill>
              <a:srgbClr val="9E9E9E"/>
            </a:solidFill>
            <a:prstDash val="solid"/>
            <a:round/>
            <a:headEnd type="none" w="med" len="med"/>
            <a:tailEnd type="none" w="med" len="med"/>
          </a:ln>
        </p:spPr>
      </p:cxnSp>
      <p:sp>
        <p:nvSpPr>
          <p:cNvPr id="403" name="Google Shape;403;p36"/>
          <p:cNvSpPr txBox="1"/>
          <p:nvPr/>
        </p:nvSpPr>
        <p:spPr>
          <a:xfrm>
            <a:off x="7536275" y="1642560"/>
            <a:ext cx="1055100" cy="4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Today is 18 years old</a:t>
            </a:r>
            <a:endParaRPr sz="1300">
              <a:latin typeface="Source Sans Pro"/>
              <a:ea typeface="Source Sans Pro"/>
              <a:cs typeface="Source Sans Pro"/>
              <a:sym typeface="Source Sans Pro"/>
            </a:endParaRPr>
          </a:p>
        </p:txBody>
      </p:sp>
      <p:sp>
        <p:nvSpPr>
          <p:cNvPr id="404" name="Google Shape;404;p36"/>
          <p:cNvSpPr txBox="1"/>
          <p:nvPr/>
        </p:nvSpPr>
        <p:spPr>
          <a:xfrm>
            <a:off x="7537126" y="2144535"/>
            <a:ext cx="1055100" cy="4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16 years old</a:t>
            </a:r>
            <a:endParaRPr sz="1300">
              <a:latin typeface="Source Sans Pro"/>
              <a:ea typeface="Source Sans Pro"/>
              <a:cs typeface="Source Sans Pro"/>
              <a:sym typeface="Source Sans Pro"/>
            </a:endParaRPr>
          </a:p>
        </p:txBody>
      </p:sp>
      <p:sp>
        <p:nvSpPr>
          <p:cNvPr id="405" name="Google Shape;405;p36"/>
          <p:cNvSpPr txBox="1"/>
          <p:nvPr/>
        </p:nvSpPr>
        <p:spPr>
          <a:xfrm>
            <a:off x="7540675" y="2720360"/>
            <a:ext cx="1055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19 years old</a:t>
            </a:r>
            <a:endParaRPr sz="1300">
              <a:latin typeface="Source Sans Pro"/>
              <a:ea typeface="Source Sans Pro"/>
              <a:cs typeface="Source Sans Pro"/>
              <a:sym typeface="Source Sans Pro"/>
            </a:endParaRPr>
          </a:p>
        </p:txBody>
      </p:sp>
      <p:sp>
        <p:nvSpPr>
          <p:cNvPr id="406" name="Google Shape;406;p36"/>
          <p:cNvSpPr txBox="1"/>
          <p:nvPr/>
        </p:nvSpPr>
        <p:spPr>
          <a:xfrm>
            <a:off x="7522750" y="3231635"/>
            <a:ext cx="10731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19 years old</a:t>
            </a:r>
            <a:endParaRPr sz="1300">
              <a:latin typeface="Source Sans Pro"/>
              <a:ea typeface="Source Sans Pro"/>
              <a:cs typeface="Source Sans Pro"/>
              <a:sym typeface="Source Sans Pro"/>
            </a:endParaRPr>
          </a:p>
        </p:txBody>
      </p:sp>
      <p:sp>
        <p:nvSpPr>
          <p:cNvPr id="407" name="Google Shape;407;p36"/>
          <p:cNvSpPr txBox="1"/>
          <p:nvPr/>
        </p:nvSpPr>
        <p:spPr>
          <a:xfrm>
            <a:off x="4254263" y="2675985"/>
            <a:ext cx="1188300" cy="4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Canada</a:t>
            </a:r>
            <a:endParaRPr sz="1300">
              <a:latin typeface="Source Sans Pro"/>
              <a:ea typeface="Source Sans Pro"/>
              <a:cs typeface="Source Sans Pro"/>
              <a:sym typeface="Source Sans Pro"/>
            </a:endParaRPr>
          </a:p>
        </p:txBody>
      </p:sp>
      <p:sp>
        <p:nvSpPr>
          <p:cNvPr id="408" name="Google Shape;408;p36"/>
          <p:cNvSpPr txBox="1"/>
          <p:nvPr/>
        </p:nvSpPr>
        <p:spPr>
          <a:xfrm>
            <a:off x="4254263" y="3213935"/>
            <a:ext cx="1188300" cy="41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1300">
                <a:latin typeface="Source Sans Pro"/>
                <a:ea typeface="Source Sans Pro"/>
                <a:cs typeface="Source Sans Pro"/>
                <a:sym typeface="Source Sans Pro"/>
              </a:rPr>
              <a:t>-</a:t>
            </a:r>
            <a:endParaRPr sz="1300">
              <a:latin typeface="Source Sans Pro"/>
              <a:ea typeface="Source Sans Pro"/>
              <a:cs typeface="Source Sans Pro"/>
              <a:sym typeface="Source Sans Pro"/>
            </a:endParaRPr>
          </a:p>
        </p:txBody>
      </p:sp>
      <p:sp>
        <p:nvSpPr>
          <p:cNvPr id="409" name="Google Shape;409;p36"/>
          <p:cNvSpPr txBox="1"/>
          <p:nvPr/>
        </p:nvSpPr>
        <p:spPr>
          <a:xfrm>
            <a:off x="523950" y="3855225"/>
            <a:ext cx="8066100" cy="8556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chemeClr val="dk1"/>
              </a:buClr>
              <a:buSzPts val="1400"/>
              <a:buChar char="+"/>
            </a:pPr>
            <a:r>
              <a:rPr lang="ru">
                <a:solidFill>
                  <a:schemeClr val="dk1"/>
                </a:solidFill>
              </a:rPr>
              <a:t>Special users that return an error (400, 404, 500 and so on), </a:t>
            </a:r>
            <a:endParaRPr>
              <a:solidFill>
                <a:schemeClr val="dk1"/>
              </a:solidFill>
            </a:endParaRPr>
          </a:p>
          <a:p>
            <a:pPr marL="457200" lvl="0" indent="0" algn="l" rtl="0">
              <a:lnSpc>
                <a:spcPct val="115000"/>
              </a:lnSpc>
              <a:spcBef>
                <a:spcPts val="0"/>
              </a:spcBef>
              <a:spcAft>
                <a:spcPts val="0"/>
              </a:spcAft>
              <a:buNone/>
            </a:pPr>
            <a:r>
              <a:rPr lang="ru">
                <a:solidFill>
                  <a:schemeClr val="dk1"/>
                </a:solidFill>
              </a:rPr>
              <a:t>when login or perform some other actions</a:t>
            </a:r>
            <a:endParaRPr>
              <a:solidFill>
                <a:schemeClr val="dk1"/>
              </a:solidFill>
            </a:endParaRPr>
          </a:p>
        </p:txBody>
      </p:sp>
      <p:pic>
        <p:nvPicPr>
          <p:cNvPr id="410" name="Google Shape;410;p36"/>
          <p:cNvPicPr preferRelativeResize="0"/>
          <p:nvPr/>
        </p:nvPicPr>
        <p:blipFill>
          <a:blip r:embed="rId7">
            <a:alphaModFix/>
          </a:blip>
          <a:stretch>
            <a:fillRect/>
          </a:stretch>
        </p:blipFill>
        <p:spPr>
          <a:xfrm>
            <a:off x="7654988" y="4285650"/>
            <a:ext cx="1422234" cy="79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7"/>
          <p:cNvSpPr txBox="1">
            <a:spLocks noGrp="1"/>
          </p:cNvSpPr>
          <p:nvPr>
            <p:ph type="sldNum" idx="12"/>
          </p:nvPr>
        </p:nvSpPr>
        <p:spPr>
          <a:xfrm>
            <a:off x="7829550" y="4876800"/>
            <a:ext cx="1073100" cy="196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ru">
                <a:solidFill>
                  <a:schemeClr val="dk1"/>
                </a:solidFill>
              </a:rPr>
              <a:t>12</a:t>
            </a:fld>
            <a:endParaRPr>
              <a:solidFill>
                <a:schemeClr val="dk1"/>
              </a:solidFill>
            </a:endParaRPr>
          </a:p>
        </p:txBody>
      </p:sp>
      <p:sp>
        <p:nvSpPr>
          <p:cNvPr id="416" name="Google Shape;416;p37"/>
          <p:cNvSpPr txBox="1">
            <a:spLocks noGrp="1"/>
          </p:cNvSpPr>
          <p:nvPr>
            <p:ph type="title" idx="4294967295"/>
          </p:nvPr>
        </p:nvSpPr>
        <p:spPr>
          <a:xfrm>
            <a:off x="631925" y="242900"/>
            <a:ext cx="8229600" cy="519000"/>
          </a:xfrm>
          <a:prstGeom prst="rect">
            <a:avLst/>
          </a:prstGeom>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 sz="3000">
                <a:solidFill>
                  <a:srgbClr val="404040"/>
                </a:solidFill>
                <a:latin typeface="Source Sans Pro"/>
                <a:ea typeface="Source Sans Pro"/>
                <a:cs typeface="Source Sans Pro"/>
                <a:sym typeface="Source Sans Pro"/>
              </a:rPr>
              <a:t>Create a stub pair for every service/user</a:t>
            </a:r>
            <a:br>
              <a:rPr lang="ru" sz="3000" b="0">
                <a:solidFill>
                  <a:srgbClr val="404040"/>
                </a:solidFill>
                <a:latin typeface="Source Sans Pro"/>
                <a:ea typeface="Source Sans Pro"/>
                <a:cs typeface="Source Sans Pro"/>
                <a:sym typeface="Source Sans Pro"/>
              </a:rPr>
            </a:br>
            <a:endParaRPr sz="3000">
              <a:solidFill>
                <a:srgbClr val="404040"/>
              </a:solidFill>
              <a:latin typeface="Source Sans Pro"/>
              <a:ea typeface="Source Sans Pro"/>
              <a:cs typeface="Source Sans Pro"/>
              <a:sym typeface="Source Sans Pro"/>
            </a:endParaRPr>
          </a:p>
        </p:txBody>
      </p:sp>
      <p:sp>
        <p:nvSpPr>
          <p:cNvPr id="417" name="Google Shape;417;p37"/>
          <p:cNvSpPr txBox="1"/>
          <p:nvPr/>
        </p:nvSpPr>
        <p:spPr>
          <a:xfrm>
            <a:off x="631925" y="963800"/>
            <a:ext cx="3589200" cy="300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000">
                <a:solidFill>
                  <a:srgbClr val="1C4587"/>
                </a:solidFill>
                <a:highlight>
                  <a:srgbClr val="FAFAFA"/>
                </a:highlight>
                <a:latin typeface="Consolas"/>
                <a:ea typeface="Consolas"/>
                <a:cs typeface="Consolas"/>
                <a:sym typeface="Consolas"/>
              </a:rPr>
              <a:t>    </a:t>
            </a:r>
            <a:r>
              <a:rPr lang="ru">
                <a:solidFill>
                  <a:srgbClr val="1C4587"/>
                </a:solidFill>
                <a:highlight>
                  <a:srgbClr val="FAFAFA"/>
                </a:highlight>
                <a:latin typeface="Consolas"/>
                <a:ea typeface="Consolas"/>
                <a:cs typeface="Consolas"/>
                <a:sym typeface="Consolas"/>
              </a:rPr>
              <a:t>"</a:t>
            </a:r>
            <a:r>
              <a:rPr lang="ru" b="1">
                <a:solidFill>
                  <a:srgbClr val="1C4587"/>
                </a:solidFill>
                <a:highlight>
                  <a:srgbClr val="FAFAFA"/>
                </a:highlight>
                <a:latin typeface="Consolas"/>
                <a:ea typeface="Consolas"/>
                <a:cs typeface="Consolas"/>
                <a:sym typeface="Consolas"/>
              </a:rPr>
              <a:t>request</a:t>
            </a: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"method": "GET",</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"url": "/orders"</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"bodyPatterns":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“matchesXPath”: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“Email</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[contains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a:t>
            </a:r>
            <a:r>
              <a:rPr lang="ru" b="1" u="sng">
                <a:solidFill>
                  <a:srgbClr val="38761D"/>
                </a:solidFill>
                <a:latin typeface="Source Sans Pro"/>
                <a:ea typeface="Source Sans Pro"/>
                <a:cs typeface="Source Sans Pro"/>
                <a:sym typeface="Source Sans Pro"/>
                <a:hlinkClick r:id="rId3"/>
              </a:rPr>
              <a:t>userWithoutOrders@gmail.com</a:t>
            </a: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p:txBody>
      </p:sp>
      <p:sp>
        <p:nvSpPr>
          <p:cNvPr id="418" name="Google Shape;418;p37"/>
          <p:cNvSpPr txBox="1"/>
          <p:nvPr/>
        </p:nvSpPr>
        <p:spPr>
          <a:xfrm>
            <a:off x="4411700" y="963800"/>
            <a:ext cx="4371900" cy="300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a:t>
            </a:r>
            <a:r>
              <a:rPr lang="ru" b="1">
                <a:solidFill>
                  <a:srgbClr val="1C4587"/>
                </a:solidFill>
                <a:highlight>
                  <a:srgbClr val="FAFAFA"/>
                </a:highlight>
                <a:latin typeface="Consolas"/>
                <a:ea typeface="Consolas"/>
                <a:cs typeface="Consolas"/>
                <a:sym typeface="Consolas"/>
              </a:rPr>
              <a:t>response</a:t>
            </a: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"status": 200,</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"body":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{"status":"Success",</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"message":</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"Orders history is empty"},</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"headers":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"Content-Type": "text/json"</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a:solidFill>
                  <a:srgbClr val="1C4587"/>
                </a:solidFill>
                <a:highlight>
                  <a:srgbClr val="FAFAFA"/>
                </a:highlight>
                <a:latin typeface="Consolas"/>
                <a:ea typeface="Consolas"/>
                <a:cs typeface="Consolas"/>
                <a:sym typeface="Consolas"/>
              </a:rPr>
              <a:t>    }</a:t>
            </a:r>
            <a:endParaRPr>
              <a:solidFill>
                <a:srgbClr val="1C4587"/>
              </a:solidFill>
              <a:highlight>
                <a:srgbClr val="FAFAFA"/>
              </a:highlight>
              <a:latin typeface="Consolas"/>
              <a:ea typeface="Consolas"/>
              <a:cs typeface="Consolas"/>
              <a:sym typeface="Consolas"/>
            </a:endParaRPr>
          </a:p>
        </p:txBody>
      </p:sp>
      <p:sp>
        <p:nvSpPr>
          <p:cNvPr id="419" name="Google Shape;419;p37"/>
          <p:cNvSpPr txBox="1"/>
          <p:nvPr/>
        </p:nvSpPr>
        <p:spPr>
          <a:xfrm>
            <a:off x="1356575" y="3997675"/>
            <a:ext cx="2139900" cy="33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ru" sz="2000" b="1" u="sng">
                <a:solidFill>
                  <a:srgbClr val="404040"/>
                </a:solidFill>
                <a:latin typeface="Source Sans Pro"/>
                <a:ea typeface="Source Sans Pro"/>
                <a:cs typeface="Source Sans Pro"/>
                <a:sym typeface="Source Sans Pro"/>
              </a:rPr>
              <a:t>Request</a:t>
            </a:r>
            <a:endParaRPr sz="2000" b="1" u="sng">
              <a:solidFill>
                <a:srgbClr val="404040"/>
              </a:solidFill>
              <a:latin typeface="Source Sans Pro"/>
              <a:ea typeface="Source Sans Pro"/>
              <a:cs typeface="Source Sans Pro"/>
              <a:sym typeface="Source Sans Pro"/>
            </a:endParaRPr>
          </a:p>
        </p:txBody>
      </p:sp>
      <p:sp>
        <p:nvSpPr>
          <p:cNvPr id="420" name="Google Shape;420;p37"/>
          <p:cNvSpPr txBox="1"/>
          <p:nvPr/>
        </p:nvSpPr>
        <p:spPr>
          <a:xfrm>
            <a:off x="5527700" y="3997675"/>
            <a:ext cx="21399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u="sng">
                <a:solidFill>
                  <a:srgbClr val="404040"/>
                </a:solidFill>
                <a:latin typeface="Source Sans Pro"/>
                <a:ea typeface="Source Sans Pro"/>
                <a:cs typeface="Source Sans Pro"/>
                <a:sym typeface="Source Sans Pro"/>
              </a:rPr>
              <a:t>Response</a:t>
            </a:r>
            <a:endParaRPr sz="2000" b="1" u="sng">
              <a:solidFill>
                <a:srgbClr val="404040"/>
              </a:solidFill>
              <a:latin typeface="Source Sans Pro"/>
              <a:ea typeface="Source Sans Pro"/>
              <a:cs typeface="Source Sans Pro"/>
              <a:sym typeface="Source Sans Pro"/>
            </a:endParaRPr>
          </a:p>
        </p:txBody>
      </p:sp>
      <p:pic>
        <p:nvPicPr>
          <p:cNvPr id="421" name="Google Shape;421;p37"/>
          <p:cNvPicPr preferRelativeResize="0"/>
          <p:nvPr/>
        </p:nvPicPr>
        <p:blipFill>
          <a:blip r:embed="rId4">
            <a:alphaModFix/>
          </a:blip>
          <a:stretch>
            <a:fillRect/>
          </a:stretch>
        </p:blipFill>
        <p:spPr>
          <a:xfrm>
            <a:off x="7654975" y="4280400"/>
            <a:ext cx="1422234" cy="79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8"/>
          <p:cNvSpPr txBox="1"/>
          <p:nvPr/>
        </p:nvSpPr>
        <p:spPr>
          <a:xfrm>
            <a:off x="810200" y="666575"/>
            <a:ext cx="8009400" cy="39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600" b="1">
                <a:solidFill>
                  <a:srgbClr val="22B3EB"/>
                </a:solidFill>
                <a:highlight>
                  <a:srgbClr val="FAFAFA"/>
                </a:highlight>
                <a:latin typeface="Consolas"/>
                <a:ea typeface="Consolas"/>
                <a:cs typeface="Consolas"/>
                <a:sym typeface="Consolas"/>
              </a:rPr>
              <a:t>@Test</a:t>
            </a:r>
            <a:endParaRPr sz="1600" b="1">
              <a:solidFill>
                <a:srgbClr val="666666"/>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22B3EB"/>
                </a:solidFill>
                <a:highlight>
                  <a:srgbClr val="FAFAFA"/>
                </a:highlight>
                <a:latin typeface="Consolas"/>
                <a:ea typeface="Consolas"/>
                <a:cs typeface="Consolas"/>
                <a:sym typeface="Consolas"/>
              </a:rPr>
              <a:t>public</a:t>
            </a:r>
            <a:r>
              <a:rPr lang="ru" sz="1600" b="1">
                <a:solidFill>
                  <a:srgbClr val="666666"/>
                </a:solidFill>
                <a:highlight>
                  <a:srgbClr val="FAFAFA"/>
                </a:highlight>
                <a:latin typeface="Consolas"/>
                <a:ea typeface="Consolas"/>
                <a:cs typeface="Consolas"/>
                <a:sym typeface="Consolas"/>
              </a:rPr>
              <a:t> </a:t>
            </a:r>
            <a:r>
              <a:rPr lang="ru" sz="1600" b="1">
                <a:solidFill>
                  <a:srgbClr val="DC322F"/>
                </a:solidFill>
                <a:highlight>
                  <a:srgbClr val="FAFAFA"/>
                </a:highlight>
                <a:latin typeface="Consolas"/>
                <a:ea typeface="Consolas"/>
                <a:cs typeface="Consolas"/>
                <a:sym typeface="Consolas"/>
              </a:rPr>
              <a:t>void</a:t>
            </a:r>
            <a:r>
              <a:rPr lang="ru" sz="1600" b="1">
                <a:solidFill>
                  <a:srgbClr val="666666"/>
                </a:solidFill>
                <a:highlight>
                  <a:srgbClr val="FAFAFA"/>
                </a:highlight>
                <a:latin typeface="Consolas"/>
                <a:ea typeface="Consolas"/>
                <a:cs typeface="Consolas"/>
                <a:sym typeface="Consolas"/>
              </a:rPr>
              <a:t> </a:t>
            </a:r>
            <a:r>
              <a:rPr lang="ru" sz="1600" b="1">
                <a:solidFill>
                  <a:srgbClr val="22B3EB"/>
                </a:solidFill>
                <a:highlight>
                  <a:srgbClr val="FAFAFA"/>
                </a:highlight>
                <a:latin typeface="Consolas"/>
                <a:ea typeface="Consolas"/>
                <a:cs typeface="Consolas"/>
                <a:sym typeface="Consolas"/>
              </a:rPr>
              <a:t>getEmptyOrdersHistory</a:t>
            </a:r>
            <a:r>
              <a:rPr lang="ru" sz="1600" b="1">
                <a:solidFill>
                  <a:srgbClr val="859900"/>
                </a:solidFill>
                <a:highlight>
                  <a:srgbClr val="FAFAFA"/>
                </a:highlight>
                <a:latin typeface="Consolas"/>
                <a:ea typeface="Consolas"/>
                <a:cs typeface="Consolas"/>
                <a:sym typeface="Consolas"/>
              </a:rPr>
              <a:t>()</a:t>
            </a:r>
            <a:r>
              <a:rPr lang="ru" sz="1600" b="1">
                <a:solidFill>
                  <a:srgbClr val="666666"/>
                </a:solidFill>
                <a:highlight>
                  <a:srgbClr val="FAFAFA"/>
                </a:highlight>
                <a:latin typeface="Consolas"/>
                <a:ea typeface="Consolas"/>
                <a:cs typeface="Consolas"/>
                <a:sym typeface="Consolas"/>
              </a:rPr>
              <a:t> </a:t>
            </a:r>
            <a:r>
              <a:rPr lang="ru" sz="1600" b="1">
                <a:solidFill>
                  <a:srgbClr val="859900"/>
                </a:solidFill>
                <a:highlight>
                  <a:srgbClr val="FAFAFA"/>
                </a:highlight>
                <a:latin typeface="Consolas"/>
                <a:ea typeface="Consolas"/>
                <a:cs typeface="Consolas"/>
                <a:sym typeface="Consolas"/>
              </a:rPr>
              <a:t>{</a:t>
            </a:r>
            <a:endParaRPr sz="1600" b="1">
              <a:solidFill>
                <a:srgbClr val="666666"/>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666666"/>
                </a:solidFill>
                <a:highlight>
                  <a:srgbClr val="FAFAFA"/>
                </a:highlight>
                <a:latin typeface="Consolas"/>
                <a:ea typeface="Consolas"/>
                <a:cs typeface="Consolas"/>
                <a:sym typeface="Consolas"/>
              </a:rPr>
              <a:t>    </a:t>
            </a:r>
            <a:r>
              <a:rPr lang="ru" sz="1600" b="1">
                <a:solidFill>
                  <a:srgbClr val="586E75"/>
                </a:solidFill>
                <a:highlight>
                  <a:srgbClr val="FAFAFA"/>
                </a:highlight>
                <a:latin typeface="Consolas"/>
                <a:ea typeface="Consolas"/>
                <a:cs typeface="Consolas"/>
                <a:sym typeface="Consolas"/>
              </a:rPr>
              <a:t>stubFor</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get</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urlEqualTo</a:t>
            </a:r>
            <a:r>
              <a:rPr lang="ru" sz="1600" b="1">
                <a:solidFill>
                  <a:srgbClr val="859900"/>
                </a:solidFill>
                <a:highlight>
                  <a:srgbClr val="FAFAFA"/>
                </a:highlight>
                <a:latin typeface="Consolas"/>
                <a:ea typeface="Consolas"/>
                <a:cs typeface="Consolas"/>
                <a:sym typeface="Consolas"/>
              </a:rPr>
              <a:t>(</a:t>
            </a:r>
            <a:r>
              <a:rPr lang="ru" sz="1600" b="1">
                <a:solidFill>
                  <a:srgbClr val="2AA198"/>
                </a:solidFill>
                <a:highlight>
                  <a:srgbClr val="FAFAFA"/>
                </a:highlight>
                <a:latin typeface="Consolas"/>
                <a:ea typeface="Consolas"/>
                <a:cs typeface="Consolas"/>
                <a:sym typeface="Consolas"/>
              </a:rPr>
              <a:t>"/orders"</a:t>
            </a:r>
            <a:r>
              <a:rPr lang="ru" sz="1600" b="1">
                <a:solidFill>
                  <a:srgbClr val="859900"/>
                </a:solidFill>
                <a:highlight>
                  <a:srgbClr val="FAFAFA"/>
                </a:highlight>
                <a:latin typeface="Consolas"/>
                <a:ea typeface="Consolas"/>
                <a:cs typeface="Consolas"/>
                <a:sym typeface="Consolas"/>
              </a:rPr>
              <a:t>))</a:t>
            </a:r>
            <a:endParaRPr sz="1600" b="1">
              <a:solidFill>
                <a:srgbClr val="859900"/>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586E75"/>
                </a:solidFill>
                <a:highlight>
                  <a:srgbClr val="FAFAFA"/>
                </a:highlight>
                <a:latin typeface="Consolas"/>
                <a:ea typeface="Consolas"/>
                <a:cs typeface="Consolas"/>
                <a:sym typeface="Consolas"/>
              </a:rPr>
              <a:t>            .withRequestBody</a:t>
            </a:r>
            <a:endParaRPr sz="1600" b="1">
              <a:solidFill>
                <a:srgbClr val="586E75"/>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586E75"/>
                </a:solidFill>
                <a:highlight>
                  <a:srgbClr val="FAFAFA"/>
                </a:highlight>
                <a:latin typeface="Consolas"/>
                <a:ea typeface="Consolas"/>
                <a:cs typeface="Consolas"/>
                <a:sym typeface="Consolas"/>
              </a:rPr>
              <a:t>              (matchingXPath(Email[contains(‘</a:t>
            </a:r>
            <a:r>
              <a:rPr lang="ru" sz="1600" b="1" u="sng">
                <a:solidFill>
                  <a:srgbClr val="38761D"/>
                </a:solidFill>
                <a:latin typeface="Source Sans Pro"/>
                <a:ea typeface="Source Sans Pro"/>
                <a:cs typeface="Source Sans Pro"/>
                <a:sym typeface="Source Sans Pro"/>
              </a:rPr>
              <a:t>userWithoutOrders@gmail.com</a:t>
            </a:r>
            <a:r>
              <a:rPr lang="ru" sz="1600" b="1">
                <a:solidFill>
                  <a:srgbClr val="586E75"/>
                </a:solidFill>
                <a:highlight>
                  <a:srgbClr val="FAFAFA"/>
                </a:highlight>
                <a:latin typeface="Consolas"/>
                <a:ea typeface="Consolas"/>
                <a:cs typeface="Consolas"/>
                <a:sym typeface="Consolas"/>
              </a:rPr>
              <a:t>’)]"))</a:t>
            </a:r>
            <a:endParaRPr sz="1600" b="1">
              <a:solidFill>
                <a:srgbClr val="859900"/>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666666"/>
                </a:solidFill>
                <a:highlight>
                  <a:srgbClr val="FAFAFA"/>
                </a:highlight>
                <a:latin typeface="Consolas"/>
                <a:ea typeface="Consolas"/>
                <a:cs typeface="Consolas"/>
                <a:sym typeface="Consolas"/>
              </a:rPr>
              <a:t>            </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willReturn</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aResponse</a:t>
            </a:r>
            <a:r>
              <a:rPr lang="ru" sz="1600" b="1">
                <a:solidFill>
                  <a:srgbClr val="859900"/>
                </a:solidFill>
                <a:highlight>
                  <a:srgbClr val="FAFAFA"/>
                </a:highlight>
                <a:latin typeface="Consolas"/>
                <a:ea typeface="Consolas"/>
                <a:cs typeface="Consolas"/>
                <a:sym typeface="Consolas"/>
              </a:rPr>
              <a:t>()</a:t>
            </a:r>
            <a:endParaRPr sz="1600" b="1">
              <a:solidFill>
                <a:srgbClr val="666666"/>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666666"/>
                </a:solidFill>
                <a:highlight>
                  <a:srgbClr val="FAFAFA"/>
                </a:highlight>
                <a:latin typeface="Consolas"/>
                <a:ea typeface="Consolas"/>
                <a:cs typeface="Consolas"/>
                <a:sym typeface="Consolas"/>
              </a:rPr>
              <a:t>            </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withHeader</a:t>
            </a:r>
            <a:r>
              <a:rPr lang="ru" sz="1600" b="1">
                <a:solidFill>
                  <a:srgbClr val="859900"/>
                </a:solidFill>
                <a:highlight>
                  <a:srgbClr val="FAFAFA"/>
                </a:highlight>
                <a:latin typeface="Consolas"/>
                <a:ea typeface="Consolas"/>
                <a:cs typeface="Consolas"/>
                <a:sym typeface="Consolas"/>
              </a:rPr>
              <a:t>(</a:t>
            </a:r>
            <a:r>
              <a:rPr lang="ru" sz="1600" b="1">
                <a:solidFill>
                  <a:srgbClr val="2AA198"/>
                </a:solidFill>
                <a:highlight>
                  <a:srgbClr val="FAFAFA"/>
                </a:highlight>
                <a:latin typeface="Consolas"/>
                <a:ea typeface="Consolas"/>
                <a:cs typeface="Consolas"/>
                <a:sym typeface="Consolas"/>
              </a:rPr>
              <a:t>"Content-Type"</a:t>
            </a:r>
            <a:r>
              <a:rPr lang="ru" sz="1600" b="1">
                <a:solidFill>
                  <a:srgbClr val="859900"/>
                </a:solidFill>
                <a:highlight>
                  <a:srgbClr val="FAFAFA"/>
                </a:highlight>
                <a:latin typeface="Consolas"/>
                <a:ea typeface="Consolas"/>
                <a:cs typeface="Consolas"/>
                <a:sym typeface="Consolas"/>
              </a:rPr>
              <a:t>,</a:t>
            </a:r>
            <a:r>
              <a:rPr lang="ru" sz="1600" b="1">
                <a:solidFill>
                  <a:srgbClr val="666666"/>
                </a:solidFill>
                <a:highlight>
                  <a:srgbClr val="FAFAFA"/>
                </a:highlight>
                <a:latin typeface="Consolas"/>
                <a:ea typeface="Consolas"/>
                <a:cs typeface="Consolas"/>
                <a:sym typeface="Consolas"/>
              </a:rPr>
              <a:t> </a:t>
            </a:r>
            <a:r>
              <a:rPr lang="ru" sz="1600" b="1">
                <a:solidFill>
                  <a:srgbClr val="2AA198"/>
                </a:solidFill>
                <a:highlight>
                  <a:srgbClr val="FAFAFA"/>
                </a:highlight>
                <a:latin typeface="Consolas"/>
                <a:ea typeface="Consolas"/>
                <a:cs typeface="Consolas"/>
                <a:sym typeface="Consolas"/>
              </a:rPr>
              <a:t>"text/json"</a:t>
            </a:r>
            <a:r>
              <a:rPr lang="ru" sz="1600" b="1">
                <a:solidFill>
                  <a:srgbClr val="859900"/>
                </a:solidFill>
                <a:highlight>
                  <a:srgbClr val="FAFAFA"/>
                </a:highlight>
                <a:latin typeface="Consolas"/>
                <a:ea typeface="Consolas"/>
                <a:cs typeface="Consolas"/>
                <a:sym typeface="Consolas"/>
              </a:rPr>
              <a:t>)</a:t>
            </a:r>
            <a:endParaRPr sz="1600" b="1">
              <a:solidFill>
                <a:srgbClr val="666666"/>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666666"/>
                </a:solidFill>
                <a:highlight>
                  <a:srgbClr val="FAFAFA"/>
                </a:highlight>
                <a:latin typeface="Consolas"/>
                <a:ea typeface="Consolas"/>
                <a:cs typeface="Consolas"/>
                <a:sym typeface="Consolas"/>
              </a:rPr>
              <a:t>            </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withBody </a:t>
            </a:r>
            <a:endParaRPr sz="1600" b="1">
              <a:solidFill>
                <a:srgbClr val="586E75"/>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859900"/>
                </a:solidFill>
                <a:highlight>
                  <a:srgbClr val="FAFAFA"/>
                </a:highlight>
                <a:latin typeface="Consolas"/>
                <a:ea typeface="Consolas"/>
                <a:cs typeface="Consolas"/>
                <a:sym typeface="Consolas"/>
              </a:rPr>
              <a:t>               (</a:t>
            </a:r>
            <a:r>
              <a:rPr lang="ru" sz="1600" b="1">
                <a:solidFill>
                  <a:srgbClr val="2AA198"/>
                </a:solidFill>
                <a:highlight>
                  <a:srgbClr val="FAFAFA"/>
                </a:highlight>
                <a:latin typeface="Consolas"/>
                <a:ea typeface="Consolas"/>
                <a:cs typeface="Consolas"/>
                <a:sym typeface="Consolas"/>
              </a:rPr>
              <a:t>"{\"status\":\"Success\",</a:t>
            </a:r>
            <a:endParaRPr sz="1600" b="1">
              <a:solidFill>
                <a:srgbClr val="2AA198"/>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2AA198"/>
                </a:solidFill>
                <a:highlight>
                  <a:srgbClr val="FAFAFA"/>
                </a:highlight>
                <a:latin typeface="Consolas"/>
                <a:ea typeface="Consolas"/>
                <a:cs typeface="Consolas"/>
                <a:sym typeface="Consolas"/>
              </a:rPr>
              <a:t>                  \"message\":\"Orders history is empty\"}"</a:t>
            </a:r>
            <a:r>
              <a:rPr lang="ru" sz="1600" b="1">
                <a:solidFill>
                  <a:srgbClr val="859900"/>
                </a:solidFill>
                <a:highlight>
                  <a:srgbClr val="FAFAFA"/>
                </a:highlight>
                <a:latin typeface="Consolas"/>
                <a:ea typeface="Consolas"/>
                <a:cs typeface="Consolas"/>
                <a:sym typeface="Consolas"/>
              </a:rPr>
              <a:t>)));</a:t>
            </a:r>
            <a:endParaRPr sz="1600" b="1">
              <a:solidFill>
                <a:srgbClr val="859900"/>
              </a:solidFill>
              <a:highlight>
                <a:srgbClr val="FAFAFA"/>
              </a:highlight>
              <a:latin typeface="Consolas"/>
              <a:ea typeface="Consolas"/>
              <a:cs typeface="Consolas"/>
              <a:sym typeface="Consolas"/>
            </a:endParaRPr>
          </a:p>
          <a:p>
            <a:pPr marL="0" lvl="0" indent="0" algn="l" rtl="0">
              <a:spcBef>
                <a:spcPts val="0"/>
              </a:spcBef>
              <a:spcAft>
                <a:spcPts val="0"/>
              </a:spcAft>
              <a:buNone/>
            </a:pPr>
            <a:endParaRPr sz="1600" b="1">
              <a:solidFill>
                <a:srgbClr val="666666"/>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666666"/>
                </a:solidFill>
                <a:highlight>
                  <a:srgbClr val="FAFAFA"/>
                </a:highlight>
                <a:latin typeface="Consolas"/>
                <a:ea typeface="Consolas"/>
                <a:cs typeface="Consolas"/>
                <a:sym typeface="Consolas"/>
              </a:rPr>
              <a:t>    </a:t>
            </a:r>
            <a:r>
              <a:rPr lang="ru" sz="1600" b="1">
                <a:solidFill>
                  <a:srgbClr val="586E75"/>
                </a:solidFill>
                <a:highlight>
                  <a:srgbClr val="FAFAFA"/>
                </a:highlight>
                <a:latin typeface="Consolas"/>
                <a:ea typeface="Consolas"/>
                <a:cs typeface="Consolas"/>
                <a:sym typeface="Consolas"/>
              </a:rPr>
              <a:t>assertThat</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testClient</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get</a:t>
            </a:r>
            <a:r>
              <a:rPr lang="ru" sz="1600" b="1">
                <a:solidFill>
                  <a:srgbClr val="859900"/>
                </a:solidFill>
                <a:highlight>
                  <a:srgbClr val="FAFAFA"/>
                </a:highlight>
                <a:latin typeface="Consolas"/>
                <a:ea typeface="Consolas"/>
                <a:cs typeface="Consolas"/>
                <a:sym typeface="Consolas"/>
              </a:rPr>
              <a:t>(</a:t>
            </a:r>
            <a:r>
              <a:rPr lang="ru" sz="1600" b="1">
                <a:solidFill>
                  <a:srgbClr val="2AA198"/>
                </a:solidFill>
                <a:highlight>
                  <a:srgbClr val="FAFAFA"/>
                </a:highlight>
                <a:latin typeface="Consolas"/>
                <a:ea typeface="Consolas"/>
                <a:cs typeface="Consolas"/>
                <a:sym typeface="Consolas"/>
              </a:rPr>
              <a:t>"/some/thing"</a:t>
            </a:r>
            <a:r>
              <a:rPr lang="ru" sz="1600" b="1">
                <a:solidFill>
                  <a:srgbClr val="859900"/>
                </a:solidFill>
                <a:highlight>
                  <a:srgbClr val="FAFAFA"/>
                </a:highlight>
                <a:latin typeface="Consolas"/>
                <a:ea typeface="Consolas"/>
                <a:cs typeface="Consolas"/>
                <a:sym typeface="Consolas"/>
              </a:rPr>
              <a:t>).</a:t>
            </a:r>
            <a:r>
              <a:rPr lang="ru" sz="1600" b="1">
                <a:solidFill>
                  <a:srgbClr val="586E75"/>
                </a:solidFill>
                <a:highlight>
                  <a:srgbClr val="FAFAFA"/>
                </a:highlight>
                <a:latin typeface="Consolas"/>
                <a:ea typeface="Consolas"/>
                <a:cs typeface="Consolas"/>
                <a:sym typeface="Consolas"/>
              </a:rPr>
              <a:t>statusCode</a:t>
            </a:r>
            <a:r>
              <a:rPr lang="ru" sz="1600" b="1">
                <a:solidFill>
                  <a:srgbClr val="859900"/>
                </a:solidFill>
                <a:highlight>
                  <a:srgbClr val="FAFAFA"/>
                </a:highlight>
                <a:latin typeface="Consolas"/>
                <a:ea typeface="Consolas"/>
                <a:cs typeface="Consolas"/>
                <a:sym typeface="Consolas"/>
              </a:rPr>
              <a:t>(),</a:t>
            </a:r>
            <a:r>
              <a:rPr lang="ru" sz="1600" b="1">
                <a:solidFill>
                  <a:srgbClr val="666666"/>
                </a:solidFill>
                <a:highlight>
                  <a:srgbClr val="FAFAFA"/>
                </a:highlight>
                <a:latin typeface="Consolas"/>
                <a:ea typeface="Consolas"/>
                <a:cs typeface="Consolas"/>
                <a:sym typeface="Consolas"/>
              </a:rPr>
              <a:t> </a:t>
            </a:r>
            <a:r>
              <a:rPr lang="ru" sz="1600" b="1">
                <a:solidFill>
                  <a:srgbClr val="586E75"/>
                </a:solidFill>
                <a:highlight>
                  <a:srgbClr val="FAFAFA"/>
                </a:highlight>
                <a:latin typeface="Consolas"/>
                <a:ea typeface="Consolas"/>
                <a:cs typeface="Consolas"/>
                <a:sym typeface="Consolas"/>
              </a:rPr>
              <a:t>is</a:t>
            </a:r>
            <a:r>
              <a:rPr lang="ru" sz="1600" b="1">
                <a:solidFill>
                  <a:srgbClr val="859900"/>
                </a:solidFill>
                <a:highlight>
                  <a:srgbClr val="FAFAFA"/>
                </a:highlight>
                <a:latin typeface="Consolas"/>
                <a:ea typeface="Consolas"/>
                <a:cs typeface="Consolas"/>
                <a:sym typeface="Consolas"/>
              </a:rPr>
              <a:t>(</a:t>
            </a:r>
            <a:r>
              <a:rPr lang="ru" sz="1600" b="1">
                <a:solidFill>
                  <a:srgbClr val="2AA198"/>
                </a:solidFill>
                <a:highlight>
                  <a:srgbClr val="FAFAFA"/>
                </a:highlight>
                <a:latin typeface="Consolas"/>
                <a:ea typeface="Consolas"/>
                <a:cs typeface="Consolas"/>
                <a:sym typeface="Consolas"/>
              </a:rPr>
              <a:t>200</a:t>
            </a:r>
            <a:r>
              <a:rPr lang="ru" sz="1600" b="1">
                <a:solidFill>
                  <a:srgbClr val="859900"/>
                </a:solidFill>
                <a:highlight>
                  <a:srgbClr val="FAFAFA"/>
                </a:highlight>
                <a:latin typeface="Consolas"/>
                <a:ea typeface="Consolas"/>
                <a:cs typeface="Consolas"/>
                <a:sym typeface="Consolas"/>
              </a:rPr>
              <a:t>));</a:t>
            </a:r>
            <a:endParaRPr sz="1600" b="1">
              <a:solidFill>
                <a:srgbClr val="666666"/>
              </a:solidFill>
              <a:highlight>
                <a:srgbClr val="FAFAFA"/>
              </a:highlight>
              <a:latin typeface="Consolas"/>
              <a:ea typeface="Consolas"/>
              <a:cs typeface="Consolas"/>
              <a:sym typeface="Consolas"/>
            </a:endParaRPr>
          </a:p>
          <a:p>
            <a:pPr marL="0" lvl="0" indent="0" algn="l" rtl="0">
              <a:spcBef>
                <a:spcPts val="0"/>
              </a:spcBef>
              <a:spcAft>
                <a:spcPts val="0"/>
              </a:spcAft>
              <a:buNone/>
            </a:pPr>
            <a:r>
              <a:rPr lang="ru" sz="1600" b="1">
                <a:solidFill>
                  <a:srgbClr val="859900"/>
                </a:solidFill>
                <a:highlight>
                  <a:srgbClr val="FAFAFA"/>
                </a:highlight>
                <a:latin typeface="Consolas"/>
                <a:ea typeface="Consolas"/>
                <a:cs typeface="Consolas"/>
                <a:sym typeface="Consolas"/>
              </a:rPr>
              <a:t>}</a:t>
            </a:r>
            <a:endParaRPr sz="1600" b="1">
              <a:solidFill>
                <a:srgbClr val="859900"/>
              </a:solidFill>
              <a:highlight>
                <a:srgbClr val="FAFAFA"/>
              </a:highlight>
              <a:latin typeface="Consolas"/>
              <a:ea typeface="Consolas"/>
              <a:cs typeface="Consolas"/>
              <a:sym typeface="Consolas"/>
            </a:endParaRPr>
          </a:p>
          <a:p>
            <a:pPr marL="0" lvl="0" indent="0" algn="l" rtl="0">
              <a:spcBef>
                <a:spcPts val="0"/>
              </a:spcBef>
              <a:spcAft>
                <a:spcPts val="0"/>
              </a:spcAft>
              <a:buNone/>
            </a:pPr>
            <a:endParaRPr sz="1800">
              <a:solidFill>
                <a:srgbClr val="586E75"/>
              </a:solidFill>
              <a:highlight>
                <a:srgbClr val="FAFAFA"/>
              </a:highlight>
              <a:latin typeface="Consolas"/>
              <a:ea typeface="Consolas"/>
              <a:cs typeface="Consolas"/>
              <a:sym typeface="Consolas"/>
            </a:endParaRPr>
          </a:p>
          <a:p>
            <a:pPr marL="0" lvl="0" indent="0" algn="l" rtl="0">
              <a:lnSpc>
                <a:spcPct val="180000"/>
              </a:lnSpc>
              <a:spcBef>
                <a:spcPts val="0"/>
              </a:spcBef>
              <a:spcAft>
                <a:spcPts val="0"/>
              </a:spcAft>
              <a:buNone/>
            </a:pPr>
            <a:endParaRPr sz="1800">
              <a:solidFill>
                <a:srgbClr val="859900"/>
              </a:solidFill>
              <a:highlight>
                <a:srgbClr val="FAFAFA"/>
              </a:highlight>
              <a:latin typeface="Consolas"/>
              <a:ea typeface="Consolas"/>
              <a:cs typeface="Consolas"/>
              <a:sym typeface="Consolas"/>
            </a:endParaRPr>
          </a:p>
        </p:txBody>
      </p:sp>
      <p:sp>
        <p:nvSpPr>
          <p:cNvPr id="427" name="Google Shape;427;p38"/>
          <p:cNvSpPr txBox="1">
            <a:spLocks noGrp="1"/>
          </p:cNvSpPr>
          <p:nvPr>
            <p:ph type="title" idx="4294967295"/>
          </p:nvPr>
        </p:nvSpPr>
        <p:spPr>
          <a:xfrm>
            <a:off x="655650" y="124675"/>
            <a:ext cx="8229600" cy="519000"/>
          </a:xfrm>
          <a:prstGeom prst="rect">
            <a:avLst/>
          </a:prstGeom>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 sz="3000">
                <a:solidFill>
                  <a:srgbClr val="404040"/>
                </a:solidFill>
                <a:latin typeface="Source Sans Pro"/>
                <a:ea typeface="Source Sans Pro"/>
                <a:cs typeface="Source Sans Pro"/>
                <a:sym typeface="Source Sans Pro"/>
              </a:rPr>
              <a:t>Create a code</a:t>
            </a:r>
            <a:br>
              <a:rPr lang="ru" sz="3000" b="0">
                <a:solidFill>
                  <a:srgbClr val="404040"/>
                </a:solidFill>
                <a:latin typeface="Source Sans Pro"/>
                <a:ea typeface="Source Sans Pro"/>
                <a:cs typeface="Source Sans Pro"/>
                <a:sym typeface="Source Sans Pro"/>
              </a:rPr>
            </a:br>
            <a:endParaRPr sz="3000">
              <a:solidFill>
                <a:srgbClr val="404040"/>
              </a:solidFill>
              <a:latin typeface="Source Sans Pro"/>
              <a:ea typeface="Source Sans Pro"/>
              <a:cs typeface="Source Sans Pro"/>
              <a:sym typeface="Source Sans Pro"/>
            </a:endParaRPr>
          </a:p>
        </p:txBody>
      </p:sp>
      <p:pic>
        <p:nvPicPr>
          <p:cNvPr id="428" name="Google Shape;428;p38"/>
          <p:cNvPicPr preferRelativeResize="0"/>
          <p:nvPr/>
        </p:nvPicPr>
        <p:blipFill>
          <a:blip r:embed="rId3">
            <a:alphaModFix/>
          </a:blip>
          <a:stretch>
            <a:fillRect/>
          </a:stretch>
        </p:blipFill>
        <p:spPr>
          <a:xfrm>
            <a:off x="7669300" y="4272275"/>
            <a:ext cx="1422234" cy="79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9"/>
          <p:cNvSpPr/>
          <p:nvPr/>
        </p:nvSpPr>
        <p:spPr>
          <a:xfrm>
            <a:off x="1439175" y="2291225"/>
            <a:ext cx="300300" cy="723000"/>
          </a:xfrm>
          <a:prstGeom prst="downArrow">
            <a:avLst>
              <a:gd name="adj1" fmla="val 50000"/>
              <a:gd name="adj2" fmla="val 50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txBox="1">
            <a:spLocks noGrp="1"/>
          </p:cNvSpPr>
          <p:nvPr>
            <p:ph type="title" idx="4294967295"/>
          </p:nvPr>
        </p:nvSpPr>
        <p:spPr>
          <a:xfrm>
            <a:off x="656050" y="291475"/>
            <a:ext cx="5634600" cy="521700"/>
          </a:xfrm>
          <a:prstGeom prst="rect">
            <a:avLst/>
          </a:prstGeom>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 sz="3000">
                <a:solidFill>
                  <a:srgbClr val="404040"/>
                </a:solidFill>
                <a:latin typeface="Source Sans Pro"/>
                <a:ea typeface="Source Sans Pro"/>
                <a:cs typeface="Source Sans Pro"/>
                <a:sym typeface="Source Sans Pro"/>
              </a:rPr>
              <a:t>What if we want more users?</a:t>
            </a:r>
            <a:endParaRPr sz="3000">
              <a:solidFill>
                <a:srgbClr val="404040"/>
              </a:solidFill>
              <a:latin typeface="Source Sans Pro"/>
              <a:ea typeface="Source Sans Pro"/>
              <a:cs typeface="Source Sans Pro"/>
              <a:sym typeface="Source Sans Pro"/>
            </a:endParaRPr>
          </a:p>
        </p:txBody>
      </p:sp>
      <p:sp>
        <p:nvSpPr>
          <p:cNvPr id="435" name="Google Shape;435;p39"/>
          <p:cNvSpPr/>
          <p:nvPr/>
        </p:nvSpPr>
        <p:spPr>
          <a:xfrm>
            <a:off x="926075" y="1188875"/>
            <a:ext cx="1326600" cy="1213800"/>
          </a:xfrm>
          <a:prstGeom prst="ellipse">
            <a:avLst/>
          </a:prstGeom>
          <a:gradFill>
            <a:gsLst>
              <a:gs pos="0">
                <a:srgbClr val="FDECDB"/>
              </a:gs>
              <a:gs pos="100000">
                <a:srgbClr val="F0A96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a:off x="1195175" y="1434275"/>
            <a:ext cx="788400" cy="723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txBox="1"/>
          <p:nvPr/>
        </p:nvSpPr>
        <p:spPr>
          <a:xfrm>
            <a:off x="1439175" y="1576850"/>
            <a:ext cx="3003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B45F06"/>
                </a:solidFill>
                <a:latin typeface="Impact"/>
                <a:ea typeface="Impact"/>
                <a:cs typeface="Impact"/>
                <a:sym typeface="Impact"/>
              </a:rPr>
              <a:t>1</a:t>
            </a:r>
            <a:endParaRPr sz="2000">
              <a:solidFill>
                <a:srgbClr val="B45F06"/>
              </a:solidFill>
              <a:latin typeface="Impact"/>
              <a:ea typeface="Impact"/>
              <a:cs typeface="Impact"/>
              <a:sym typeface="Impact"/>
            </a:endParaRPr>
          </a:p>
        </p:txBody>
      </p:sp>
      <p:sp>
        <p:nvSpPr>
          <p:cNvPr id="438" name="Google Shape;438;p39"/>
          <p:cNvSpPr txBox="1"/>
          <p:nvPr/>
        </p:nvSpPr>
        <p:spPr>
          <a:xfrm>
            <a:off x="548875" y="3046875"/>
            <a:ext cx="22170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a:latin typeface="Trebuchet MS"/>
                <a:ea typeface="Trebuchet MS"/>
                <a:cs typeface="Trebuchet MS"/>
                <a:sym typeface="Trebuchet MS"/>
              </a:rPr>
              <a:t>Define Use Cases</a:t>
            </a:r>
            <a:endParaRPr sz="2000" b="1">
              <a:latin typeface="Trebuchet MS"/>
              <a:ea typeface="Trebuchet MS"/>
              <a:cs typeface="Trebuchet MS"/>
              <a:sym typeface="Trebuchet MS"/>
            </a:endParaRPr>
          </a:p>
        </p:txBody>
      </p:sp>
      <p:sp>
        <p:nvSpPr>
          <p:cNvPr id="439" name="Google Shape;439;p39"/>
          <p:cNvSpPr/>
          <p:nvPr/>
        </p:nvSpPr>
        <p:spPr>
          <a:xfrm>
            <a:off x="3569150" y="2291225"/>
            <a:ext cx="300300" cy="723000"/>
          </a:xfrm>
          <a:prstGeom prst="downArrow">
            <a:avLst>
              <a:gd name="adj1" fmla="val 50000"/>
              <a:gd name="adj2" fmla="val 50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3056050" y="1188875"/>
            <a:ext cx="1326600" cy="1213800"/>
          </a:xfrm>
          <a:prstGeom prst="ellipse">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3325150" y="1434275"/>
            <a:ext cx="788400" cy="723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txBox="1"/>
          <p:nvPr/>
        </p:nvSpPr>
        <p:spPr>
          <a:xfrm>
            <a:off x="3569150" y="1576850"/>
            <a:ext cx="300300" cy="400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38761D"/>
                </a:solidFill>
                <a:latin typeface="Impact"/>
                <a:ea typeface="Impact"/>
                <a:cs typeface="Impact"/>
                <a:sym typeface="Impact"/>
              </a:rPr>
              <a:t>2</a:t>
            </a:r>
            <a:endParaRPr sz="2000">
              <a:solidFill>
                <a:srgbClr val="38761D"/>
              </a:solidFill>
              <a:latin typeface="Impact"/>
              <a:ea typeface="Impact"/>
              <a:cs typeface="Impact"/>
              <a:sym typeface="Impact"/>
            </a:endParaRPr>
          </a:p>
        </p:txBody>
      </p:sp>
      <p:sp>
        <p:nvSpPr>
          <p:cNvPr id="443" name="Google Shape;443;p39"/>
          <p:cNvSpPr txBox="1"/>
          <p:nvPr/>
        </p:nvSpPr>
        <p:spPr>
          <a:xfrm>
            <a:off x="2678850" y="3046875"/>
            <a:ext cx="22170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a:latin typeface="Trebuchet MS"/>
                <a:ea typeface="Trebuchet MS"/>
                <a:cs typeface="Trebuchet MS"/>
                <a:sym typeface="Trebuchet MS"/>
              </a:rPr>
              <a:t>Define How to Get the Info</a:t>
            </a:r>
            <a:endParaRPr sz="2000" b="1">
              <a:latin typeface="Trebuchet MS"/>
              <a:ea typeface="Trebuchet MS"/>
              <a:cs typeface="Trebuchet MS"/>
              <a:sym typeface="Trebuchet MS"/>
            </a:endParaRPr>
          </a:p>
        </p:txBody>
      </p:sp>
      <p:sp>
        <p:nvSpPr>
          <p:cNvPr id="444" name="Google Shape;444;p39"/>
          <p:cNvSpPr/>
          <p:nvPr/>
        </p:nvSpPr>
        <p:spPr>
          <a:xfrm>
            <a:off x="5784150" y="2291225"/>
            <a:ext cx="300300" cy="723000"/>
          </a:xfrm>
          <a:prstGeom prst="downArrow">
            <a:avLst>
              <a:gd name="adj1" fmla="val 50000"/>
              <a:gd name="adj2" fmla="val 500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a:t>
            </a:r>
            <a:endParaRPr/>
          </a:p>
        </p:txBody>
      </p:sp>
      <p:sp>
        <p:nvSpPr>
          <p:cNvPr id="445" name="Google Shape;445;p39"/>
          <p:cNvSpPr/>
          <p:nvPr/>
        </p:nvSpPr>
        <p:spPr>
          <a:xfrm>
            <a:off x="5271050" y="1188875"/>
            <a:ext cx="1326600" cy="1213800"/>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a:t>
            </a:r>
            <a:endParaRPr/>
          </a:p>
        </p:txBody>
      </p:sp>
      <p:sp>
        <p:nvSpPr>
          <p:cNvPr id="446" name="Google Shape;446;p39"/>
          <p:cNvSpPr/>
          <p:nvPr/>
        </p:nvSpPr>
        <p:spPr>
          <a:xfrm>
            <a:off x="5540150" y="1434275"/>
            <a:ext cx="788400" cy="723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9"/>
          <p:cNvSpPr txBox="1"/>
          <p:nvPr/>
        </p:nvSpPr>
        <p:spPr>
          <a:xfrm>
            <a:off x="5784150" y="1576850"/>
            <a:ext cx="300300" cy="400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1155CC"/>
                </a:solidFill>
                <a:latin typeface="Impact"/>
                <a:ea typeface="Impact"/>
                <a:cs typeface="Impact"/>
                <a:sym typeface="Impact"/>
              </a:rPr>
              <a:t>3</a:t>
            </a:r>
            <a:endParaRPr sz="2000">
              <a:solidFill>
                <a:srgbClr val="1155CC"/>
              </a:solidFill>
              <a:latin typeface="Impact"/>
              <a:ea typeface="Impact"/>
              <a:cs typeface="Impact"/>
              <a:sym typeface="Impact"/>
            </a:endParaRPr>
          </a:p>
        </p:txBody>
      </p:sp>
      <p:sp>
        <p:nvSpPr>
          <p:cNvPr id="448" name="Google Shape;448;p39"/>
          <p:cNvSpPr txBox="1"/>
          <p:nvPr/>
        </p:nvSpPr>
        <p:spPr>
          <a:xfrm>
            <a:off x="4893850" y="3046875"/>
            <a:ext cx="22170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a:latin typeface="Trebuchet MS"/>
                <a:ea typeface="Trebuchet MS"/>
                <a:cs typeface="Trebuchet MS"/>
                <a:sym typeface="Trebuchet MS"/>
              </a:rPr>
              <a:t>Create Stub Pairs</a:t>
            </a:r>
            <a:endParaRPr sz="2000" b="1">
              <a:latin typeface="Trebuchet MS"/>
              <a:ea typeface="Trebuchet MS"/>
              <a:cs typeface="Trebuchet MS"/>
              <a:sym typeface="Trebuchet MS"/>
            </a:endParaRPr>
          </a:p>
        </p:txBody>
      </p:sp>
      <p:sp>
        <p:nvSpPr>
          <p:cNvPr id="449" name="Google Shape;449;p39"/>
          <p:cNvSpPr/>
          <p:nvPr/>
        </p:nvSpPr>
        <p:spPr>
          <a:xfrm>
            <a:off x="7701100" y="2291225"/>
            <a:ext cx="300300" cy="723000"/>
          </a:xfrm>
          <a:prstGeom prst="downArrow">
            <a:avLst>
              <a:gd name="adj1" fmla="val 50000"/>
              <a:gd name="adj2" fmla="val 50000"/>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a:t>
            </a:r>
            <a:endParaRPr/>
          </a:p>
        </p:txBody>
      </p:sp>
      <p:sp>
        <p:nvSpPr>
          <p:cNvPr id="450" name="Google Shape;450;p39"/>
          <p:cNvSpPr/>
          <p:nvPr/>
        </p:nvSpPr>
        <p:spPr>
          <a:xfrm>
            <a:off x="7188000" y="1188875"/>
            <a:ext cx="1326600" cy="1213800"/>
          </a:xfrm>
          <a:prstGeom prst="ellipse">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a:t>
            </a:r>
            <a:endParaRPr/>
          </a:p>
        </p:txBody>
      </p:sp>
      <p:sp>
        <p:nvSpPr>
          <p:cNvPr id="451" name="Google Shape;451;p39"/>
          <p:cNvSpPr/>
          <p:nvPr/>
        </p:nvSpPr>
        <p:spPr>
          <a:xfrm>
            <a:off x="7457100" y="1434275"/>
            <a:ext cx="788400" cy="723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9"/>
          <p:cNvSpPr txBox="1"/>
          <p:nvPr/>
        </p:nvSpPr>
        <p:spPr>
          <a:xfrm>
            <a:off x="7701100" y="1576850"/>
            <a:ext cx="300300" cy="400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990000"/>
                </a:solidFill>
                <a:latin typeface="Impact"/>
                <a:ea typeface="Impact"/>
                <a:cs typeface="Impact"/>
                <a:sym typeface="Impact"/>
              </a:rPr>
              <a:t>4</a:t>
            </a:r>
            <a:endParaRPr sz="2000">
              <a:solidFill>
                <a:srgbClr val="990000"/>
              </a:solidFill>
              <a:latin typeface="Impact"/>
              <a:ea typeface="Impact"/>
              <a:cs typeface="Impact"/>
              <a:sym typeface="Impact"/>
            </a:endParaRPr>
          </a:p>
        </p:txBody>
      </p:sp>
      <p:sp>
        <p:nvSpPr>
          <p:cNvPr id="453" name="Google Shape;453;p39"/>
          <p:cNvSpPr txBox="1"/>
          <p:nvPr/>
        </p:nvSpPr>
        <p:spPr>
          <a:xfrm>
            <a:off x="6810800" y="3046875"/>
            <a:ext cx="22170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a:latin typeface="Trebuchet MS"/>
                <a:ea typeface="Trebuchet MS"/>
                <a:cs typeface="Trebuchet MS"/>
                <a:sym typeface="Trebuchet MS"/>
              </a:rPr>
              <a:t>Create WireMock Code</a:t>
            </a:r>
            <a:endParaRPr sz="2000" b="1">
              <a:latin typeface="Trebuchet MS"/>
              <a:ea typeface="Trebuchet MS"/>
              <a:cs typeface="Trebuchet MS"/>
              <a:sym typeface="Trebuchet MS"/>
            </a:endParaRPr>
          </a:p>
        </p:txBody>
      </p:sp>
      <p:sp>
        <p:nvSpPr>
          <p:cNvPr id="454" name="Google Shape;454;p39"/>
          <p:cNvSpPr/>
          <p:nvPr/>
        </p:nvSpPr>
        <p:spPr>
          <a:xfrm>
            <a:off x="7809100" y="3867000"/>
            <a:ext cx="192300" cy="5955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9"/>
          <p:cNvSpPr/>
          <p:nvPr/>
        </p:nvSpPr>
        <p:spPr>
          <a:xfrm>
            <a:off x="1514275" y="4242450"/>
            <a:ext cx="6495000" cy="2199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a:off x="1439175" y="3598875"/>
            <a:ext cx="300300" cy="856200"/>
          </a:xfrm>
          <a:prstGeom prst="upArrow">
            <a:avLst>
              <a:gd name="adj1" fmla="val 50000"/>
              <a:gd name="adj2" fmla="val 5000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txBox="1"/>
          <p:nvPr/>
        </p:nvSpPr>
        <p:spPr>
          <a:xfrm>
            <a:off x="3379050" y="4492275"/>
            <a:ext cx="3569400" cy="2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latin typeface="Trebuchet MS"/>
                <a:ea typeface="Trebuchet MS"/>
                <a:cs typeface="Trebuchet MS"/>
                <a:sym typeface="Trebuchet MS"/>
              </a:rPr>
              <a:t>Iterative process</a:t>
            </a:r>
            <a:endParaRPr sz="2000">
              <a:latin typeface="Trebuchet MS"/>
              <a:ea typeface="Trebuchet MS"/>
              <a:cs typeface="Trebuchet MS"/>
              <a:sym typeface="Trebuchet MS"/>
            </a:endParaRPr>
          </a:p>
        </p:txBody>
      </p:sp>
      <p:pic>
        <p:nvPicPr>
          <p:cNvPr id="458" name="Google Shape;458;p39"/>
          <p:cNvPicPr preferRelativeResize="0"/>
          <p:nvPr/>
        </p:nvPicPr>
        <p:blipFill>
          <a:blip r:embed="rId3">
            <a:alphaModFix/>
          </a:blip>
          <a:stretch>
            <a:fillRect/>
          </a:stretch>
        </p:blipFill>
        <p:spPr>
          <a:xfrm>
            <a:off x="7947977" y="4492275"/>
            <a:ext cx="1143548" cy="637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0"/>
          <p:cNvSpPr txBox="1"/>
          <p:nvPr/>
        </p:nvSpPr>
        <p:spPr>
          <a:xfrm>
            <a:off x="650750" y="162700"/>
            <a:ext cx="4575300" cy="5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rgbClr val="404040"/>
              </a:solidFill>
              <a:latin typeface="Source Sans Pro"/>
              <a:ea typeface="Source Sans Pro"/>
              <a:cs typeface="Source Sans Pro"/>
              <a:sym typeface="Source Sans Pro"/>
            </a:endParaRPr>
          </a:p>
        </p:txBody>
      </p:sp>
      <p:sp>
        <p:nvSpPr>
          <p:cNvPr id="464" name="Google Shape;464;p40"/>
          <p:cNvSpPr txBox="1"/>
          <p:nvPr/>
        </p:nvSpPr>
        <p:spPr>
          <a:xfrm>
            <a:off x="225275" y="137650"/>
            <a:ext cx="9336000" cy="8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3000" b="1">
                <a:solidFill>
                  <a:srgbClr val="404040"/>
                </a:solidFill>
                <a:latin typeface="Source Sans Pro"/>
                <a:ea typeface="Source Sans Pro"/>
                <a:cs typeface="Source Sans Pro"/>
                <a:sym typeface="Source Sans Pro"/>
              </a:rPr>
              <a:t>A fairy tale about 2 1 Castle, the Underpass and Stub: now with a Happy End</a:t>
            </a:r>
            <a:endParaRPr sz="3000" b="1">
              <a:solidFill>
                <a:srgbClr val="404040"/>
              </a:solidFill>
              <a:latin typeface="Source Sans Pro"/>
              <a:ea typeface="Source Sans Pro"/>
              <a:cs typeface="Source Sans Pro"/>
              <a:sym typeface="Source Sans Pro"/>
            </a:endParaRPr>
          </a:p>
        </p:txBody>
      </p:sp>
      <p:pic>
        <p:nvPicPr>
          <p:cNvPr id="465" name="Google Shape;465;p40"/>
          <p:cNvPicPr preferRelativeResize="0"/>
          <p:nvPr/>
        </p:nvPicPr>
        <p:blipFill rotWithShape="1">
          <a:blip r:embed="rId3">
            <a:alphaModFix/>
          </a:blip>
          <a:srcRect r="4906"/>
          <a:stretch/>
        </p:blipFill>
        <p:spPr>
          <a:xfrm>
            <a:off x="4221176" y="2841625"/>
            <a:ext cx="3149924" cy="1593400"/>
          </a:xfrm>
          <a:prstGeom prst="rect">
            <a:avLst/>
          </a:prstGeom>
          <a:noFill/>
          <a:ln>
            <a:noFill/>
          </a:ln>
        </p:spPr>
      </p:pic>
      <p:pic>
        <p:nvPicPr>
          <p:cNvPr id="466" name="Google Shape;466;p40"/>
          <p:cNvPicPr preferRelativeResize="0"/>
          <p:nvPr/>
        </p:nvPicPr>
        <p:blipFill>
          <a:blip r:embed="rId4">
            <a:alphaModFix/>
          </a:blip>
          <a:stretch>
            <a:fillRect/>
          </a:stretch>
        </p:blipFill>
        <p:spPr>
          <a:xfrm>
            <a:off x="508175" y="1393073"/>
            <a:ext cx="4022400" cy="2897125"/>
          </a:xfrm>
          <a:prstGeom prst="rect">
            <a:avLst/>
          </a:prstGeom>
          <a:noFill/>
          <a:ln>
            <a:noFill/>
          </a:ln>
        </p:spPr>
      </p:pic>
      <p:cxnSp>
        <p:nvCxnSpPr>
          <p:cNvPr id="467" name="Google Shape;467;p40"/>
          <p:cNvCxnSpPr/>
          <p:nvPr/>
        </p:nvCxnSpPr>
        <p:spPr>
          <a:xfrm rot="10800000" flipH="1">
            <a:off x="3216225" y="331000"/>
            <a:ext cx="262800" cy="262800"/>
          </a:xfrm>
          <a:prstGeom prst="straightConnector1">
            <a:avLst/>
          </a:prstGeom>
          <a:noFill/>
          <a:ln w="28575" cap="flat" cmpd="sng">
            <a:solidFill>
              <a:srgbClr val="CC0000"/>
            </a:solidFill>
            <a:prstDash val="solid"/>
            <a:round/>
            <a:headEnd type="none" w="med" len="med"/>
            <a:tailEnd type="none" w="med" len="med"/>
          </a:ln>
        </p:spPr>
      </p:cxnSp>
      <p:pic>
        <p:nvPicPr>
          <p:cNvPr id="468" name="Google Shape;468;p40"/>
          <p:cNvPicPr preferRelativeResize="0"/>
          <p:nvPr/>
        </p:nvPicPr>
        <p:blipFill>
          <a:blip r:embed="rId5">
            <a:alphaModFix/>
          </a:blip>
          <a:stretch>
            <a:fillRect/>
          </a:stretch>
        </p:blipFill>
        <p:spPr>
          <a:xfrm>
            <a:off x="4122025" y="1440450"/>
            <a:ext cx="581275" cy="722825"/>
          </a:xfrm>
          <a:prstGeom prst="rect">
            <a:avLst/>
          </a:prstGeom>
          <a:noFill/>
          <a:ln>
            <a:noFill/>
          </a:ln>
        </p:spPr>
      </p:pic>
      <p:pic>
        <p:nvPicPr>
          <p:cNvPr id="469" name="Google Shape;469;p40"/>
          <p:cNvPicPr preferRelativeResize="0"/>
          <p:nvPr/>
        </p:nvPicPr>
        <p:blipFill>
          <a:blip r:embed="rId5">
            <a:alphaModFix/>
          </a:blip>
          <a:stretch>
            <a:fillRect/>
          </a:stretch>
        </p:blipFill>
        <p:spPr>
          <a:xfrm>
            <a:off x="4703300" y="1330325"/>
            <a:ext cx="581275" cy="722825"/>
          </a:xfrm>
          <a:prstGeom prst="rect">
            <a:avLst/>
          </a:prstGeom>
          <a:noFill/>
          <a:ln>
            <a:noFill/>
          </a:ln>
        </p:spPr>
      </p:pic>
      <p:pic>
        <p:nvPicPr>
          <p:cNvPr id="470" name="Google Shape;470;p40"/>
          <p:cNvPicPr preferRelativeResize="0"/>
          <p:nvPr/>
        </p:nvPicPr>
        <p:blipFill>
          <a:blip r:embed="rId5">
            <a:alphaModFix/>
          </a:blip>
          <a:stretch>
            <a:fillRect/>
          </a:stretch>
        </p:blipFill>
        <p:spPr>
          <a:xfrm>
            <a:off x="4524250" y="1724550"/>
            <a:ext cx="581275" cy="722825"/>
          </a:xfrm>
          <a:prstGeom prst="rect">
            <a:avLst/>
          </a:prstGeom>
          <a:noFill/>
          <a:ln>
            <a:noFill/>
          </a:ln>
        </p:spPr>
      </p:pic>
      <p:pic>
        <p:nvPicPr>
          <p:cNvPr id="471" name="Google Shape;471;p40"/>
          <p:cNvPicPr preferRelativeResize="0"/>
          <p:nvPr/>
        </p:nvPicPr>
        <p:blipFill rotWithShape="1">
          <a:blip r:embed="rId6">
            <a:alphaModFix/>
          </a:blip>
          <a:srcRect l="9785" t="-3680" r="12797"/>
          <a:stretch/>
        </p:blipFill>
        <p:spPr>
          <a:xfrm>
            <a:off x="6737625" y="1964800"/>
            <a:ext cx="2236526" cy="1822975"/>
          </a:xfrm>
          <a:prstGeom prst="rect">
            <a:avLst/>
          </a:prstGeom>
          <a:noFill/>
          <a:ln>
            <a:noFill/>
          </a:ln>
        </p:spPr>
      </p:pic>
      <p:pic>
        <p:nvPicPr>
          <p:cNvPr id="472" name="Google Shape;472;p40"/>
          <p:cNvPicPr preferRelativeResize="0"/>
          <p:nvPr/>
        </p:nvPicPr>
        <p:blipFill>
          <a:blip r:embed="rId7">
            <a:alphaModFix/>
          </a:blip>
          <a:stretch>
            <a:fillRect/>
          </a:stretch>
        </p:blipFill>
        <p:spPr>
          <a:xfrm>
            <a:off x="7669313" y="4290200"/>
            <a:ext cx="1422234" cy="79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1"/>
          <p:cNvSpPr txBox="1">
            <a:spLocks noGrp="1"/>
          </p:cNvSpPr>
          <p:nvPr>
            <p:ph type="title"/>
          </p:nvPr>
        </p:nvSpPr>
        <p:spPr>
          <a:xfrm>
            <a:off x="266699" y="2099071"/>
            <a:ext cx="8636100" cy="945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ru"/>
              <a:t>Questions?</a:t>
            </a:r>
            <a:endParaRPr/>
          </a:p>
        </p:txBody>
      </p:sp>
      <p:pic>
        <p:nvPicPr>
          <p:cNvPr id="478" name="Google Shape;478;p41"/>
          <p:cNvPicPr preferRelativeResize="0"/>
          <p:nvPr/>
        </p:nvPicPr>
        <p:blipFill>
          <a:blip r:embed="rId3">
            <a:alphaModFix/>
          </a:blip>
          <a:stretch>
            <a:fillRect/>
          </a:stretch>
        </p:blipFill>
        <p:spPr>
          <a:xfrm>
            <a:off x="7669300" y="4280375"/>
            <a:ext cx="1422234" cy="79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body" idx="4294967295"/>
          </p:nvPr>
        </p:nvSpPr>
        <p:spPr>
          <a:xfrm>
            <a:off x="457200" y="1200150"/>
            <a:ext cx="4951800" cy="1009800"/>
          </a:xfrm>
          <a:prstGeom prst="rect">
            <a:avLst/>
          </a:prstGeom>
        </p:spPr>
        <p:txBody>
          <a:bodyPr spcFirstLastPara="1" wrap="square" lIns="0" tIns="0" rIns="0" bIns="0" anchor="t" anchorCtr="0">
            <a:noAutofit/>
          </a:bodyPr>
          <a:lstStyle/>
          <a:p>
            <a:pPr marL="457200" lvl="0" indent="-355600" algn="l" rtl="0">
              <a:lnSpc>
                <a:spcPct val="150000"/>
              </a:lnSpc>
              <a:spcBef>
                <a:spcPts val="500"/>
              </a:spcBef>
              <a:spcAft>
                <a:spcPts val="0"/>
              </a:spcAft>
              <a:buClr>
                <a:srgbClr val="4A4A4A"/>
              </a:buClr>
              <a:buSzPts val="2000"/>
              <a:buFont typeface="Source Sans Pro"/>
              <a:buChar char="•"/>
            </a:pPr>
            <a:r>
              <a:rPr lang="ru" sz="2000">
                <a:solidFill>
                  <a:srgbClr val="4A4A4A"/>
                </a:solidFill>
                <a:latin typeface="Source Sans Pro"/>
                <a:ea typeface="Source Sans Pro"/>
                <a:cs typeface="Source Sans Pro"/>
                <a:sym typeface="Source Sans Pro"/>
              </a:rPr>
              <a:t>IT specialist from 2001</a:t>
            </a:r>
            <a:endParaRPr sz="2000">
              <a:solidFill>
                <a:srgbClr val="4A4A4A"/>
              </a:solidFill>
              <a:latin typeface="Source Sans Pro"/>
              <a:ea typeface="Source Sans Pro"/>
              <a:cs typeface="Source Sans Pro"/>
              <a:sym typeface="Source Sans Pro"/>
            </a:endParaRPr>
          </a:p>
          <a:p>
            <a:pPr marL="457200" lvl="0" indent="-355600" algn="l" rtl="0">
              <a:lnSpc>
                <a:spcPct val="150000"/>
              </a:lnSpc>
              <a:spcBef>
                <a:spcPts val="0"/>
              </a:spcBef>
              <a:spcAft>
                <a:spcPts val="0"/>
              </a:spcAft>
              <a:buClr>
                <a:srgbClr val="4A4A4A"/>
              </a:buClr>
              <a:buSzPts val="2000"/>
              <a:buFont typeface="Source Sans Pro"/>
              <a:buChar char="•"/>
            </a:pPr>
            <a:r>
              <a:rPr lang="ru" sz="2000">
                <a:solidFill>
                  <a:srgbClr val="4A4A4A"/>
                </a:solidFill>
                <a:latin typeface="Source Sans Pro"/>
                <a:ea typeface="Source Sans Pro"/>
                <a:cs typeface="Source Sans Pro"/>
                <a:sym typeface="Source Sans Pro"/>
              </a:rPr>
              <a:t>QA engineer from 2002</a:t>
            </a:r>
            <a:endParaRPr sz="2000">
              <a:solidFill>
                <a:srgbClr val="4A4A4A"/>
              </a:solidFill>
              <a:latin typeface="Source Sans Pro"/>
              <a:ea typeface="Source Sans Pro"/>
              <a:cs typeface="Source Sans Pro"/>
              <a:sym typeface="Source Sans Pro"/>
            </a:endParaRPr>
          </a:p>
          <a:p>
            <a:pPr marL="457200" lvl="0" indent="-355600" algn="l" rtl="0">
              <a:lnSpc>
                <a:spcPct val="150000"/>
              </a:lnSpc>
              <a:spcBef>
                <a:spcPts val="0"/>
              </a:spcBef>
              <a:spcAft>
                <a:spcPts val="0"/>
              </a:spcAft>
              <a:buClr>
                <a:srgbClr val="4A4A4A"/>
              </a:buClr>
              <a:buSzPts val="2000"/>
              <a:buFont typeface="Source Sans Pro"/>
              <a:buChar char="•"/>
            </a:pPr>
            <a:r>
              <a:rPr lang="ru" sz="2000">
                <a:solidFill>
                  <a:srgbClr val="4A4A4A"/>
                </a:solidFill>
                <a:latin typeface="Source Sans Pro"/>
                <a:ea typeface="Source Sans Pro"/>
                <a:cs typeface="Source Sans Pro"/>
                <a:sym typeface="Source Sans Pro"/>
              </a:rPr>
              <a:t>Currently working for eCommerce projects as a QA Auto</a:t>
            </a:r>
            <a:r>
              <a:rPr lang="ru" sz="2000">
                <a:latin typeface="Source Sans Pro"/>
                <a:ea typeface="Source Sans Pro"/>
                <a:cs typeface="Source Sans Pro"/>
                <a:sym typeface="Source Sans Pro"/>
              </a:rPr>
              <a:t>mation </a:t>
            </a:r>
            <a:r>
              <a:rPr lang="ru" sz="2000">
                <a:solidFill>
                  <a:srgbClr val="4A4A4A"/>
                </a:solidFill>
                <a:latin typeface="Source Sans Pro"/>
                <a:ea typeface="Source Sans Pro"/>
                <a:cs typeface="Source Sans Pro"/>
                <a:sym typeface="Source Sans Pro"/>
              </a:rPr>
              <a:t>Lead/Manager</a:t>
            </a:r>
            <a:endParaRPr sz="2000">
              <a:solidFill>
                <a:srgbClr val="4A4A4A"/>
              </a:solidFill>
              <a:latin typeface="Source Sans Pro"/>
              <a:ea typeface="Source Sans Pro"/>
              <a:cs typeface="Source Sans Pro"/>
              <a:sym typeface="Source Sans Pro"/>
            </a:endParaRPr>
          </a:p>
          <a:p>
            <a:pPr marL="457200" lvl="0" indent="0" algn="l" rtl="0">
              <a:lnSpc>
                <a:spcPct val="150000"/>
              </a:lnSpc>
              <a:spcBef>
                <a:spcPts val="500"/>
              </a:spcBef>
              <a:spcAft>
                <a:spcPts val="0"/>
              </a:spcAft>
              <a:buNone/>
            </a:pPr>
            <a:endParaRPr sz="2000">
              <a:solidFill>
                <a:srgbClr val="4A4A4A"/>
              </a:solidFill>
              <a:latin typeface="Source Sans Pro"/>
              <a:ea typeface="Source Sans Pro"/>
              <a:cs typeface="Source Sans Pro"/>
              <a:sym typeface="Source Sans Pro"/>
            </a:endParaRPr>
          </a:p>
        </p:txBody>
      </p:sp>
      <p:sp>
        <p:nvSpPr>
          <p:cNvPr id="239" name="Google Shape;239;p27"/>
          <p:cNvSpPr txBox="1"/>
          <p:nvPr/>
        </p:nvSpPr>
        <p:spPr>
          <a:xfrm>
            <a:off x="6420250" y="3488375"/>
            <a:ext cx="22284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800">
                <a:solidFill>
                  <a:srgbClr val="404040"/>
                </a:solidFill>
                <a:latin typeface="Source Sans Pro"/>
                <a:ea typeface="Source Sans Pro"/>
                <a:cs typeface="Source Sans Pro"/>
                <a:sym typeface="Source Sans Pro"/>
              </a:rPr>
              <a:t>Lilia Urmazova,</a:t>
            </a:r>
            <a:endParaRPr sz="1800">
              <a:solidFill>
                <a:srgbClr val="404040"/>
              </a:solidFill>
              <a:latin typeface="Source Sans Pro"/>
              <a:ea typeface="Source Sans Pro"/>
              <a:cs typeface="Source Sans Pro"/>
              <a:sym typeface="Source Sans Pro"/>
            </a:endParaRPr>
          </a:p>
          <a:p>
            <a:pPr marL="0" lvl="0" indent="0" algn="l" rtl="0">
              <a:spcBef>
                <a:spcPts val="0"/>
              </a:spcBef>
              <a:spcAft>
                <a:spcPts val="0"/>
              </a:spcAft>
              <a:buNone/>
            </a:pPr>
            <a:r>
              <a:rPr lang="ru">
                <a:solidFill>
                  <a:srgbClr val="404040"/>
                </a:solidFill>
                <a:latin typeface="Source Sans Pro"/>
                <a:ea typeface="Source Sans Pro"/>
                <a:cs typeface="Source Sans Pro"/>
                <a:sym typeface="Source Sans Pro"/>
              </a:rPr>
              <a:t>Grid Dynamics, Saint-Petersburg, Russia</a:t>
            </a:r>
            <a:endParaRPr>
              <a:solidFill>
                <a:srgbClr val="404040"/>
              </a:solidFill>
              <a:latin typeface="Source Sans Pro"/>
              <a:ea typeface="Source Sans Pro"/>
              <a:cs typeface="Source Sans Pro"/>
              <a:sym typeface="Source Sans Pro"/>
            </a:endParaRPr>
          </a:p>
        </p:txBody>
      </p:sp>
      <p:sp>
        <p:nvSpPr>
          <p:cNvPr id="240" name="Google Shape;240;p27"/>
          <p:cNvSpPr txBox="1">
            <a:spLocks noGrp="1"/>
          </p:cNvSpPr>
          <p:nvPr>
            <p:ph type="sldNum" idx="12"/>
          </p:nvPr>
        </p:nvSpPr>
        <p:spPr>
          <a:xfrm>
            <a:off x="7829550" y="4876800"/>
            <a:ext cx="1073100" cy="196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ru">
                <a:solidFill>
                  <a:schemeClr val="dk1"/>
                </a:solidFill>
              </a:rPr>
              <a:t>2</a:t>
            </a:fld>
            <a:endParaRPr>
              <a:solidFill>
                <a:schemeClr val="dk1"/>
              </a:solidFill>
            </a:endParaRPr>
          </a:p>
        </p:txBody>
      </p:sp>
      <p:sp>
        <p:nvSpPr>
          <p:cNvPr id="241" name="Google Shape;241;p27"/>
          <p:cNvSpPr txBox="1">
            <a:spLocks noGrp="1"/>
          </p:cNvSpPr>
          <p:nvPr>
            <p:ph type="title" idx="4294967295"/>
          </p:nvPr>
        </p:nvSpPr>
        <p:spPr>
          <a:xfrm>
            <a:off x="656050" y="291475"/>
            <a:ext cx="7899900" cy="52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u" sz="3000">
                <a:solidFill>
                  <a:srgbClr val="404040"/>
                </a:solidFill>
                <a:latin typeface="Source Sans Pro"/>
                <a:ea typeface="Source Sans Pro"/>
                <a:cs typeface="Source Sans Pro"/>
                <a:sym typeface="Source Sans Pro"/>
              </a:rPr>
              <a:t>About me</a:t>
            </a:r>
            <a:endParaRPr sz="3000">
              <a:solidFill>
                <a:srgbClr val="404040"/>
              </a:solidFill>
              <a:latin typeface="Source Sans Pro"/>
              <a:ea typeface="Source Sans Pro"/>
              <a:cs typeface="Source Sans Pro"/>
              <a:sym typeface="Source Sans Pro"/>
            </a:endParaRPr>
          </a:p>
        </p:txBody>
      </p:sp>
      <p:pic>
        <p:nvPicPr>
          <p:cNvPr id="242" name="Google Shape;242;p27"/>
          <p:cNvPicPr preferRelativeResize="0"/>
          <p:nvPr/>
        </p:nvPicPr>
        <p:blipFill>
          <a:blip r:embed="rId3">
            <a:alphaModFix/>
          </a:blip>
          <a:stretch>
            <a:fillRect/>
          </a:stretch>
        </p:blipFill>
        <p:spPr>
          <a:xfrm>
            <a:off x="6420250" y="472025"/>
            <a:ext cx="2135694" cy="2747425"/>
          </a:xfrm>
          <a:prstGeom prst="rect">
            <a:avLst/>
          </a:prstGeom>
          <a:noFill/>
          <a:ln>
            <a:noFill/>
          </a:ln>
        </p:spPr>
      </p:pic>
      <p:pic>
        <p:nvPicPr>
          <p:cNvPr id="243" name="Google Shape;243;p27"/>
          <p:cNvPicPr preferRelativeResize="0"/>
          <p:nvPr/>
        </p:nvPicPr>
        <p:blipFill>
          <a:blip r:embed="rId4">
            <a:alphaModFix/>
          </a:blip>
          <a:stretch>
            <a:fillRect/>
          </a:stretch>
        </p:blipFill>
        <p:spPr>
          <a:xfrm>
            <a:off x="7669313" y="4356100"/>
            <a:ext cx="1422234" cy="79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body" idx="4294967295"/>
          </p:nvPr>
        </p:nvSpPr>
        <p:spPr>
          <a:xfrm>
            <a:off x="296650" y="1167700"/>
            <a:ext cx="4361100" cy="3725700"/>
          </a:xfrm>
          <a:prstGeom prst="rect">
            <a:avLst/>
          </a:prstGeom>
        </p:spPr>
        <p:txBody>
          <a:bodyPr spcFirstLastPara="1" wrap="square" lIns="0" tIns="0" rIns="0" bIns="0" anchor="t" anchorCtr="0">
            <a:noAutofit/>
          </a:bodyPr>
          <a:lstStyle/>
          <a:p>
            <a:pPr marL="457200" lvl="0" indent="-355600" algn="l" rtl="0">
              <a:spcBef>
                <a:spcPts val="500"/>
              </a:spcBef>
              <a:spcAft>
                <a:spcPts val="0"/>
              </a:spcAft>
              <a:buSzPts val="2000"/>
              <a:buFont typeface="Source Sans Pro"/>
              <a:buChar char="•"/>
            </a:pPr>
            <a:r>
              <a:rPr lang="ru" sz="2000">
                <a:latin typeface="Source Sans Pro"/>
                <a:ea typeface="Source Sans Pro"/>
                <a:cs typeface="Source Sans Pro"/>
                <a:sym typeface="Source Sans Pro"/>
              </a:rPr>
              <a:t>A fairy tale about 2 castles and lazy workers</a:t>
            </a:r>
            <a:endParaRPr sz="2000">
              <a:latin typeface="Source Sans Pro"/>
              <a:ea typeface="Source Sans Pro"/>
              <a:cs typeface="Source Sans Pro"/>
              <a:sym typeface="Source Sans Pro"/>
            </a:endParaRPr>
          </a:p>
          <a:p>
            <a:pPr marL="457200" lvl="0" indent="-355600" algn="l" rtl="0">
              <a:spcBef>
                <a:spcPts val="0"/>
              </a:spcBef>
              <a:spcAft>
                <a:spcPts val="0"/>
              </a:spcAft>
              <a:buSzPts val="2000"/>
              <a:buFont typeface="Source Sans Pro"/>
              <a:buChar char="•"/>
            </a:pPr>
            <a:r>
              <a:rPr lang="ru" sz="2000">
                <a:latin typeface="Source Sans Pro"/>
                <a:ea typeface="Source Sans Pro"/>
                <a:cs typeface="Source Sans Pro"/>
                <a:sym typeface="Source Sans Pro"/>
              </a:rPr>
              <a:t>What if the fairy tale is our realty?</a:t>
            </a:r>
            <a:endParaRPr sz="2000">
              <a:latin typeface="Source Sans Pro"/>
              <a:ea typeface="Source Sans Pro"/>
              <a:cs typeface="Source Sans Pro"/>
              <a:sym typeface="Source Sans Pro"/>
            </a:endParaRPr>
          </a:p>
          <a:p>
            <a:pPr marL="457200" lvl="0" indent="-355600" algn="l" rtl="0">
              <a:spcBef>
                <a:spcPts val="0"/>
              </a:spcBef>
              <a:spcAft>
                <a:spcPts val="0"/>
              </a:spcAft>
              <a:buSzPts val="2000"/>
              <a:buFont typeface="Source Sans Pro"/>
              <a:buChar char="•"/>
            </a:pPr>
            <a:r>
              <a:rPr lang="ru" sz="2000">
                <a:latin typeface="Source Sans Pro"/>
                <a:ea typeface="Source Sans Pro"/>
                <a:cs typeface="Source Sans Pro"/>
                <a:sym typeface="Source Sans Pro"/>
              </a:rPr>
              <a:t>Let’s go deeper and deeper into the stub…</a:t>
            </a:r>
            <a:endParaRPr sz="2000">
              <a:latin typeface="Source Sans Pro"/>
              <a:ea typeface="Source Sans Pro"/>
              <a:cs typeface="Source Sans Pro"/>
              <a:sym typeface="Source Sans Pro"/>
            </a:endParaRPr>
          </a:p>
          <a:p>
            <a:pPr marL="0" lvl="0" indent="0" algn="l" rtl="0">
              <a:spcBef>
                <a:spcPts val="500"/>
              </a:spcBef>
              <a:spcAft>
                <a:spcPts val="0"/>
              </a:spcAft>
              <a:buNone/>
            </a:pPr>
            <a:endParaRPr sz="2000">
              <a:latin typeface="Source Sans Pro"/>
              <a:ea typeface="Source Sans Pro"/>
              <a:cs typeface="Source Sans Pro"/>
              <a:sym typeface="Source Sans Pro"/>
            </a:endParaRPr>
          </a:p>
          <a:p>
            <a:pPr marL="0" lvl="0" indent="0" algn="l" rtl="0">
              <a:spcBef>
                <a:spcPts val="500"/>
              </a:spcBef>
              <a:spcAft>
                <a:spcPts val="0"/>
              </a:spcAft>
              <a:buNone/>
            </a:pPr>
            <a:endParaRPr sz="2000">
              <a:latin typeface="Source Sans Pro"/>
              <a:ea typeface="Source Sans Pro"/>
              <a:cs typeface="Source Sans Pro"/>
              <a:sym typeface="Source Sans Pro"/>
            </a:endParaRPr>
          </a:p>
          <a:p>
            <a:pPr marL="165100" lvl="0" indent="0" algn="l" rtl="0">
              <a:spcBef>
                <a:spcPts val="500"/>
              </a:spcBef>
              <a:spcAft>
                <a:spcPts val="0"/>
              </a:spcAft>
              <a:buNone/>
            </a:pPr>
            <a:endParaRPr sz="2000">
              <a:latin typeface="Source Sans Pro"/>
              <a:ea typeface="Source Sans Pro"/>
              <a:cs typeface="Source Sans Pro"/>
              <a:sym typeface="Source Sans Pro"/>
            </a:endParaRPr>
          </a:p>
          <a:p>
            <a:pPr marL="457200" lvl="0" indent="0" algn="l" rtl="0">
              <a:spcBef>
                <a:spcPts val="500"/>
              </a:spcBef>
              <a:spcAft>
                <a:spcPts val="0"/>
              </a:spcAft>
              <a:buNone/>
            </a:pPr>
            <a:endParaRPr sz="2000">
              <a:latin typeface="Source Sans Pro"/>
              <a:ea typeface="Source Sans Pro"/>
              <a:cs typeface="Source Sans Pro"/>
              <a:sym typeface="Source Sans Pro"/>
            </a:endParaRPr>
          </a:p>
        </p:txBody>
      </p:sp>
      <p:sp>
        <p:nvSpPr>
          <p:cNvPr id="249" name="Google Shape;249;p28"/>
          <p:cNvSpPr txBox="1">
            <a:spLocks noGrp="1"/>
          </p:cNvSpPr>
          <p:nvPr>
            <p:ph type="sldNum" idx="12"/>
          </p:nvPr>
        </p:nvSpPr>
        <p:spPr>
          <a:xfrm>
            <a:off x="7829550" y="4876800"/>
            <a:ext cx="1073100" cy="196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ru">
                <a:solidFill>
                  <a:schemeClr val="dk1"/>
                </a:solidFill>
              </a:rPr>
              <a:t>3</a:t>
            </a:fld>
            <a:endParaRPr>
              <a:solidFill>
                <a:schemeClr val="dk1"/>
              </a:solidFill>
            </a:endParaRPr>
          </a:p>
        </p:txBody>
      </p:sp>
      <p:sp>
        <p:nvSpPr>
          <p:cNvPr id="250" name="Google Shape;250;p28"/>
          <p:cNvSpPr txBox="1">
            <a:spLocks noGrp="1"/>
          </p:cNvSpPr>
          <p:nvPr>
            <p:ph type="title" idx="4294967295"/>
          </p:nvPr>
        </p:nvSpPr>
        <p:spPr>
          <a:xfrm>
            <a:off x="656050" y="291475"/>
            <a:ext cx="7899900" cy="52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u" sz="3000">
                <a:solidFill>
                  <a:srgbClr val="404040"/>
                </a:solidFill>
                <a:latin typeface="Source Sans Pro"/>
                <a:ea typeface="Source Sans Pro"/>
                <a:cs typeface="Source Sans Pro"/>
                <a:sym typeface="Source Sans Pro"/>
              </a:rPr>
              <a:t>What is it about</a:t>
            </a:r>
            <a:endParaRPr sz="3000">
              <a:solidFill>
                <a:srgbClr val="404040"/>
              </a:solidFill>
              <a:latin typeface="Source Sans Pro"/>
              <a:ea typeface="Source Sans Pro"/>
              <a:cs typeface="Source Sans Pro"/>
              <a:sym typeface="Source Sans Pro"/>
            </a:endParaRPr>
          </a:p>
        </p:txBody>
      </p:sp>
      <p:sp>
        <p:nvSpPr>
          <p:cNvPr id="251" name="Google Shape;251;p28"/>
          <p:cNvSpPr txBox="1"/>
          <p:nvPr/>
        </p:nvSpPr>
        <p:spPr>
          <a:xfrm>
            <a:off x="4572000" y="3281525"/>
            <a:ext cx="4392900" cy="7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latin typeface="Trebuchet MS"/>
                <a:ea typeface="Trebuchet MS"/>
                <a:cs typeface="Trebuchet MS"/>
                <a:sym typeface="Trebuchet MS"/>
              </a:rPr>
              <a:t>Be careful: Java Code insight! A bit.</a:t>
            </a:r>
            <a:endParaRPr sz="2000">
              <a:latin typeface="Trebuchet MS"/>
              <a:ea typeface="Trebuchet MS"/>
              <a:cs typeface="Trebuchet MS"/>
              <a:sym typeface="Trebuchet MS"/>
            </a:endParaRPr>
          </a:p>
        </p:txBody>
      </p:sp>
      <p:pic>
        <p:nvPicPr>
          <p:cNvPr id="252" name="Google Shape;252;p28"/>
          <p:cNvPicPr preferRelativeResize="0"/>
          <p:nvPr/>
        </p:nvPicPr>
        <p:blipFill rotWithShape="1">
          <a:blip r:embed="rId3">
            <a:alphaModFix/>
          </a:blip>
          <a:srcRect l="10524" t="13929" r="-7971" b="13936"/>
          <a:stretch/>
        </p:blipFill>
        <p:spPr>
          <a:xfrm>
            <a:off x="4814900" y="291475"/>
            <a:ext cx="4188224" cy="2532350"/>
          </a:xfrm>
          <a:prstGeom prst="rect">
            <a:avLst/>
          </a:prstGeom>
          <a:noFill/>
          <a:ln>
            <a:noFill/>
          </a:ln>
        </p:spPr>
      </p:pic>
      <p:pic>
        <p:nvPicPr>
          <p:cNvPr id="253" name="Google Shape;253;p28"/>
          <p:cNvPicPr preferRelativeResize="0"/>
          <p:nvPr/>
        </p:nvPicPr>
        <p:blipFill>
          <a:blip r:embed="rId4">
            <a:alphaModFix/>
          </a:blip>
          <a:stretch>
            <a:fillRect/>
          </a:stretch>
        </p:blipFill>
        <p:spPr>
          <a:xfrm>
            <a:off x="7669300" y="4280400"/>
            <a:ext cx="1422234" cy="79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p:nvPr/>
        </p:nvSpPr>
        <p:spPr>
          <a:xfrm>
            <a:off x="650750" y="162700"/>
            <a:ext cx="4575300" cy="5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rgbClr val="404040"/>
              </a:solidFill>
              <a:latin typeface="Source Sans Pro"/>
              <a:ea typeface="Source Sans Pro"/>
              <a:cs typeface="Source Sans Pro"/>
              <a:sym typeface="Source Sans Pro"/>
            </a:endParaRPr>
          </a:p>
        </p:txBody>
      </p:sp>
      <p:sp>
        <p:nvSpPr>
          <p:cNvPr id="259" name="Google Shape;259;p29"/>
          <p:cNvSpPr txBox="1"/>
          <p:nvPr/>
        </p:nvSpPr>
        <p:spPr>
          <a:xfrm>
            <a:off x="563151" y="137650"/>
            <a:ext cx="6269700" cy="8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3000" b="1">
                <a:solidFill>
                  <a:srgbClr val="404040"/>
                </a:solidFill>
                <a:latin typeface="Source Sans Pro"/>
                <a:ea typeface="Source Sans Pro"/>
                <a:cs typeface="Source Sans Pro"/>
                <a:sym typeface="Source Sans Pro"/>
              </a:rPr>
              <a:t>A fairy tale about 2 Castles and the Underpass</a:t>
            </a:r>
            <a:endParaRPr sz="3000" b="1">
              <a:solidFill>
                <a:srgbClr val="404040"/>
              </a:solidFill>
              <a:latin typeface="Source Sans Pro"/>
              <a:ea typeface="Source Sans Pro"/>
              <a:cs typeface="Source Sans Pro"/>
              <a:sym typeface="Source Sans Pro"/>
            </a:endParaRPr>
          </a:p>
        </p:txBody>
      </p:sp>
      <p:pic>
        <p:nvPicPr>
          <p:cNvPr id="260" name="Google Shape;260;p29"/>
          <p:cNvPicPr preferRelativeResize="0"/>
          <p:nvPr/>
        </p:nvPicPr>
        <p:blipFill>
          <a:blip r:embed="rId3">
            <a:alphaModFix/>
          </a:blip>
          <a:stretch>
            <a:fillRect/>
          </a:stretch>
        </p:blipFill>
        <p:spPr>
          <a:xfrm>
            <a:off x="4221187" y="2841625"/>
            <a:ext cx="3312589" cy="1593400"/>
          </a:xfrm>
          <a:prstGeom prst="rect">
            <a:avLst/>
          </a:prstGeom>
          <a:noFill/>
          <a:ln>
            <a:noFill/>
          </a:ln>
        </p:spPr>
      </p:pic>
      <p:pic>
        <p:nvPicPr>
          <p:cNvPr id="261" name="Google Shape;261;p29"/>
          <p:cNvPicPr preferRelativeResize="0"/>
          <p:nvPr/>
        </p:nvPicPr>
        <p:blipFill rotWithShape="1">
          <a:blip r:embed="rId4">
            <a:alphaModFix/>
          </a:blip>
          <a:srcRect l="8452" r="6426"/>
          <a:stretch/>
        </p:blipFill>
        <p:spPr>
          <a:xfrm>
            <a:off x="6995650" y="1528775"/>
            <a:ext cx="1913400" cy="2247900"/>
          </a:xfrm>
          <a:prstGeom prst="rect">
            <a:avLst/>
          </a:prstGeom>
          <a:noFill/>
          <a:ln>
            <a:noFill/>
          </a:ln>
        </p:spPr>
      </p:pic>
      <p:pic>
        <p:nvPicPr>
          <p:cNvPr id="262" name="Google Shape;262;p29"/>
          <p:cNvPicPr preferRelativeResize="0"/>
          <p:nvPr/>
        </p:nvPicPr>
        <p:blipFill>
          <a:blip r:embed="rId5">
            <a:alphaModFix/>
          </a:blip>
          <a:stretch>
            <a:fillRect/>
          </a:stretch>
        </p:blipFill>
        <p:spPr>
          <a:xfrm>
            <a:off x="508175" y="1393073"/>
            <a:ext cx="4022400" cy="2897125"/>
          </a:xfrm>
          <a:prstGeom prst="rect">
            <a:avLst/>
          </a:prstGeom>
          <a:noFill/>
          <a:ln>
            <a:noFill/>
          </a:ln>
        </p:spPr>
      </p:pic>
      <p:pic>
        <p:nvPicPr>
          <p:cNvPr id="263" name="Google Shape;263;p29"/>
          <p:cNvPicPr preferRelativeResize="0"/>
          <p:nvPr/>
        </p:nvPicPr>
        <p:blipFill>
          <a:blip r:embed="rId6">
            <a:alphaModFix/>
          </a:blip>
          <a:stretch>
            <a:fillRect/>
          </a:stretch>
        </p:blipFill>
        <p:spPr>
          <a:xfrm>
            <a:off x="7669300" y="4290200"/>
            <a:ext cx="1422234" cy="79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0"/>
          <p:cNvSpPr txBox="1"/>
          <p:nvPr/>
        </p:nvSpPr>
        <p:spPr>
          <a:xfrm>
            <a:off x="650750" y="162700"/>
            <a:ext cx="4575300" cy="5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rgbClr val="404040"/>
              </a:solidFill>
              <a:latin typeface="Source Sans Pro"/>
              <a:ea typeface="Source Sans Pro"/>
              <a:cs typeface="Source Sans Pro"/>
              <a:sym typeface="Source Sans Pro"/>
            </a:endParaRPr>
          </a:p>
        </p:txBody>
      </p:sp>
      <p:sp>
        <p:nvSpPr>
          <p:cNvPr id="269" name="Google Shape;269;p30"/>
          <p:cNvSpPr txBox="1"/>
          <p:nvPr/>
        </p:nvSpPr>
        <p:spPr>
          <a:xfrm>
            <a:off x="563151" y="137650"/>
            <a:ext cx="6269700" cy="8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3000" b="1">
                <a:solidFill>
                  <a:srgbClr val="404040"/>
                </a:solidFill>
                <a:latin typeface="Source Sans Pro"/>
                <a:ea typeface="Source Sans Pro"/>
                <a:cs typeface="Source Sans Pro"/>
                <a:sym typeface="Source Sans Pro"/>
              </a:rPr>
              <a:t>A fairy tale about 2 1 Castle, the Underpass and lazy workers</a:t>
            </a:r>
            <a:endParaRPr sz="3000" b="1">
              <a:solidFill>
                <a:srgbClr val="404040"/>
              </a:solidFill>
              <a:latin typeface="Source Sans Pro"/>
              <a:ea typeface="Source Sans Pro"/>
              <a:cs typeface="Source Sans Pro"/>
              <a:sym typeface="Source Sans Pro"/>
            </a:endParaRPr>
          </a:p>
        </p:txBody>
      </p:sp>
      <p:pic>
        <p:nvPicPr>
          <p:cNvPr id="270" name="Google Shape;270;p30"/>
          <p:cNvPicPr preferRelativeResize="0"/>
          <p:nvPr/>
        </p:nvPicPr>
        <p:blipFill rotWithShape="1">
          <a:blip r:embed="rId3">
            <a:alphaModFix/>
          </a:blip>
          <a:srcRect r="4906"/>
          <a:stretch/>
        </p:blipFill>
        <p:spPr>
          <a:xfrm>
            <a:off x="4221176" y="2841625"/>
            <a:ext cx="3149924" cy="1593400"/>
          </a:xfrm>
          <a:prstGeom prst="rect">
            <a:avLst/>
          </a:prstGeom>
          <a:noFill/>
          <a:ln>
            <a:noFill/>
          </a:ln>
        </p:spPr>
      </p:pic>
      <p:pic>
        <p:nvPicPr>
          <p:cNvPr id="271" name="Google Shape;271;p30"/>
          <p:cNvPicPr preferRelativeResize="0"/>
          <p:nvPr/>
        </p:nvPicPr>
        <p:blipFill>
          <a:blip r:embed="rId4">
            <a:alphaModFix/>
          </a:blip>
          <a:stretch>
            <a:fillRect/>
          </a:stretch>
        </p:blipFill>
        <p:spPr>
          <a:xfrm>
            <a:off x="508175" y="1393073"/>
            <a:ext cx="4022400" cy="2897125"/>
          </a:xfrm>
          <a:prstGeom prst="rect">
            <a:avLst/>
          </a:prstGeom>
          <a:noFill/>
          <a:ln>
            <a:noFill/>
          </a:ln>
        </p:spPr>
      </p:pic>
      <p:cxnSp>
        <p:nvCxnSpPr>
          <p:cNvPr id="272" name="Google Shape;272;p30"/>
          <p:cNvCxnSpPr/>
          <p:nvPr/>
        </p:nvCxnSpPr>
        <p:spPr>
          <a:xfrm rot="10800000" flipH="1">
            <a:off x="3566650" y="387950"/>
            <a:ext cx="262800" cy="262800"/>
          </a:xfrm>
          <a:prstGeom prst="straightConnector1">
            <a:avLst/>
          </a:prstGeom>
          <a:noFill/>
          <a:ln w="28575" cap="flat" cmpd="sng">
            <a:solidFill>
              <a:srgbClr val="CC0000"/>
            </a:solidFill>
            <a:prstDash val="solid"/>
            <a:round/>
            <a:headEnd type="none" w="med" len="med"/>
            <a:tailEnd type="none" w="med" len="med"/>
          </a:ln>
        </p:spPr>
      </p:cxnSp>
      <p:sp>
        <p:nvSpPr>
          <p:cNvPr id="273" name="Google Shape;273;p30"/>
          <p:cNvSpPr/>
          <p:nvPr/>
        </p:nvSpPr>
        <p:spPr>
          <a:xfrm>
            <a:off x="7191375" y="2452850"/>
            <a:ext cx="1782900" cy="1408800"/>
          </a:xfrm>
          <a:prstGeom prst="rect">
            <a:avLst/>
          </a:prstGeom>
          <a:gradFill>
            <a:gsLst>
              <a:gs pos="0">
                <a:srgbClr val="FFF2CC"/>
              </a:gs>
              <a:gs pos="100000">
                <a:srgbClr val="B3B3B3"/>
              </a:gs>
            </a:gsLst>
            <a:path path="circle">
              <a:fillToRect l="50000" t="50000" r="50000" b="50000"/>
            </a:path>
            <a:tileRect/>
          </a:grad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sz="1600" b="1">
                <a:solidFill>
                  <a:srgbClr val="404040"/>
                </a:solidFill>
                <a:latin typeface="Source Sans Pro"/>
                <a:ea typeface="Source Sans Pro"/>
                <a:cs typeface="Source Sans Pro"/>
                <a:sym typeface="Source Sans Pro"/>
              </a:rPr>
              <a:t>Not Implemented yet. Sorry...</a:t>
            </a:r>
            <a:endParaRPr sz="2000" b="1">
              <a:latin typeface="Courier New"/>
              <a:ea typeface="Courier New"/>
              <a:cs typeface="Courier New"/>
              <a:sym typeface="Courier New"/>
            </a:endParaRPr>
          </a:p>
        </p:txBody>
      </p:sp>
      <p:pic>
        <p:nvPicPr>
          <p:cNvPr id="274" name="Google Shape;274;p30"/>
          <p:cNvPicPr preferRelativeResize="0"/>
          <p:nvPr/>
        </p:nvPicPr>
        <p:blipFill>
          <a:blip r:embed="rId5">
            <a:alphaModFix/>
          </a:blip>
          <a:stretch>
            <a:fillRect/>
          </a:stretch>
        </p:blipFill>
        <p:spPr>
          <a:xfrm>
            <a:off x="4122025" y="1440450"/>
            <a:ext cx="581275" cy="722825"/>
          </a:xfrm>
          <a:prstGeom prst="rect">
            <a:avLst/>
          </a:prstGeom>
          <a:noFill/>
          <a:ln>
            <a:noFill/>
          </a:ln>
        </p:spPr>
      </p:pic>
      <p:pic>
        <p:nvPicPr>
          <p:cNvPr id="275" name="Google Shape;275;p30"/>
          <p:cNvPicPr preferRelativeResize="0"/>
          <p:nvPr/>
        </p:nvPicPr>
        <p:blipFill>
          <a:blip r:embed="rId5">
            <a:alphaModFix/>
          </a:blip>
          <a:stretch>
            <a:fillRect/>
          </a:stretch>
        </p:blipFill>
        <p:spPr>
          <a:xfrm>
            <a:off x="4703300" y="1330325"/>
            <a:ext cx="581275" cy="722825"/>
          </a:xfrm>
          <a:prstGeom prst="rect">
            <a:avLst/>
          </a:prstGeom>
          <a:noFill/>
          <a:ln>
            <a:noFill/>
          </a:ln>
        </p:spPr>
      </p:pic>
      <p:pic>
        <p:nvPicPr>
          <p:cNvPr id="276" name="Google Shape;276;p30"/>
          <p:cNvPicPr preferRelativeResize="0"/>
          <p:nvPr/>
        </p:nvPicPr>
        <p:blipFill>
          <a:blip r:embed="rId5">
            <a:alphaModFix/>
          </a:blip>
          <a:stretch>
            <a:fillRect/>
          </a:stretch>
        </p:blipFill>
        <p:spPr>
          <a:xfrm>
            <a:off x="4524250" y="1724550"/>
            <a:ext cx="581275" cy="722825"/>
          </a:xfrm>
          <a:prstGeom prst="rect">
            <a:avLst/>
          </a:prstGeom>
          <a:noFill/>
          <a:ln>
            <a:noFill/>
          </a:ln>
        </p:spPr>
      </p:pic>
      <p:pic>
        <p:nvPicPr>
          <p:cNvPr id="277" name="Google Shape;277;p30"/>
          <p:cNvPicPr preferRelativeResize="0"/>
          <p:nvPr/>
        </p:nvPicPr>
        <p:blipFill>
          <a:blip r:embed="rId6">
            <a:alphaModFix/>
          </a:blip>
          <a:stretch>
            <a:fillRect/>
          </a:stretch>
        </p:blipFill>
        <p:spPr>
          <a:xfrm>
            <a:off x="7669313" y="4336050"/>
            <a:ext cx="1422234" cy="792600"/>
          </a:xfrm>
          <a:prstGeom prst="rect">
            <a:avLst/>
          </a:prstGeom>
          <a:noFill/>
          <a:ln>
            <a:noFill/>
          </a:ln>
        </p:spPr>
      </p:pic>
      <p:pic>
        <p:nvPicPr>
          <p:cNvPr id="278" name="Google Shape;278;p30"/>
          <p:cNvPicPr preferRelativeResize="0"/>
          <p:nvPr/>
        </p:nvPicPr>
        <p:blipFill>
          <a:blip r:embed="rId7">
            <a:alphaModFix/>
          </a:blip>
          <a:stretch>
            <a:fillRect/>
          </a:stretch>
        </p:blipFill>
        <p:spPr>
          <a:xfrm>
            <a:off x="8320948" y="1421450"/>
            <a:ext cx="653190" cy="95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cxnSp>
        <p:nvCxnSpPr>
          <p:cNvPr id="283" name="Google Shape;283;p31"/>
          <p:cNvCxnSpPr>
            <a:endCxn id="284" idx="1"/>
          </p:cNvCxnSpPr>
          <p:nvPr/>
        </p:nvCxnSpPr>
        <p:spPr>
          <a:xfrm>
            <a:off x="6913650" y="3255913"/>
            <a:ext cx="2700" cy="908100"/>
          </a:xfrm>
          <a:prstGeom prst="straightConnector1">
            <a:avLst/>
          </a:prstGeom>
          <a:noFill/>
          <a:ln w="9525" cap="flat" cmpd="sng">
            <a:solidFill>
              <a:schemeClr val="dk2"/>
            </a:solidFill>
            <a:prstDash val="solid"/>
            <a:round/>
            <a:headEnd type="none" w="med" len="med"/>
            <a:tailEnd type="triangle" w="med" len="med"/>
          </a:ln>
        </p:spPr>
      </p:cxnSp>
      <p:sp>
        <p:nvSpPr>
          <p:cNvPr id="285" name="Google Shape;285;p31"/>
          <p:cNvSpPr txBox="1">
            <a:spLocks noGrp="1"/>
          </p:cNvSpPr>
          <p:nvPr>
            <p:ph type="body" idx="4294967295"/>
          </p:nvPr>
        </p:nvSpPr>
        <p:spPr>
          <a:xfrm>
            <a:off x="436975" y="696500"/>
            <a:ext cx="4781700" cy="1237200"/>
          </a:xfrm>
          <a:prstGeom prst="rect">
            <a:avLst/>
          </a:prstGeom>
        </p:spPr>
        <p:txBody>
          <a:bodyPr spcFirstLastPara="1" wrap="square" lIns="0" tIns="0" rIns="0" bIns="0" anchor="t" anchorCtr="0">
            <a:noAutofit/>
          </a:bodyPr>
          <a:lstStyle/>
          <a:p>
            <a:pPr marL="0" lvl="0" indent="0" algn="l" rtl="0">
              <a:lnSpc>
                <a:spcPct val="150000"/>
              </a:lnSpc>
              <a:spcBef>
                <a:spcPts val="500"/>
              </a:spcBef>
              <a:spcAft>
                <a:spcPts val="0"/>
              </a:spcAft>
              <a:buNone/>
            </a:pPr>
            <a:r>
              <a:rPr lang="ru" sz="1600">
                <a:solidFill>
                  <a:srgbClr val="4A4A4A"/>
                </a:solidFill>
                <a:latin typeface="Source Sans Pro"/>
                <a:ea typeface="Source Sans Pro"/>
                <a:cs typeface="Source Sans Pro"/>
                <a:sym typeface="Source Sans Pro"/>
              </a:rPr>
              <a:t> </a:t>
            </a:r>
            <a:endParaRPr sz="1600">
              <a:solidFill>
                <a:srgbClr val="4A4A4A"/>
              </a:solidFill>
              <a:latin typeface="Source Sans Pro"/>
              <a:ea typeface="Source Sans Pro"/>
              <a:cs typeface="Source Sans Pro"/>
              <a:sym typeface="Source Sans Pro"/>
            </a:endParaRPr>
          </a:p>
          <a:p>
            <a:pPr marL="457200" lvl="0" indent="-355600" algn="l" rtl="0">
              <a:lnSpc>
                <a:spcPct val="150000"/>
              </a:lnSpc>
              <a:spcBef>
                <a:spcPts val="500"/>
              </a:spcBef>
              <a:spcAft>
                <a:spcPts val="0"/>
              </a:spcAft>
              <a:buClr>
                <a:srgbClr val="4A4A4A"/>
              </a:buClr>
              <a:buSzPts val="2000"/>
              <a:buFont typeface="Source Sans Pro"/>
              <a:buChar char="•"/>
            </a:pPr>
            <a:r>
              <a:rPr lang="ru" sz="2000">
                <a:latin typeface="Source Sans Pro"/>
                <a:ea typeface="Source Sans Pro"/>
                <a:cs typeface="Source Sans Pro"/>
                <a:sym typeface="Source Sans Pro"/>
              </a:rPr>
              <a:t>Reading orders history </a:t>
            </a:r>
            <a:endParaRPr sz="2000">
              <a:latin typeface="Source Sans Pro"/>
              <a:ea typeface="Source Sans Pro"/>
              <a:cs typeface="Source Sans Pro"/>
              <a:sym typeface="Source Sans Pro"/>
            </a:endParaRPr>
          </a:p>
          <a:p>
            <a:pPr marL="0" lvl="0" indent="0" algn="l" rtl="0">
              <a:lnSpc>
                <a:spcPct val="150000"/>
              </a:lnSpc>
              <a:spcBef>
                <a:spcPts val="500"/>
              </a:spcBef>
              <a:spcAft>
                <a:spcPts val="0"/>
              </a:spcAft>
              <a:buNone/>
            </a:pPr>
            <a:r>
              <a:rPr lang="ru" sz="2000">
                <a:latin typeface="Source Sans Pro"/>
                <a:ea typeface="Source Sans Pro"/>
                <a:cs typeface="Source Sans Pro"/>
                <a:sym typeface="Source Sans Pro"/>
              </a:rPr>
              <a:t>        GET /orders/&lt;userId&gt;</a:t>
            </a:r>
            <a:endParaRPr sz="2000">
              <a:latin typeface="Source Sans Pro"/>
              <a:ea typeface="Source Sans Pro"/>
              <a:cs typeface="Source Sans Pro"/>
              <a:sym typeface="Source Sans Pro"/>
            </a:endParaRPr>
          </a:p>
          <a:p>
            <a:pPr marL="0" lvl="0" indent="0" algn="l" rtl="0">
              <a:lnSpc>
                <a:spcPct val="150000"/>
              </a:lnSpc>
              <a:spcBef>
                <a:spcPts val="500"/>
              </a:spcBef>
              <a:spcAft>
                <a:spcPts val="0"/>
              </a:spcAft>
              <a:buNone/>
            </a:pPr>
            <a:r>
              <a:rPr lang="ru" sz="2000">
                <a:solidFill>
                  <a:srgbClr val="4A4A4A"/>
                </a:solidFill>
                <a:latin typeface="Source Sans Pro"/>
                <a:ea typeface="Source Sans Pro"/>
                <a:cs typeface="Source Sans Pro"/>
                <a:sym typeface="Source Sans Pro"/>
              </a:rPr>
              <a:t>    </a:t>
            </a:r>
            <a:endParaRPr sz="2000">
              <a:solidFill>
                <a:srgbClr val="4A4A4A"/>
              </a:solidFill>
              <a:latin typeface="Source Sans Pro"/>
              <a:ea typeface="Source Sans Pro"/>
              <a:cs typeface="Source Sans Pro"/>
              <a:sym typeface="Source Sans Pro"/>
            </a:endParaRPr>
          </a:p>
          <a:p>
            <a:pPr marL="0" lvl="0" indent="0" algn="l" rtl="0">
              <a:lnSpc>
                <a:spcPct val="150000"/>
              </a:lnSpc>
              <a:spcBef>
                <a:spcPts val="500"/>
              </a:spcBef>
              <a:spcAft>
                <a:spcPts val="0"/>
              </a:spcAft>
              <a:buNone/>
            </a:pPr>
            <a:endParaRPr sz="1600">
              <a:solidFill>
                <a:srgbClr val="4A4A4A"/>
              </a:solidFill>
              <a:latin typeface="Source Sans Pro"/>
              <a:ea typeface="Source Sans Pro"/>
              <a:cs typeface="Source Sans Pro"/>
              <a:sym typeface="Source Sans Pro"/>
            </a:endParaRPr>
          </a:p>
        </p:txBody>
      </p:sp>
      <p:sp>
        <p:nvSpPr>
          <p:cNvPr id="286" name="Google Shape;286;p31"/>
          <p:cNvSpPr/>
          <p:nvPr/>
        </p:nvSpPr>
        <p:spPr>
          <a:xfrm>
            <a:off x="5276858" y="1193125"/>
            <a:ext cx="3279000" cy="661800"/>
          </a:xfrm>
          <a:prstGeom prst="rect">
            <a:avLst/>
          </a:prstGeom>
          <a:gradFill>
            <a:gsLst>
              <a:gs pos="0">
                <a:srgbClr val="FFF2CC"/>
              </a:gs>
              <a:gs pos="100000">
                <a:srgbClr val="B3B3B3"/>
              </a:gs>
            </a:gsLst>
            <a:path path="circle">
              <a:fillToRect l="50000" t="50000" r="50000" b="50000"/>
            </a:path>
            <a:tileRect/>
          </a:gradFill>
          <a:ln>
            <a:noFill/>
          </a:ln>
          <a:effectLst>
            <a:outerShdw blurRad="57150" dist="19050" dir="5400000" algn="bl" rotWithShape="0">
              <a:srgbClr val="404040">
                <a:alpha val="3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600" b="1">
                <a:solidFill>
                  <a:srgbClr val="404040"/>
                </a:solidFill>
                <a:latin typeface="Source Sans Pro"/>
                <a:ea typeface="Source Sans Pro"/>
                <a:cs typeface="Source Sans Pro"/>
                <a:sym typeface="Source Sans Pro"/>
              </a:rPr>
              <a:t>Our Web Application</a:t>
            </a:r>
            <a:endParaRPr sz="1600" b="1">
              <a:solidFill>
                <a:srgbClr val="404040"/>
              </a:solidFill>
              <a:latin typeface="Source Sans Pro"/>
              <a:ea typeface="Source Sans Pro"/>
              <a:cs typeface="Source Sans Pro"/>
              <a:sym typeface="Source Sans Pro"/>
            </a:endParaRPr>
          </a:p>
        </p:txBody>
      </p:sp>
      <p:sp>
        <p:nvSpPr>
          <p:cNvPr id="287" name="Google Shape;287;p31"/>
          <p:cNvSpPr/>
          <p:nvPr/>
        </p:nvSpPr>
        <p:spPr>
          <a:xfrm>
            <a:off x="5276858" y="1952847"/>
            <a:ext cx="3279000" cy="661800"/>
          </a:xfrm>
          <a:prstGeom prst="rect">
            <a:avLst/>
          </a:prstGeom>
          <a:gradFill>
            <a:gsLst>
              <a:gs pos="0">
                <a:srgbClr val="FFF2CC"/>
              </a:gs>
              <a:gs pos="100000">
                <a:srgbClr val="B3B3B3"/>
              </a:gs>
            </a:gsLst>
            <a:path path="circle">
              <a:fillToRect l="50000" t="50000" r="50000" b="50000"/>
            </a:path>
            <a:tileRect/>
          </a:gradFill>
          <a:ln>
            <a:noFill/>
          </a:ln>
          <a:effectLst>
            <a:outerShdw blurRad="57150" dist="19050" dir="5400000" algn="bl" rotWithShape="0">
              <a:srgbClr val="404040">
                <a:alpha val="3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600" b="1">
                <a:solidFill>
                  <a:srgbClr val="404040"/>
                </a:solidFill>
                <a:latin typeface="Source Sans Pro"/>
                <a:ea typeface="Source Sans Pro"/>
                <a:cs typeface="Source Sans Pro"/>
                <a:sym typeface="Source Sans Pro"/>
              </a:rPr>
              <a:t>Our REST API</a:t>
            </a:r>
            <a:endParaRPr sz="1600" b="1">
              <a:solidFill>
                <a:srgbClr val="404040"/>
              </a:solidFill>
              <a:latin typeface="Source Sans Pro"/>
              <a:ea typeface="Source Sans Pro"/>
              <a:cs typeface="Source Sans Pro"/>
              <a:sym typeface="Source Sans Pro"/>
            </a:endParaRPr>
          </a:p>
        </p:txBody>
      </p:sp>
      <p:sp>
        <p:nvSpPr>
          <p:cNvPr id="288" name="Google Shape;288;p31"/>
          <p:cNvSpPr/>
          <p:nvPr/>
        </p:nvSpPr>
        <p:spPr>
          <a:xfrm>
            <a:off x="5276850" y="3092420"/>
            <a:ext cx="3279000" cy="661800"/>
          </a:xfrm>
          <a:prstGeom prst="rect">
            <a:avLst/>
          </a:prstGeom>
          <a:gradFill>
            <a:gsLst>
              <a:gs pos="0">
                <a:srgbClr val="FFF2CC"/>
              </a:gs>
              <a:gs pos="100000">
                <a:srgbClr val="B3B3B3"/>
              </a:gs>
            </a:gsLst>
            <a:path path="circle">
              <a:fillToRect l="50000" t="50000" r="50000" b="50000"/>
            </a:path>
            <a:tileRect/>
          </a:gradFill>
          <a:ln>
            <a:noFill/>
          </a:ln>
          <a:effectLst>
            <a:outerShdw blurRad="57150" dist="19050" dir="5400000" algn="bl" rotWithShape="0">
              <a:srgbClr val="404040">
                <a:alpha val="3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ru" sz="1600" b="1">
                <a:solidFill>
                  <a:srgbClr val="404040"/>
                </a:solidFill>
                <a:latin typeface="Source Sans Pro"/>
                <a:ea typeface="Source Sans Pro"/>
                <a:cs typeface="Source Sans Pro"/>
                <a:sym typeface="Source Sans Pro"/>
              </a:rPr>
              <a:t>Third party app REST API</a:t>
            </a:r>
            <a:endParaRPr sz="1600" b="1">
              <a:solidFill>
                <a:srgbClr val="404040"/>
              </a:solidFill>
              <a:latin typeface="Source Sans Pro"/>
              <a:ea typeface="Source Sans Pro"/>
              <a:cs typeface="Source Sans Pro"/>
              <a:sym typeface="Source Sans Pro"/>
            </a:endParaRPr>
          </a:p>
        </p:txBody>
      </p:sp>
      <p:sp>
        <p:nvSpPr>
          <p:cNvPr id="284" name="Google Shape;284;p31"/>
          <p:cNvSpPr/>
          <p:nvPr/>
        </p:nvSpPr>
        <p:spPr>
          <a:xfrm>
            <a:off x="6560700" y="4164013"/>
            <a:ext cx="711300" cy="533400"/>
          </a:xfrm>
          <a:prstGeom prst="can">
            <a:avLst>
              <a:gd name="adj" fmla="val 25000"/>
            </a:avLst>
          </a:prstGeom>
          <a:gradFill>
            <a:gsLst>
              <a:gs pos="0">
                <a:srgbClr val="FFF2CC"/>
              </a:gs>
              <a:gs pos="100000">
                <a:srgbClr val="B3B3B3"/>
              </a:gs>
            </a:gsLst>
            <a:path path="circle">
              <a:fillToRect l="50000" t="50000" r="50000" b="50000"/>
            </a:path>
            <a:tileRect/>
          </a:gradFill>
          <a:ln>
            <a:noFill/>
          </a:ln>
          <a:effectLst>
            <a:outerShdw blurRad="57150" dist="19050" dir="5400000" algn="bl" rotWithShape="0">
              <a:srgbClr val="40404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600" b="1">
                <a:latin typeface="Source Sans Pro"/>
                <a:ea typeface="Source Sans Pro"/>
                <a:cs typeface="Source Sans Pro"/>
                <a:sym typeface="Source Sans Pro"/>
              </a:rPr>
              <a:t>DB</a:t>
            </a:r>
            <a:endParaRPr sz="1600" b="1">
              <a:latin typeface="Source Sans Pro"/>
              <a:ea typeface="Source Sans Pro"/>
              <a:cs typeface="Source Sans Pro"/>
              <a:sym typeface="Source Sans Pro"/>
            </a:endParaRPr>
          </a:p>
        </p:txBody>
      </p:sp>
      <p:sp>
        <p:nvSpPr>
          <p:cNvPr id="289" name="Google Shape;289;p31"/>
          <p:cNvSpPr txBox="1">
            <a:spLocks noGrp="1"/>
          </p:cNvSpPr>
          <p:nvPr>
            <p:ph type="sldNum" idx="12"/>
          </p:nvPr>
        </p:nvSpPr>
        <p:spPr>
          <a:xfrm>
            <a:off x="7829550" y="4876800"/>
            <a:ext cx="1073100" cy="196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ru">
                <a:solidFill>
                  <a:schemeClr val="dk1"/>
                </a:solidFill>
              </a:rPr>
              <a:t>6</a:t>
            </a:fld>
            <a:endParaRPr>
              <a:solidFill>
                <a:schemeClr val="dk1"/>
              </a:solidFill>
            </a:endParaRPr>
          </a:p>
        </p:txBody>
      </p:sp>
      <p:sp>
        <p:nvSpPr>
          <p:cNvPr id="290" name="Google Shape;290;p31"/>
          <p:cNvSpPr txBox="1"/>
          <p:nvPr/>
        </p:nvSpPr>
        <p:spPr>
          <a:xfrm>
            <a:off x="562800" y="2838075"/>
            <a:ext cx="3000000" cy="1140600"/>
          </a:xfrm>
          <a:prstGeom prst="rect">
            <a:avLst/>
          </a:prstGeom>
          <a:noFill/>
          <a:ln>
            <a:noFill/>
          </a:ln>
        </p:spPr>
        <p:txBody>
          <a:bodyPr spcFirstLastPara="1" wrap="square" lIns="91425" tIns="91425" rIns="91425" bIns="91425" anchor="ctr" anchorCtr="0">
            <a:noAutofit/>
          </a:bodyPr>
          <a:lstStyle/>
          <a:p>
            <a:pPr marL="0" lvl="0" indent="0" algn="l" rtl="0">
              <a:spcBef>
                <a:spcPts val="500"/>
              </a:spcBef>
              <a:spcAft>
                <a:spcPts val="500"/>
              </a:spcAft>
              <a:buNone/>
            </a:pPr>
            <a:r>
              <a:rPr lang="ru" sz="2000">
                <a:solidFill>
                  <a:srgbClr val="4A4A4A"/>
                </a:solidFill>
                <a:latin typeface="Source Sans Pro"/>
                <a:ea typeface="Source Sans Pro"/>
                <a:cs typeface="Source Sans Pro"/>
                <a:sym typeface="Source Sans Pro"/>
              </a:rPr>
              <a:t>And similar REST requests</a:t>
            </a:r>
            <a:endParaRPr sz="2000"/>
          </a:p>
        </p:txBody>
      </p:sp>
      <p:sp>
        <p:nvSpPr>
          <p:cNvPr id="291" name="Google Shape;291;p31"/>
          <p:cNvSpPr txBox="1">
            <a:spLocks noGrp="1"/>
          </p:cNvSpPr>
          <p:nvPr>
            <p:ph type="title" idx="4294967295"/>
          </p:nvPr>
        </p:nvSpPr>
        <p:spPr>
          <a:xfrm>
            <a:off x="656050" y="291475"/>
            <a:ext cx="7899900" cy="521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ru" sz="3000">
                <a:solidFill>
                  <a:srgbClr val="404040"/>
                </a:solidFill>
                <a:latin typeface="Source Sans Pro"/>
                <a:ea typeface="Source Sans Pro"/>
                <a:cs typeface="Source Sans Pro"/>
                <a:sym typeface="Source Sans Pro"/>
              </a:rPr>
              <a:t>Users and their Orders</a:t>
            </a:r>
            <a:endParaRPr sz="3000">
              <a:solidFill>
                <a:srgbClr val="404040"/>
              </a:solidFill>
              <a:latin typeface="Source Sans Pro"/>
              <a:ea typeface="Source Sans Pro"/>
              <a:cs typeface="Source Sans Pro"/>
              <a:sym typeface="Source Sans Pro"/>
            </a:endParaRPr>
          </a:p>
        </p:txBody>
      </p:sp>
      <p:sp>
        <p:nvSpPr>
          <p:cNvPr id="292" name="Google Shape;292;p31"/>
          <p:cNvSpPr txBox="1"/>
          <p:nvPr/>
        </p:nvSpPr>
        <p:spPr>
          <a:xfrm>
            <a:off x="4017175" y="3799150"/>
            <a:ext cx="22776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latin typeface="Trebuchet MS"/>
                <a:ea typeface="Trebuchet MS"/>
                <a:cs typeface="Trebuchet MS"/>
                <a:sym typeface="Trebuchet MS"/>
              </a:rPr>
              <a:t>Orders live here</a:t>
            </a:r>
            <a:endParaRPr sz="2000">
              <a:latin typeface="Trebuchet MS"/>
              <a:ea typeface="Trebuchet MS"/>
              <a:cs typeface="Trebuchet MS"/>
              <a:sym typeface="Trebuchet MS"/>
            </a:endParaRPr>
          </a:p>
        </p:txBody>
      </p:sp>
      <p:cxnSp>
        <p:nvCxnSpPr>
          <p:cNvPr id="293" name="Google Shape;293;p31"/>
          <p:cNvCxnSpPr>
            <a:endCxn id="284" idx="2"/>
          </p:cNvCxnSpPr>
          <p:nvPr/>
        </p:nvCxnSpPr>
        <p:spPr>
          <a:xfrm>
            <a:off x="5950500" y="4101313"/>
            <a:ext cx="610200" cy="329400"/>
          </a:xfrm>
          <a:prstGeom prst="straightConnector1">
            <a:avLst/>
          </a:prstGeom>
          <a:noFill/>
          <a:ln w="9525" cap="flat" cmpd="sng">
            <a:solidFill>
              <a:schemeClr val="dk2"/>
            </a:solidFill>
            <a:prstDash val="solid"/>
            <a:round/>
            <a:headEnd type="none" w="med" len="med"/>
            <a:tailEnd type="triangle" w="med" len="med"/>
          </a:ln>
        </p:spPr>
      </p:cxnSp>
      <p:cxnSp>
        <p:nvCxnSpPr>
          <p:cNvPr id="294" name="Google Shape;294;p31"/>
          <p:cNvCxnSpPr>
            <a:stCxn id="284" idx="1"/>
            <a:endCxn id="288" idx="2"/>
          </p:cNvCxnSpPr>
          <p:nvPr/>
        </p:nvCxnSpPr>
        <p:spPr>
          <a:xfrm rot="10800000">
            <a:off x="6916350" y="3754213"/>
            <a:ext cx="0" cy="409800"/>
          </a:xfrm>
          <a:prstGeom prst="straightConnector1">
            <a:avLst/>
          </a:prstGeom>
          <a:noFill/>
          <a:ln w="9525" cap="flat" cmpd="sng">
            <a:solidFill>
              <a:schemeClr val="dk2"/>
            </a:solidFill>
            <a:prstDash val="solid"/>
            <a:round/>
            <a:headEnd type="none" w="med" len="med"/>
            <a:tailEnd type="triangle" w="med" len="med"/>
          </a:ln>
        </p:spPr>
      </p:cxnSp>
      <p:pic>
        <p:nvPicPr>
          <p:cNvPr id="295" name="Google Shape;295;p31"/>
          <p:cNvPicPr preferRelativeResize="0"/>
          <p:nvPr/>
        </p:nvPicPr>
        <p:blipFill>
          <a:blip r:embed="rId3">
            <a:alphaModFix/>
          </a:blip>
          <a:stretch>
            <a:fillRect/>
          </a:stretch>
        </p:blipFill>
        <p:spPr>
          <a:xfrm>
            <a:off x="7669300" y="4231975"/>
            <a:ext cx="1422234" cy="792600"/>
          </a:xfrm>
          <a:prstGeom prst="rect">
            <a:avLst/>
          </a:prstGeom>
          <a:noFill/>
          <a:ln>
            <a:noFill/>
          </a:ln>
        </p:spPr>
      </p:pic>
      <p:cxnSp>
        <p:nvCxnSpPr>
          <p:cNvPr id="296" name="Google Shape;296;p31"/>
          <p:cNvCxnSpPr>
            <a:stCxn id="287" idx="2"/>
            <a:endCxn id="288" idx="0"/>
          </p:cNvCxnSpPr>
          <p:nvPr/>
        </p:nvCxnSpPr>
        <p:spPr>
          <a:xfrm>
            <a:off x="6916358" y="2614647"/>
            <a:ext cx="0" cy="477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32"/>
          <p:cNvCxnSpPr>
            <a:stCxn id="302" idx="2"/>
            <a:endCxn id="303" idx="0"/>
          </p:cNvCxnSpPr>
          <p:nvPr/>
        </p:nvCxnSpPr>
        <p:spPr>
          <a:xfrm>
            <a:off x="6916358" y="2614647"/>
            <a:ext cx="0" cy="1294200"/>
          </a:xfrm>
          <a:prstGeom prst="straightConnector1">
            <a:avLst/>
          </a:prstGeom>
          <a:noFill/>
          <a:ln w="9525" cap="flat" cmpd="sng">
            <a:solidFill>
              <a:schemeClr val="dk2"/>
            </a:solidFill>
            <a:prstDash val="solid"/>
            <a:round/>
            <a:headEnd type="none" w="med" len="med"/>
            <a:tailEnd type="triangle" w="med" len="med"/>
          </a:ln>
        </p:spPr>
      </p:cxnSp>
      <p:sp>
        <p:nvSpPr>
          <p:cNvPr id="304" name="Google Shape;304;p32"/>
          <p:cNvSpPr/>
          <p:nvPr/>
        </p:nvSpPr>
        <p:spPr>
          <a:xfrm>
            <a:off x="5276858" y="1193125"/>
            <a:ext cx="3279000" cy="661800"/>
          </a:xfrm>
          <a:prstGeom prst="rect">
            <a:avLst/>
          </a:prstGeom>
          <a:gradFill>
            <a:gsLst>
              <a:gs pos="0">
                <a:srgbClr val="FFF2CC"/>
              </a:gs>
              <a:gs pos="100000">
                <a:srgbClr val="B3B3B3"/>
              </a:gs>
            </a:gsLst>
            <a:path path="circle">
              <a:fillToRect l="50000" t="50000" r="50000" b="50000"/>
            </a:path>
            <a:tileRect/>
          </a:gradFill>
          <a:ln>
            <a:noFill/>
          </a:ln>
          <a:effectLst>
            <a:outerShdw blurRad="57150" dist="19050" dir="5400000" algn="bl" rotWithShape="0">
              <a:srgbClr val="404040">
                <a:alpha val="3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600" b="1">
                <a:solidFill>
                  <a:srgbClr val="404040"/>
                </a:solidFill>
                <a:latin typeface="Source Sans Pro"/>
                <a:ea typeface="Source Sans Pro"/>
                <a:cs typeface="Source Sans Pro"/>
                <a:sym typeface="Source Sans Pro"/>
              </a:rPr>
              <a:t>Our Web Application</a:t>
            </a:r>
            <a:endParaRPr sz="1600" b="1">
              <a:solidFill>
                <a:srgbClr val="404040"/>
              </a:solidFill>
              <a:latin typeface="Source Sans Pro"/>
              <a:ea typeface="Source Sans Pro"/>
              <a:cs typeface="Source Sans Pro"/>
              <a:sym typeface="Source Sans Pro"/>
            </a:endParaRPr>
          </a:p>
        </p:txBody>
      </p:sp>
      <p:sp>
        <p:nvSpPr>
          <p:cNvPr id="302" name="Google Shape;302;p32"/>
          <p:cNvSpPr/>
          <p:nvPr/>
        </p:nvSpPr>
        <p:spPr>
          <a:xfrm>
            <a:off x="5276858" y="1952847"/>
            <a:ext cx="3279000" cy="661800"/>
          </a:xfrm>
          <a:prstGeom prst="rect">
            <a:avLst/>
          </a:prstGeom>
          <a:gradFill>
            <a:gsLst>
              <a:gs pos="0">
                <a:srgbClr val="FFF2CC"/>
              </a:gs>
              <a:gs pos="100000">
                <a:srgbClr val="B3B3B3"/>
              </a:gs>
            </a:gsLst>
            <a:path path="circle">
              <a:fillToRect l="50000" t="50000" r="50000" b="50000"/>
            </a:path>
            <a:tileRect/>
          </a:gradFill>
          <a:ln>
            <a:noFill/>
          </a:ln>
          <a:effectLst>
            <a:outerShdw blurRad="57150" dist="19050" dir="5400000" algn="bl" rotWithShape="0">
              <a:srgbClr val="404040">
                <a:alpha val="3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600" b="1">
                <a:solidFill>
                  <a:srgbClr val="404040"/>
                </a:solidFill>
                <a:latin typeface="Source Sans Pro"/>
                <a:ea typeface="Source Sans Pro"/>
                <a:cs typeface="Source Sans Pro"/>
                <a:sym typeface="Source Sans Pro"/>
              </a:rPr>
              <a:t>Our REST API</a:t>
            </a:r>
            <a:endParaRPr sz="1600" b="1">
              <a:solidFill>
                <a:srgbClr val="404040"/>
              </a:solidFill>
              <a:latin typeface="Source Sans Pro"/>
              <a:ea typeface="Source Sans Pro"/>
              <a:cs typeface="Source Sans Pro"/>
              <a:sym typeface="Source Sans Pro"/>
            </a:endParaRPr>
          </a:p>
        </p:txBody>
      </p:sp>
      <p:sp>
        <p:nvSpPr>
          <p:cNvPr id="305" name="Google Shape;305;p32"/>
          <p:cNvSpPr txBox="1">
            <a:spLocks noGrp="1"/>
          </p:cNvSpPr>
          <p:nvPr>
            <p:ph type="sldNum" idx="12"/>
          </p:nvPr>
        </p:nvSpPr>
        <p:spPr>
          <a:xfrm>
            <a:off x="7829550" y="4876800"/>
            <a:ext cx="1073100" cy="196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ru">
                <a:solidFill>
                  <a:schemeClr val="dk1"/>
                </a:solidFill>
              </a:rPr>
              <a:t>7</a:t>
            </a:fld>
            <a:endParaRPr>
              <a:solidFill>
                <a:schemeClr val="dk1"/>
              </a:solidFill>
            </a:endParaRPr>
          </a:p>
        </p:txBody>
      </p:sp>
      <p:sp>
        <p:nvSpPr>
          <p:cNvPr id="306" name="Google Shape;306;p32"/>
          <p:cNvSpPr txBox="1">
            <a:spLocks noGrp="1"/>
          </p:cNvSpPr>
          <p:nvPr>
            <p:ph type="title" idx="4294967295"/>
          </p:nvPr>
        </p:nvSpPr>
        <p:spPr>
          <a:xfrm>
            <a:off x="656050" y="291475"/>
            <a:ext cx="7899900" cy="52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u" sz="3000">
                <a:solidFill>
                  <a:srgbClr val="404040"/>
                </a:solidFill>
                <a:latin typeface="Source Sans Pro"/>
                <a:ea typeface="Source Sans Pro"/>
                <a:cs typeface="Source Sans Pro"/>
                <a:sym typeface="Source Sans Pro"/>
              </a:rPr>
              <a:t>Users and their Orders</a:t>
            </a:r>
            <a:endParaRPr sz="3000">
              <a:solidFill>
                <a:srgbClr val="404040"/>
              </a:solidFill>
              <a:latin typeface="Source Sans Pro"/>
              <a:ea typeface="Source Sans Pro"/>
              <a:cs typeface="Source Sans Pro"/>
              <a:sym typeface="Source Sans Pro"/>
            </a:endParaRPr>
          </a:p>
        </p:txBody>
      </p:sp>
      <p:sp>
        <p:nvSpPr>
          <p:cNvPr id="303" name="Google Shape;303;p32"/>
          <p:cNvSpPr txBox="1"/>
          <p:nvPr/>
        </p:nvSpPr>
        <p:spPr>
          <a:xfrm>
            <a:off x="5837850" y="3908775"/>
            <a:ext cx="2157000" cy="81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1800">
                <a:latin typeface="Trebuchet MS"/>
                <a:ea typeface="Trebuchet MS"/>
                <a:cs typeface="Trebuchet MS"/>
                <a:sym typeface="Trebuchet MS"/>
              </a:rPr>
              <a:t>Not implemented yet. Sorry...</a:t>
            </a:r>
            <a:endParaRPr sz="1800">
              <a:latin typeface="Trebuchet MS"/>
              <a:ea typeface="Trebuchet MS"/>
              <a:cs typeface="Trebuchet MS"/>
              <a:sym typeface="Trebuchet MS"/>
            </a:endParaRPr>
          </a:p>
        </p:txBody>
      </p:sp>
      <p:sp>
        <p:nvSpPr>
          <p:cNvPr id="307" name="Google Shape;307;p32"/>
          <p:cNvSpPr txBox="1">
            <a:spLocks noGrp="1"/>
          </p:cNvSpPr>
          <p:nvPr>
            <p:ph type="body" idx="4294967295"/>
          </p:nvPr>
        </p:nvSpPr>
        <p:spPr>
          <a:xfrm>
            <a:off x="436975" y="696500"/>
            <a:ext cx="4781700" cy="1237200"/>
          </a:xfrm>
          <a:prstGeom prst="rect">
            <a:avLst/>
          </a:prstGeom>
        </p:spPr>
        <p:txBody>
          <a:bodyPr spcFirstLastPara="1" wrap="square" lIns="0" tIns="0" rIns="0" bIns="0" anchor="t" anchorCtr="0">
            <a:noAutofit/>
          </a:bodyPr>
          <a:lstStyle/>
          <a:p>
            <a:pPr marL="0" lvl="0" indent="0" algn="l" rtl="0">
              <a:lnSpc>
                <a:spcPct val="150000"/>
              </a:lnSpc>
              <a:spcBef>
                <a:spcPts val="500"/>
              </a:spcBef>
              <a:spcAft>
                <a:spcPts val="0"/>
              </a:spcAft>
              <a:buNone/>
            </a:pPr>
            <a:r>
              <a:rPr lang="ru" sz="1600">
                <a:solidFill>
                  <a:srgbClr val="4A4A4A"/>
                </a:solidFill>
                <a:latin typeface="Source Sans Pro"/>
                <a:ea typeface="Source Sans Pro"/>
                <a:cs typeface="Source Sans Pro"/>
                <a:sym typeface="Source Sans Pro"/>
              </a:rPr>
              <a:t> </a:t>
            </a:r>
            <a:endParaRPr sz="1600">
              <a:solidFill>
                <a:srgbClr val="4A4A4A"/>
              </a:solidFill>
              <a:latin typeface="Source Sans Pro"/>
              <a:ea typeface="Source Sans Pro"/>
              <a:cs typeface="Source Sans Pro"/>
              <a:sym typeface="Source Sans Pro"/>
            </a:endParaRPr>
          </a:p>
          <a:p>
            <a:pPr marL="457200" lvl="0" indent="-355600" algn="l" rtl="0">
              <a:lnSpc>
                <a:spcPct val="150000"/>
              </a:lnSpc>
              <a:spcBef>
                <a:spcPts val="500"/>
              </a:spcBef>
              <a:spcAft>
                <a:spcPts val="0"/>
              </a:spcAft>
              <a:buSzPts val="2000"/>
              <a:buFont typeface="Source Sans Pro"/>
              <a:buChar char="•"/>
            </a:pPr>
            <a:r>
              <a:rPr lang="ru" sz="2000">
                <a:latin typeface="Source Sans Pro"/>
                <a:ea typeface="Source Sans Pro"/>
                <a:cs typeface="Source Sans Pro"/>
                <a:sym typeface="Source Sans Pro"/>
              </a:rPr>
              <a:t>Reading orders history </a:t>
            </a:r>
            <a:endParaRPr sz="2000">
              <a:latin typeface="Source Sans Pro"/>
              <a:ea typeface="Source Sans Pro"/>
              <a:cs typeface="Source Sans Pro"/>
              <a:sym typeface="Source Sans Pro"/>
            </a:endParaRPr>
          </a:p>
          <a:p>
            <a:pPr marL="0" lvl="0" indent="0" algn="l" rtl="0">
              <a:lnSpc>
                <a:spcPct val="150000"/>
              </a:lnSpc>
              <a:spcBef>
                <a:spcPts val="500"/>
              </a:spcBef>
              <a:spcAft>
                <a:spcPts val="0"/>
              </a:spcAft>
              <a:buNone/>
            </a:pPr>
            <a:r>
              <a:rPr lang="ru" sz="2000">
                <a:latin typeface="Source Sans Pro"/>
                <a:ea typeface="Source Sans Pro"/>
                <a:cs typeface="Source Sans Pro"/>
                <a:sym typeface="Source Sans Pro"/>
              </a:rPr>
              <a:t>        GET /orders/&lt;userId&gt;</a:t>
            </a:r>
            <a:endParaRPr sz="2000">
              <a:latin typeface="Source Sans Pro"/>
              <a:ea typeface="Source Sans Pro"/>
              <a:cs typeface="Source Sans Pro"/>
              <a:sym typeface="Source Sans Pro"/>
            </a:endParaRPr>
          </a:p>
          <a:p>
            <a:pPr marL="0" lvl="0" indent="0" algn="l" rtl="0">
              <a:lnSpc>
                <a:spcPct val="150000"/>
              </a:lnSpc>
              <a:spcBef>
                <a:spcPts val="500"/>
              </a:spcBef>
              <a:spcAft>
                <a:spcPts val="0"/>
              </a:spcAft>
              <a:buNone/>
            </a:pPr>
            <a:r>
              <a:rPr lang="ru" sz="2000">
                <a:solidFill>
                  <a:srgbClr val="4A4A4A"/>
                </a:solidFill>
                <a:latin typeface="Source Sans Pro"/>
                <a:ea typeface="Source Sans Pro"/>
                <a:cs typeface="Source Sans Pro"/>
                <a:sym typeface="Source Sans Pro"/>
              </a:rPr>
              <a:t>    </a:t>
            </a:r>
            <a:endParaRPr sz="2000">
              <a:solidFill>
                <a:srgbClr val="4A4A4A"/>
              </a:solidFill>
              <a:latin typeface="Source Sans Pro"/>
              <a:ea typeface="Source Sans Pro"/>
              <a:cs typeface="Source Sans Pro"/>
              <a:sym typeface="Source Sans Pro"/>
            </a:endParaRPr>
          </a:p>
          <a:p>
            <a:pPr marL="0" lvl="0" indent="0" algn="l" rtl="0">
              <a:lnSpc>
                <a:spcPct val="150000"/>
              </a:lnSpc>
              <a:spcBef>
                <a:spcPts val="500"/>
              </a:spcBef>
              <a:spcAft>
                <a:spcPts val="0"/>
              </a:spcAft>
              <a:buNone/>
            </a:pPr>
            <a:endParaRPr sz="1600">
              <a:solidFill>
                <a:srgbClr val="4A4A4A"/>
              </a:solidFill>
              <a:latin typeface="Source Sans Pro"/>
              <a:ea typeface="Source Sans Pro"/>
              <a:cs typeface="Source Sans Pro"/>
              <a:sym typeface="Source Sans Pro"/>
            </a:endParaRPr>
          </a:p>
        </p:txBody>
      </p:sp>
      <p:sp>
        <p:nvSpPr>
          <p:cNvPr id="308" name="Google Shape;308;p32"/>
          <p:cNvSpPr txBox="1"/>
          <p:nvPr/>
        </p:nvSpPr>
        <p:spPr>
          <a:xfrm>
            <a:off x="562800" y="2838075"/>
            <a:ext cx="3000000" cy="1140600"/>
          </a:xfrm>
          <a:prstGeom prst="rect">
            <a:avLst/>
          </a:prstGeom>
          <a:noFill/>
          <a:ln>
            <a:noFill/>
          </a:ln>
        </p:spPr>
        <p:txBody>
          <a:bodyPr spcFirstLastPara="1" wrap="square" lIns="91425" tIns="91425" rIns="91425" bIns="91425" anchor="ctr" anchorCtr="0">
            <a:noAutofit/>
          </a:bodyPr>
          <a:lstStyle/>
          <a:p>
            <a:pPr marL="0" lvl="0" indent="0" algn="l" rtl="0">
              <a:spcBef>
                <a:spcPts val="500"/>
              </a:spcBef>
              <a:spcAft>
                <a:spcPts val="500"/>
              </a:spcAft>
              <a:buNone/>
            </a:pPr>
            <a:r>
              <a:rPr lang="ru" sz="2000">
                <a:solidFill>
                  <a:srgbClr val="4A4A4A"/>
                </a:solidFill>
                <a:latin typeface="Source Sans Pro"/>
                <a:ea typeface="Source Sans Pro"/>
                <a:cs typeface="Source Sans Pro"/>
                <a:sym typeface="Source Sans Pro"/>
              </a:rPr>
              <a:t>And similar REST requests</a:t>
            </a:r>
            <a:endParaRPr sz="2000"/>
          </a:p>
        </p:txBody>
      </p:sp>
      <p:pic>
        <p:nvPicPr>
          <p:cNvPr id="309" name="Google Shape;309;p32"/>
          <p:cNvPicPr preferRelativeResize="0"/>
          <p:nvPr/>
        </p:nvPicPr>
        <p:blipFill>
          <a:blip r:embed="rId3">
            <a:alphaModFix/>
          </a:blip>
          <a:stretch>
            <a:fillRect/>
          </a:stretch>
        </p:blipFill>
        <p:spPr>
          <a:xfrm>
            <a:off x="7654975" y="4336050"/>
            <a:ext cx="1422234" cy="792600"/>
          </a:xfrm>
          <a:prstGeom prst="rect">
            <a:avLst/>
          </a:prstGeom>
          <a:noFill/>
          <a:ln>
            <a:noFill/>
          </a:ln>
        </p:spPr>
      </p:pic>
      <p:cxnSp>
        <p:nvCxnSpPr>
          <p:cNvPr id="310" name="Google Shape;310;p32"/>
          <p:cNvCxnSpPr/>
          <p:nvPr/>
        </p:nvCxnSpPr>
        <p:spPr>
          <a:xfrm>
            <a:off x="6568950" y="3593325"/>
            <a:ext cx="694800" cy="11100"/>
          </a:xfrm>
          <a:prstGeom prst="straightConnector1">
            <a:avLst/>
          </a:prstGeom>
          <a:noFill/>
          <a:ln w="28575" cap="flat" cmpd="sng">
            <a:solidFill>
              <a:srgbClr val="CC0000"/>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Google Shape;315;p33"/>
          <p:cNvCxnSpPr>
            <a:stCxn id="316" idx="2"/>
            <a:endCxn id="317" idx="0"/>
          </p:cNvCxnSpPr>
          <p:nvPr/>
        </p:nvCxnSpPr>
        <p:spPr>
          <a:xfrm>
            <a:off x="6916358" y="2614647"/>
            <a:ext cx="0" cy="1294200"/>
          </a:xfrm>
          <a:prstGeom prst="straightConnector1">
            <a:avLst/>
          </a:prstGeom>
          <a:noFill/>
          <a:ln w="9525" cap="flat" cmpd="sng">
            <a:solidFill>
              <a:schemeClr val="dk2"/>
            </a:solidFill>
            <a:prstDash val="solid"/>
            <a:round/>
            <a:headEnd type="none" w="med" len="med"/>
            <a:tailEnd type="triangle" w="med" len="med"/>
          </a:ln>
        </p:spPr>
      </p:cxnSp>
      <p:sp>
        <p:nvSpPr>
          <p:cNvPr id="318" name="Google Shape;318;p33"/>
          <p:cNvSpPr/>
          <p:nvPr/>
        </p:nvSpPr>
        <p:spPr>
          <a:xfrm>
            <a:off x="5276858" y="1193125"/>
            <a:ext cx="3279000" cy="661800"/>
          </a:xfrm>
          <a:prstGeom prst="rect">
            <a:avLst/>
          </a:prstGeom>
          <a:gradFill>
            <a:gsLst>
              <a:gs pos="0">
                <a:srgbClr val="FFF2CC"/>
              </a:gs>
              <a:gs pos="100000">
                <a:srgbClr val="B3B3B3"/>
              </a:gs>
            </a:gsLst>
            <a:path path="circle">
              <a:fillToRect l="50000" t="50000" r="50000" b="50000"/>
            </a:path>
            <a:tileRect/>
          </a:gradFill>
          <a:ln>
            <a:noFill/>
          </a:ln>
          <a:effectLst>
            <a:outerShdw blurRad="57150" dist="19050" dir="5400000" algn="bl" rotWithShape="0">
              <a:srgbClr val="404040">
                <a:alpha val="3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600" b="1">
                <a:solidFill>
                  <a:srgbClr val="404040"/>
                </a:solidFill>
                <a:latin typeface="Source Sans Pro"/>
                <a:ea typeface="Source Sans Pro"/>
                <a:cs typeface="Source Sans Pro"/>
                <a:sym typeface="Source Sans Pro"/>
              </a:rPr>
              <a:t>Our Web Application</a:t>
            </a:r>
            <a:endParaRPr sz="1600" b="1">
              <a:solidFill>
                <a:srgbClr val="404040"/>
              </a:solidFill>
              <a:latin typeface="Source Sans Pro"/>
              <a:ea typeface="Source Sans Pro"/>
              <a:cs typeface="Source Sans Pro"/>
              <a:sym typeface="Source Sans Pro"/>
            </a:endParaRPr>
          </a:p>
        </p:txBody>
      </p:sp>
      <p:sp>
        <p:nvSpPr>
          <p:cNvPr id="316" name="Google Shape;316;p33"/>
          <p:cNvSpPr/>
          <p:nvPr/>
        </p:nvSpPr>
        <p:spPr>
          <a:xfrm>
            <a:off x="5276858" y="1952847"/>
            <a:ext cx="3279000" cy="661800"/>
          </a:xfrm>
          <a:prstGeom prst="rect">
            <a:avLst/>
          </a:prstGeom>
          <a:gradFill>
            <a:gsLst>
              <a:gs pos="0">
                <a:srgbClr val="FFF2CC"/>
              </a:gs>
              <a:gs pos="100000">
                <a:srgbClr val="B3B3B3"/>
              </a:gs>
            </a:gsLst>
            <a:path path="circle">
              <a:fillToRect l="50000" t="50000" r="50000" b="50000"/>
            </a:path>
            <a:tileRect/>
          </a:gradFill>
          <a:ln>
            <a:noFill/>
          </a:ln>
          <a:effectLst>
            <a:outerShdw blurRad="57150" dist="19050" dir="5400000" algn="bl" rotWithShape="0">
              <a:srgbClr val="404040">
                <a:alpha val="3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600" b="1">
                <a:solidFill>
                  <a:srgbClr val="404040"/>
                </a:solidFill>
                <a:latin typeface="Source Sans Pro"/>
                <a:ea typeface="Source Sans Pro"/>
                <a:cs typeface="Source Sans Pro"/>
                <a:sym typeface="Source Sans Pro"/>
              </a:rPr>
              <a:t>Our REST API</a:t>
            </a:r>
            <a:endParaRPr sz="1600" b="1">
              <a:solidFill>
                <a:srgbClr val="404040"/>
              </a:solidFill>
              <a:latin typeface="Source Sans Pro"/>
              <a:ea typeface="Source Sans Pro"/>
              <a:cs typeface="Source Sans Pro"/>
              <a:sym typeface="Source Sans Pro"/>
            </a:endParaRPr>
          </a:p>
        </p:txBody>
      </p:sp>
      <p:sp>
        <p:nvSpPr>
          <p:cNvPr id="319" name="Google Shape;319;p33"/>
          <p:cNvSpPr txBox="1">
            <a:spLocks noGrp="1"/>
          </p:cNvSpPr>
          <p:nvPr>
            <p:ph type="sldNum" idx="12"/>
          </p:nvPr>
        </p:nvSpPr>
        <p:spPr>
          <a:xfrm>
            <a:off x="7829550" y="4876800"/>
            <a:ext cx="1073100" cy="1962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ru">
                <a:solidFill>
                  <a:schemeClr val="dk1"/>
                </a:solidFill>
              </a:rPr>
              <a:t>8</a:t>
            </a:fld>
            <a:endParaRPr>
              <a:solidFill>
                <a:schemeClr val="dk1"/>
              </a:solidFill>
            </a:endParaRPr>
          </a:p>
        </p:txBody>
      </p:sp>
      <p:sp>
        <p:nvSpPr>
          <p:cNvPr id="320" name="Google Shape;320;p33"/>
          <p:cNvSpPr txBox="1">
            <a:spLocks noGrp="1"/>
          </p:cNvSpPr>
          <p:nvPr>
            <p:ph type="title" idx="4294967295"/>
          </p:nvPr>
        </p:nvSpPr>
        <p:spPr>
          <a:xfrm>
            <a:off x="656050" y="291475"/>
            <a:ext cx="7899900" cy="52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ru" sz="3000">
                <a:solidFill>
                  <a:srgbClr val="404040"/>
                </a:solidFill>
                <a:latin typeface="Source Sans Pro"/>
                <a:ea typeface="Source Sans Pro"/>
                <a:cs typeface="Source Sans Pro"/>
                <a:sym typeface="Source Sans Pro"/>
              </a:rPr>
              <a:t>Users and their Orders</a:t>
            </a:r>
            <a:endParaRPr sz="3000">
              <a:solidFill>
                <a:srgbClr val="404040"/>
              </a:solidFill>
              <a:latin typeface="Source Sans Pro"/>
              <a:ea typeface="Source Sans Pro"/>
              <a:cs typeface="Source Sans Pro"/>
              <a:sym typeface="Source Sans Pro"/>
            </a:endParaRPr>
          </a:p>
        </p:txBody>
      </p:sp>
      <p:sp>
        <p:nvSpPr>
          <p:cNvPr id="317" name="Google Shape;317;p33"/>
          <p:cNvSpPr txBox="1"/>
          <p:nvPr/>
        </p:nvSpPr>
        <p:spPr>
          <a:xfrm>
            <a:off x="5837850" y="3908775"/>
            <a:ext cx="2157000" cy="81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1800">
                <a:latin typeface="Trebuchet MS"/>
                <a:ea typeface="Trebuchet MS"/>
                <a:cs typeface="Trebuchet MS"/>
                <a:sym typeface="Trebuchet MS"/>
              </a:rPr>
              <a:t>Not implemented yet. Sorry...</a:t>
            </a:r>
            <a:endParaRPr sz="1800">
              <a:latin typeface="Trebuchet MS"/>
              <a:ea typeface="Trebuchet MS"/>
              <a:cs typeface="Trebuchet MS"/>
              <a:sym typeface="Trebuchet MS"/>
            </a:endParaRPr>
          </a:p>
        </p:txBody>
      </p:sp>
      <p:sp>
        <p:nvSpPr>
          <p:cNvPr id="321" name="Google Shape;321;p33"/>
          <p:cNvSpPr txBox="1">
            <a:spLocks noGrp="1"/>
          </p:cNvSpPr>
          <p:nvPr>
            <p:ph type="body" idx="4294967295"/>
          </p:nvPr>
        </p:nvSpPr>
        <p:spPr>
          <a:xfrm>
            <a:off x="436975" y="696500"/>
            <a:ext cx="4781700" cy="1237200"/>
          </a:xfrm>
          <a:prstGeom prst="rect">
            <a:avLst/>
          </a:prstGeom>
        </p:spPr>
        <p:txBody>
          <a:bodyPr spcFirstLastPara="1" wrap="square" lIns="0" tIns="0" rIns="0" bIns="0" anchor="t" anchorCtr="0">
            <a:noAutofit/>
          </a:bodyPr>
          <a:lstStyle/>
          <a:p>
            <a:pPr marL="0" lvl="0" indent="0" algn="l" rtl="0">
              <a:lnSpc>
                <a:spcPct val="150000"/>
              </a:lnSpc>
              <a:spcBef>
                <a:spcPts val="500"/>
              </a:spcBef>
              <a:spcAft>
                <a:spcPts val="0"/>
              </a:spcAft>
              <a:buNone/>
            </a:pPr>
            <a:r>
              <a:rPr lang="ru" sz="1600">
                <a:solidFill>
                  <a:srgbClr val="4A4A4A"/>
                </a:solidFill>
                <a:latin typeface="Source Sans Pro"/>
                <a:ea typeface="Source Sans Pro"/>
                <a:cs typeface="Source Sans Pro"/>
                <a:sym typeface="Source Sans Pro"/>
              </a:rPr>
              <a:t> </a:t>
            </a:r>
            <a:endParaRPr sz="1600">
              <a:solidFill>
                <a:srgbClr val="4A4A4A"/>
              </a:solidFill>
              <a:latin typeface="Source Sans Pro"/>
              <a:ea typeface="Source Sans Pro"/>
              <a:cs typeface="Source Sans Pro"/>
              <a:sym typeface="Source Sans Pro"/>
            </a:endParaRPr>
          </a:p>
          <a:p>
            <a:pPr marL="457200" lvl="0" indent="-355600" algn="l" rtl="0">
              <a:lnSpc>
                <a:spcPct val="150000"/>
              </a:lnSpc>
              <a:spcBef>
                <a:spcPts val="500"/>
              </a:spcBef>
              <a:spcAft>
                <a:spcPts val="0"/>
              </a:spcAft>
              <a:buSzPts val="2000"/>
              <a:buFont typeface="Source Sans Pro"/>
              <a:buChar char="•"/>
            </a:pPr>
            <a:r>
              <a:rPr lang="ru" sz="2000">
                <a:latin typeface="Source Sans Pro"/>
                <a:ea typeface="Source Sans Pro"/>
                <a:cs typeface="Source Sans Pro"/>
                <a:sym typeface="Source Sans Pro"/>
              </a:rPr>
              <a:t>Reading orders history </a:t>
            </a:r>
            <a:endParaRPr sz="2000">
              <a:latin typeface="Source Sans Pro"/>
              <a:ea typeface="Source Sans Pro"/>
              <a:cs typeface="Source Sans Pro"/>
              <a:sym typeface="Source Sans Pro"/>
            </a:endParaRPr>
          </a:p>
          <a:p>
            <a:pPr marL="0" lvl="0" indent="0" algn="l" rtl="0">
              <a:lnSpc>
                <a:spcPct val="150000"/>
              </a:lnSpc>
              <a:spcBef>
                <a:spcPts val="500"/>
              </a:spcBef>
              <a:spcAft>
                <a:spcPts val="0"/>
              </a:spcAft>
              <a:buNone/>
            </a:pPr>
            <a:r>
              <a:rPr lang="ru" sz="2000">
                <a:latin typeface="Source Sans Pro"/>
                <a:ea typeface="Source Sans Pro"/>
                <a:cs typeface="Source Sans Pro"/>
                <a:sym typeface="Source Sans Pro"/>
              </a:rPr>
              <a:t>        GET /orders/&lt;userId&gt;</a:t>
            </a:r>
            <a:endParaRPr sz="2000">
              <a:latin typeface="Source Sans Pro"/>
              <a:ea typeface="Source Sans Pro"/>
              <a:cs typeface="Source Sans Pro"/>
              <a:sym typeface="Source Sans Pro"/>
            </a:endParaRPr>
          </a:p>
          <a:p>
            <a:pPr marL="0" lvl="0" indent="0" algn="l" rtl="0">
              <a:lnSpc>
                <a:spcPct val="150000"/>
              </a:lnSpc>
              <a:spcBef>
                <a:spcPts val="500"/>
              </a:spcBef>
              <a:spcAft>
                <a:spcPts val="0"/>
              </a:spcAft>
              <a:buNone/>
            </a:pPr>
            <a:r>
              <a:rPr lang="ru" sz="2000">
                <a:solidFill>
                  <a:srgbClr val="4A4A4A"/>
                </a:solidFill>
                <a:latin typeface="Source Sans Pro"/>
                <a:ea typeface="Source Sans Pro"/>
                <a:cs typeface="Source Sans Pro"/>
                <a:sym typeface="Source Sans Pro"/>
              </a:rPr>
              <a:t>    </a:t>
            </a:r>
            <a:endParaRPr sz="2000">
              <a:solidFill>
                <a:srgbClr val="4A4A4A"/>
              </a:solidFill>
              <a:latin typeface="Source Sans Pro"/>
              <a:ea typeface="Source Sans Pro"/>
              <a:cs typeface="Source Sans Pro"/>
              <a:sym typeface="Source Sans Pro"/>
            </a:endParaRPr>
          </a:p>
          <a:p>
            <a:pPr marL="0" lvl="0" indent="0" algn="l" rtl="0">
              <a:lnSpc>
                <a:spcPct val="150000"/>
              </a:lnSpc>
              <a:spcBef>
                <a:spcPts val="500"/>
              </a:spcBef>
              <a:spcAft>
                <a:spcPts val="0"/>
              </a:spcAft>
              <a:buNone/>
            </a:pPr>
            <a:endParaRPr sz="1600">
              <a:solidFill>
                <a:srgbClr val="4A4A4A"/>
              </a:solidFill>
              <a:latin typeface="Source Sans Pro"/>
              <a:ea typeface="Source Sans Pro"/>
              <a:cs typeface="Source Sans Pro"/>
              <a:sym typeface="Source Sans Pro"/>
            </a:endParaRPr>
          </a:p>
        </p:txBody>
      </p:sp>
      <p:sp>
        <p:nvSpPr>
          <p:cNvPr id="322" name="Google Shape;322;p33"/>
          <p:cNvSpPr txBox="1"/>
          <p:nvPr/>
        </p:nvSpPr>
        <p:spPr>
          <a:xfrm>
            <a:off x="562800" y="2838075"/>
            <a:ext cx="3000000" cy="1140600"/>
          </a:xfrm>
          <a:prstGeom prst="rect">
            <a:avLst/>
          </a:prstGeom>
          <a:noFill/>
          <a:ln>
            <a:noFill/>
          </a:ln>
        </p:spPr>
        <p:txBody>
          <a:bodyPr spcFirstLastPara="1" wrap="square" lIns="91425" tIns="91425" rIns="91425" bIns="91425" anchor="ctr" anchorCtr="0">
            <a:noAutofit/>
          </a:bodyPr>
          <a:lstStyle/>
          <a:p>
            <a:pPr marL="0" lvl="0" indent="0" algn="l" rtl="0">
              <a:spcBef>
                <a:spcPts val="500"/>
              </a:spcBef>
              <a:spcAft>
                <a:spcPts val="500"/>
              </a:spcAft>
              <a:buNone/>
            </a:pPr>
            <a:r>
              <a:rPr lang="ru" sz="2000">
                <a:solidFill>
                  <a:srgbClr val="4A4A4A"/>
                </a:solidFill>
                <a:latin typeface="Source Sans Pro"/>
                <a:ea typeface="Source Sans Pro"/>
                <a:cs typeface="Source Sans Pro"/>
                <a:sym typeface="Source Sans Pro"/>
              </a:rPr>
              <a:t>And similar REST requests</a:t>
            </a:r>
            <a:endParaRPr sz="2000"/>
          </a:p>
        </p:txBody>
      </p:sp>
      <p:pic>
        <p:nvPicPr>
          <p:cNvPr id="323" name="Google Shape;323;p33"/>
          <p:cNvPicPr preferRelativeResize="0"/>
          <p:nvPr/>
        </p:nvPicPr>
        <p:blipFill>
          <a:blip r:embed="rId3">
            <a:alphaModFix/>
          </a:blip>
          <a:stretch>
            <a:fillRect/>
          </a:stretch>
        </p:blipFill>
        <p:spPr>
          <a:xfrm>
            <a:off x="7654975" y="4336050"/>
            <a:ext cx="1422234" cy="792600"/>
          </a:xfrm>
          <a:prstGeom prst="rect">
            <a:avLst/>
          </a:prstGeom>
          <a:noFill/>
          <a:ln>
            <a:noFill/>
          </a:ln>
        </p:spPr>
      </p:pic>
      <p:cxnSp>
        <p:nvCxnSpPr>
          <p:cNvPr id="324" name="Google Shape;324;p33"/>
          <p:cNvCxnSpPr/>
          <p:nvPr/>
        </p:nvCxnSpPr>
        <p:spPr>
          <a:xfrm>
            <a:off x="6568950" y="3593325"/>
            <a:ext cx="694800" cy="11100"/>
          </a:xfrm>
          <a:prstGeom prst="straightConnector1">
            <a:avLst/>
          </a:prstGeom>
          <a:noFill/>
          <a:ln w="28575" cap="flat" cmpd="sng">
            <a:solidFill>
              <a:srgbClr val="CC0000"/>
            </a:solidFill>
            <a:prstDash val="solid"/>
            <a:round/>
            <a:headEnd type="none" w="med" len="med"/>
            <a:tailEnd type="none" w="med" len="med"/>
          </a:ln>
        </p:spPr>
      </p:cxnSp>
      <p:sp>
        <p:nvSpPr>
          <p:cNvPr id="325" name="Google Shape;325;p33"/>
          <p:cNvSpPr/>
          <p:nvPr/>
        </p:nvSpPr>
        <p:spPr>
          <a:xfrm>
            <a:off x="5999103" y="2951249"/>
            <a:ext cx="1834500" cy="466500"/>
          </a:xfrm>
          <a:prstGeom prst="rect">
            <a:avLst/>
          </a:prstGeom>
          <a:gradFill>
            <a:gsLst>
              <a:gs pos="0">
                <a:srgbClr val="DFE9FB"/>
              </a:gs>
              <a:gs pos="100000">
                <a:srgbClr val="6E9BE7"/>
              </a:gs>
            </a:gsLst>
            <a:path path="circle">
              <a:fillToRect l="50000" t="50000" r="50000" b="50000"/>
            </a:path>
            <a:tileRect/>
          </a:gradFill>
          <a:ln>
            <a:noFill/>
          </a:ln>
          <a:effectLst>
            <a:outerShdw blurRad="57150" dist="19050" dir="5400000" algn="bl" rotWithShape="0">
              <a:srgbClr val="404040">
                <a:alpha val="3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600" b="1">
                <a:solidFill>
                  <a:srgbClr val="404040"/>
                </a:solidFill>
                <a:latin typeface="Source Sans Pro"/>
                <a:ea typeface="Source Sans Pro"/>
                <a:cs typeface="Source Sans Pro"/>
                <a:sym typeface="Source Sans Pro"/>
              </a:rPr>
              <a:t>Stub</a:t>
            </a:r>
            <a:endParaRPr sz="1600" b="1">
              <a:solidFill>
                <a:srgbClr val="404040"/>
              </a:solidFill>
              <a:latin typeface="Source Sans Pro"/>
              <a:ea typeface="Source Sans Pro"/>
              <a:cs typeface="Source Sans Pro"/>
              <a:sym typeface="Source Sans Pro"/>
            </a:endParaRPr>
          </a:p>
        </p:txBody>
      </p:sp>
      <p:cxnSp>
        <p:nvCxnSpPr>
          <p:cNvPr id="326" name="Google Shape;326;p33"/>
          <p:cNvCxnSpPr/>
          <p:nvPr/>
        </p:nvCxnSpPr>
        <p:spPr>
          <a:xfrm rot="10800000" flipH="1">
            <a:off x="7182975" y="2622250"/>
            <a:ext cx="11100" cy="32490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33"/>
          <p:cNvSpPr txBox="1"/>
          <p:nvPr/>
        </p:nvSpPr>
        <p:spPr>
          <a:xfrm>
            <a:off x="7263750" y="2642163"/>
            <a:ext cx="917100" cy="324900"/>
          </a:xfrm>
          <a:prstGeom prst="rect">
            <a:avLst/>
          </a:prstGeom>
          <a:noFill/>
          <a:ln>
            <a:noFill/>
          </a:ln>
        </p:spPr>
        <p:txBody>
          <a:bodyPr spcFirstLastPara="1" wrap="square" lIns="91425" tIns="91425" rIns="91425" bIns="91425" anchor="ctr" anchorCtr="0">
            <a:noAutofit/>
          </a:bodyPr>
          <a:lstStyle/>
          <a:p>
            <a:pPr marL="0" lvl="0" indent="0" algn="l" rtl="0">
              <a:spcBef>
                <a:spcPts val="500"/>
              </a:spcBef>
              <a:spcAft>
                <a:spcPts val="500"/>
              </a:spcAft>
              <a:buNone/>
            </a:pPr>
            <a:r>
              <a:rPr lang="ru" sz="1200">
                <a:solidFill>
                  <a:srgbClr val="4A4A4A"/>
                </a:solidFill>
                <a:latin typeface="Source Sans Pro"/>
                <a:ea typeface="Source Sans Pro"/>
                <a:cs typeface="Source Sans Pro"/>
                <a:sym typeface="Source Sans Pro"/>
              </a:rPr>
              <a:t>Responses</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4"/>
          <p:cNvSpPr/>
          <p:nvPr/>
        </p:nvSpPr>
        <p:spPr>
          <a:xfrm>
            <a:off x="1439175" y="2291225"/>
            <a:ext cx="300300" cy="723000"/>
          </a:xfrm>
          <a:prstGeom prst="downArrow">
            <a:avLst>
              <a:gd name="adj1" fmla="val 50000"/>
              <a:gd name="adj2" fmla="val 50000"/>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926075" y="1188875"/>
            <a:ext cx="1326600" cy="1213800"/>
          </a:xfrm>
          <a:prstGeom prst="ellipse">
            <a:avLst/>
          </a:prstGeom>
          <a:gradFill>
            <a:gsLst>
              <a:gs pos="0">
                <a:srgbClr val="FDECDB"/>
              </a:gs>
              <a:gs pos="100000">
                <a:srgbClr val="F0A963"/>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4"/>
          <p:cNvSpPr/>
          <p:nvPr/>
        </p:nvSpPr>
        <p:spPr>
          <a:xfrm>
            <a:off x="1195175" y="1434275"/>
            <a:ext cx="788400" cy="723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4"/>
          <p:cNvSpPr txBox="1"/>
          <p:nvPr/>
        </p:nvSpPr>
        <p:spPr>
          <a:xfrm>
            <a:off x="1439175" y="1576850"/>
            <a:ext cx="3003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B45F06"/>
                </a:solidFill>
                <a:latin typeface="Impact"/>
                <a:ea typeface="Impact"/>
                <a:cs typeface="Impact"/>
                <a:sym typeface="Impact"/>
              </a:rPr>
              <a:t>1</a:t>
            </a:r>
            <a:endParaRPr sz="2000">
              <a:solidFill>
                <a:srgbClr val="B45F06"/>
              </a:solidFill>
              <a:latin typeface="Impact"/>
              <a:ea typeface="Impact"/>
              <a:cs typeface="Impact"/>
              <a:sym typeface="Impact"/>
            </a:endParaRPr>
          </a:p>
        </p:txBody>
      </p:sp>
      <p:sp>
        <p:nvSpPr>
          <p:cNvPr id="336" name="Google Shape;336;p34"/>
          <p:cNvSpPr txBox="1"/>
          <p:nvPr/>
        </p:nvSpPr>
        <p:spPr>
          <a:xfrm>
            <a:off x="548875" y="3046875"/>
            <a:ext cx="22170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a:latin typeface="Trebuchet MS"/>
                <a:ea typeface="Trebuchet MS"/>
                <a:cs typeface="Trebuchet MS"/>
                <a:sym typeface="Trebuchet MS"/>
              </a:rPr>
              <a:t>Define Use Cases</a:t>
            </a:r>
            <a:endParaRPr sz="2000" b="1">
              <a:latin typeface="Trebuchet MS"/>
              <a:ea typeface="Trebuchet MS"/>
              <a:cs typeface="Trebuchet MS"/>
              <a:sym typeface="Trebuchet MS"/>
            </a:endParaRPr>
          </a:p>
        </p:txBody>
      </p:sp>
      <p:sp>
        <p:nvSpPr>
          <p:cNvPr id="337" name="Google Shape;337;p34"/>
          <p:cNvSpPr/>
          <p:nvPr/>
        </p:nvSpPr>
        <p:spPr>
          <a:xfrm>
            <a:off x="3569150" y="2291225"/>
            <a:ext cx="300300" cy="723000"/>
          </a:xfrm>
          <a:prstGeom prst="downArrow">
            <a:avLst>
              <a:gd name="adj1" fmla="val 50000"/>
              <a:gd name="adj2" fmla="val 50000"/>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4"/>
          <p:cNvSpPr/>
          <p:nvPr/>
        </p:nvSpPr>
        <p:spPr>
          <a:xfrm>
            <a:off x="3056050" y="1188875"/>
            <a:ext cx="1326600" cy="1213800"/>
          </a:xfrm>
          <a:prstGeom prst="ellipse">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4"/>
          <p:cNvSpPr/>
          <p:nvPr/>
        </p:nvSpPr>
        <p:spPr>
          <a:xfrm>
            <a:off x="3325150" y="1434275"/>
            <a:ext cx="788400" cy="723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4"/>
          <p:cNvSpPr txBox="1"/>
          <p:nvPr/>
        </p:nvSpPr>
        <p:spPr>
          <a:xfrm>
            <a:off x="3569150" y="1576850"/>
            <a:ext cx="300300" cy="400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38761D"/>
                </a:solidFill>
                <a:latin typeface="Impact"/>
                <a:ea typeface="Impact"/>
                <a:cs typeface="Impact"/>
                <a:sym typeface="Impact"/>
              </a:rPr>
              <a:t>2</a:t>
            </a:r>
            <a:endParaRPr sz="2000">
              <a:solidFill>
                <a:srgbClr val="38761D"/>
              </a:solidFill>
              <a:latin typeface="Impact"/>
              <a:ea typeface="Impact"/>
              <a:cs typeface="Impact"/>
              <a:sym typeface="Impact"/>
            </a:endParaRPr>
          </a:p>
        </p:txBody>
      </p:sp>
      <p:sp>
        <p:nvSpPr>
          <p:cNvPr id="341" name="Google Shape;341;p34"/>
          <p:cNvSpPr txBox="1"/>
          <p:nvPr/>
        </p:nvSpPr>
        <p:spPr>
          <a:xfrm>
            <a:off x="2678850" y="3046875"/>
            <a:ext cx="22170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a:latin typeface="Trebuchet MS"/>
                <a:ea typeface="Trebuchet MS"/>
                <a:cs typeface="Trebuchet MS"/>
                <a:sym typeface="Trebuchet MS"/>
              </a:rPr>
              <a:t>Define How to Get the Info</a:t>
            </a:r>
            <a:endParaRPr sz="2000" b="1">
              <a:latin typeface="Trebuchet MS"/>
              <a:ea typeface="Trebuchet MS"/>
              <a:cs typeface="Trebuchet MS"/>
              <a:sym typeface="Trebuchet MS"/>
            </a:endParaRPr>
          </a:p>
        </p:txBody>
      </p:sp>
      <p:sp>
        <p:nvSpPr>
          <p:cNvPr id="342" name="Google Shape;342;p34"/>
          <p:cNvSpPr/>
          <p:nvPr/>
        </p:nvSpPr>
        <p:spPr>
          <a:xfrm>
            <a:off x="5784150" y="2291225"/>
            <a:ext cx="300300" cy="723000"/>
          </a:xfrm>
          <a:prstGeom prst="downArrow">
            <a:avLst>
              <a:gd name="adj1" fmla="val 50000"/>
              <a:gd name="adj2" fmla="val 500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a:t>
            </a:r>
            <a:endParaRPr/>
          </a:p>
        </p:txBody>
      </p:sp>
      <p:sp>
        <p:nvSpPr>
          <p:cNvPr id="343" name="Google Shape;343;p34"/>
          <p:cNvSpPr/>
          <p:nvPr/>
        </p:nvSpPr>
        <p:spPr>
          <a:xfrm>
            <a:off x="5271050" y="1188875"/>
            <a:ext cx="1326600" cy="1213800"/>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a:t>
            </a:r>
            <a:endParaRPr/>
          </a:p>
        </p:txBody>
      </p:sp>
      <p:sp>
        <p:nvSpPr>
          <p:cNvPr id="344" name="Google Shape;344;p34"/>
          <p:cNvSpPr/>
          <p:nvPr/>
        </p:nvSpPr>
        <p:spPr>
          <a:xfrm>
            <a:off x="5540150" y="1434275"/>
            <a:ext cx="788400" cy="723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txBox="1"/>
          <p:nvPr/>
        </p:nvSpPr>
        <p:spPr>
          <a:xfrm>
            <a:off x="5784150" y="1576850"/>
            <a:ext cx="300300" cy="400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1155CC"/>
                </a:solidFill>
                <a:latin typeface="Impact"/>
                <a:ea typeface="Impact"/>
                <a:cs typeface="Impact"/>
                <a:sym typeface="Impact"/>
              </a:rPr>
              <a:t>3</a:t>
            </a:r>
            <a:endParaRPr sz="2000">
              <a:solidFill>
                <a:srgbClr val="1155CC"/>
              </a:solidFill>
              <a:latin typeface="Impact"/>
              <a:ea typeface="Impact"/>
              <a:cs typeface="Impact"/>
              <a:sym typeface="Impact"/>
            </a:endParaRPr>
          </a:p>
        </p:txBody>
      </p:sp>
      <p:sp>
        <p:nvSpPr>
          <p:cNvPr id="346" name="Google Shape;346;p34"/>
          <p:cNvSpPr txBox="1"/>
          <p:nvPr/>
        </p:nvSpPr>
        <p:spPr>
          <a:xfrm>
            <a:off x="4893850" y="3046875"/>
            <a:ext cx="22170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a:latin typeface="Trebuchet MS"/>
                <a:ea typeface="Trebuchet MS"/>
                <a:cs typeface="Trebuchet MS"/>
                <a:sym typeface="Trebuchet MS"/>
              </a:rPr>
              <a:t>Create Stub Pairs</a:t>
            </a:r>
            <a:endParaRPr sz="2000" b="1">
              <a:latin typeface="Trebuchet MS"/>
              <a:ea typeface="Trebuchet MS"/>
              <a:cs typeface="Trebuchet MS"/>
              <a:sym typeface="Trebuchet MS"/>
            </a:endParaRPr>
          </a:p>
        </p:txBody>
      </p:sp>
      <p:sp>
        <p:nvSpPr>
          <p:cNvPr id="347" name="Google Shape;347;p34"/>
          <p:cNvSpPr/>
          <p:nvPr/>
        </p:nvSpPr>
        <p:spPr>
          <a:xfrm>
            <a:off x="7701100" y="2291225"/>
            <a:ext cx="300300" cy="723000"/>
          </a:xfrm>
          <a:prstGeom prst="downArrow">
            <a:avLst>
              <a:gd name="adj1" fmla="val 50000"/>
              <a:gd name="adj2" fmla="val 50000"/>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a:t>
            </a:r>
            <a:endParaRPr/>
          </a:p>
        </p:txBody>
      </p:sp>
      <p:sp>
        <p:nvSpPr>
          <p:cNvPr id="348" name="Google Shape;348;p34"/>
          <p:cNvSpPr/>
          <p:nvPr/>
        </p:nvSpPr>
        <p:spPr>
          <a:xfrm>
            <a:off x="7188000" y="1188875"/>
            <a:ext cx="1326600" cy="1213800"/>
          </a:xfrm>
          <a:prstGeom prst="ellipse">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a:t>
            </a:r>
            <a:endParaRPr/>
          </a:p>
        </p:txBody>
      </p:sp>
      <p:sp>
        <p:nvSpPr>
          <p:cNvPr id="349" name="Google Shape;349;p34"/>
          <p:cNvSpPr/>
          <p:nvPr/>
        </p:nvSpPr>
        <p:spPr>
          <a:xfrm>
            <a:off x="7457100" y="1434275"/>
            <a:ext cx="788400" cy="7230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txBox="1"/>
          <p:nvPr/>
        </p:nvSpPr>
        <p:spPr>
          <a:xfrm>
            <a:off x="7701100" y="1576850"/>
            <a:ext cx="300300" cy="400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2000">
                <a:solidFill>
                  <a:srgbClr val="990000"/>
                </a:solidFill>
                <a:latin typeface="Impact"/>
                <a:ea typeface="Impact"/>
                <a:cs typeface="Impact"/>
                <a:sym typeface="Impact"/>
              </a:rPr>
              <a:t>4</a:t>
            </a:r>
            <a:endParaRPr sz="2000">
              <a:solidFill>
                <a:srgbClr val="990000"/>
              </a:solidFill>
              <a:latin typeface="Impact"/>
              <a:ea typeface="Impact"/>
              <a:cs typeface="Impact"/>
              <a:sym typeface="Impact"/>
            </a:endParaRPr>
          </a:p>
        </p:txBody>
      </p:sp>
      <p:sp>
        <p:nvSpPr>
          <p:cNvPr id="351" name="Google Shape;351;p34"/>
          <p:cNvSpPr txBox="1"/>
          <p:nvPr/>
        </p:nvSpPr>
        <p:spPr>
          <a:xfrm>
            <a:off x="6810800" y="3046875"/>
            <a:ext cx="2217000" cy="4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2000" b="1">
                <a:latin typeface="Trebuchet MS"/>
                <a:ea typeface="Trebuchet MS"/>
                <a:cs typeface="Trebuchet MS"/>
                <a:sym typeface="Trebuchet MS"/>
              </a:rPr>
              <a:t>Create WireMock Code</a:t>
            </a:r>
            <a:endParaRPr sz="2000" b="1">
              <a:latin typeface="Trebuchet MS"/>
              <a:ea typeface="Trebuchet MS"/>
              <a:cs typeface="Trebuchet MS"/>
              <a:sym typeface="Trebuchet MS"/>
            </a:endParaRPr>
          </a:p>
        </p:txBody>
      </p:sp>
      <p:pic>
        <p:nvPicPr>
          <p:cNvPr id="352" name="Google Shape;352;p34"/>
          <p:cNvPicPr preferRelativeResize="0"/>
          <p:nvPr/>
        </p:nvPicPr>
        <p:blipFill>
          <a:blip r:embed="rId3">
            <a:alphaModFix/>
          </a:blip>
          <a:stretch>
            <a:fillRect/>
          </a:stretch>
        </p:blipFill>
        <p:spPr>
          <a:xfrm>
            <a:off x="7669313" y="4270475"/>
            <a:ext cx="1422234" cy="792600"/>
          </a:xfrm>
          <a:prstGeom prst="rect">
            <a:avLst/>
          </a:prstGeom>
          <a:noFill/>
          <a:ln>
            <a:noFill/>
          </a:ln>
        </p:spPr>
      </p:pic>
    </p:spTree>
  </p:cSld>
  <p:clrMapOvr>
    <a:masterClrMapping/>
  </p:clrMapOvr>
</p:sld>
</file>

<file path=ppt/theme/theme1.xml><?xml version="1.0" encoding="utf-8"?>
<a:theme xmlns:a="http://schemas.openxmlformats.org/drawingml/2006/main" name="GD_general layout">
  <a:themeElements>
    <a:clrScheme name="Custom 14">
      <a:dk1>
        <a:srgbClr val="000000"/>
      </a:dk1>
      <a:lt1>
        <a:srgbClr val="FFFFFF"/>
      </a:lt1>
      <a:dk2>
        <a:srgbClr val="44546A"/>
      </a:dk2>
      <a:lt2>
        <a:srgbClr val="E7E6E6"/>
      </a:lt2>
      <a:accent1>
        <a:srgbClr val="61B8E7"/>
      </a:accent1>
      <a:accent2>
        <a:srgbClr val="F29100"/>
      </a:accent2>
      <a:accent3>
        <a:srgbClr val="A5A5A5"/>
      </a:accent3>
      <a:accent4>
        <a:srgbClr val="E95B24"/>
      </a:accent4>
      <a:accent5>
        <a:srgbClr val="0069B3"/>
      </a:accent5>
      <a:accent6>
        <a:srgbClr val="A8AA00"/>
      </a:accent6>
      <a:hlink>
        <a:srgbClr val="F29100"/>
      </a:hlink>
      <a:folHlink>
        <a:srgbClr val="F29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1100</Words>
  <Application>Microsoft Office PowerPoint</Application>
  <PresentationFormat>Экран (16:9)</PresentationFormat>
  <Paragraphs>188</Paragraphs>
  <Slides>16</Slides>
  <Notes>16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16</vt:i4>
      </vt:variant>
    </vt:vector>
  </HeadingPairs>
  <TitlesOfParts>
    <vt:vector size="27" baseType="lpstr">
      <vt:lpstr>Helvetica Neue</vt:lpstr>
      <vt:lpstr>Consolas</vt:lpstr>
      <vt:lpstr>Merriweather Sans</vt:lpstr>
      <vt:lpstr>Trebuchet MS</vt:lpstr>
      <vt:lpstr>Calibri</vt:lpstr>
      <vt:lpstr>Source Sans Pro</vt:lpstr>
      <vt:lpstr>Courier New</vt:lpstr>
      <vt:lpstr>Arial</vt:lpstr>
      <vt:lpstr>Impact</vt:lpstr>
      <vt:lpstr>Noto Sans Symbols</vt:lpstr>
      <vt:lpstr>GD_general layout</vt:lpstr>
      <vt:lpstr>Integration and Void</vt:lpstr>
      <vt:lpstr>About me</vt:lpstr>
      <vt:lpstr>What is it about</vt:lpstr>
      <vt:lpstr>Презентация PowerPoint</vt:lpstr>
      <vt:lpstr>Презентация PowerPoint</vt:lpstr>
      <vt:lpstr>Users and their Orders</vt:lpstr>
      <vt:lpstr>Users and their Orders</vt:lpstr>
      <vt:lpstr>Users and their Orders</vt:lpstr>
      <vt:lpstr>Презентация PowerPoint</vt:lpstr>
      <vt:lpstr>Define use cases</vt:lpstr>
      <vt:lpstr>Define how can we get the info: by emails</vt:lpstr>
      <vt:lpstr>Create a stub pair for every service/user </vt:lpstr>
      <vt:lpstr>Create a code </vt:lpstr>
      <vt:lpstr>What if we want more users?</vt:lpstr>
      <vt:lpstr>Презентация PowerPoint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and Void</dc:title>
  <dc:creator>Michael Kokorev</dc:creator>
  <cp:lastModifiedBy>Michael Kokorev</cp:lastModifiedBy>
  <cp:revision>2</cp:revision>
  <dcterms:modified xsi:type="dcterms:W3CDTF">2019-05-27T12:04:31Z</dcterms:modified>
</cp:coreProperties>
</file>