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3" Type="http://schemas.openxmlformats.org/officeDocument/2006/relationships/extended-properties" Target="docProps/app.xml"/>
  <Relationship Id="rId2" Type="http://schemas.openxmlformats.org/package/2006/relationships/metadata/core-properties" Target="docProps/core.xml"/>
  <Relationship Id="rId1" Type="http://schemas.openxmlformats.org/officeDocument/2006/relationships/officeDocument" Target="ppt/presentation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9144000" cy="6858000" type="screen4x3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/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presProps" Target="presProps.xml"/>
  <Relationship Id="rId63" Type="http://schemas.openxmlformats.org/officeDocument/2006/relationships/viewProps" Target="viewProps.xml"/>
  <Relationship Id="rId64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0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1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2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3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4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5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6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7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8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_rels/slideLayout9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16/04/2009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?#?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slideLayout" Target="../slideLayouts/slideLayout2.xml"/>
  <Relationship Id="rId3" Type="http://schemas.openxmlformats.org/officeDocument/2006/relationships/slideLayout" Target="../slideLayouts/slideLayout3.xml"/>
  <Relationship Id="rId4" Type="http://schemas.openxmlformats.org/officeDocument/2006/relationships/slideLayout" Target="../slideLayouts/slideLayout4.xml"/>
  <Relationship Id="rId5" Type="http://schemas.openxmlformats.org/officeDocument/2006/relationships/slideLayout" Target="../slideLayouts/slideLayout5.xml"/>
  <Relationship Id="rId6" Type="http://schemas.openxmlformats.org/officeDocument/2006/relationships/slideLayout" Target="../slideLayouts/slideLayout6.xml"/>
  <Relationship Id="rId7" Type="http://schemas.openxmlformats.org/officeDocument/2006/relationships/slideLayout" Target="../slideLayouts/slideLayout7.xml"/>
  <Relationship Id="rId8" Type="http://schemas.openxmlformats.org/officeDocument/2006/relationships/slideLayout" Target="../slideLayouts/slideLayout8.xml"/>
  <Relationship Id="rId9" Type="http://schemas.openxmlformats.org/officeDocument/2006/relationships/slideLayout" Target="../slideLayouts/slideLayout9.xml"/>
  <Relationship Id="rId10" Type="http://schemas.openxmlformats.org/officeDocument/2006/relationships/slideLayout" Target="../slideLayouts/slideLayout10.xml"/>
  <Relationship Id="rId11" Type="http://schemas.openxmlformats.org/officeDocument/2006/relationships/slideLayout" Target="../slideLayouts/slideLayout11.xml"/>
  <Relationship Id="rId1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16/04/2009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&lt;#&gt;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515.pn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616.pn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717.pn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818.pn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1919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22.pn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020.pn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121.pn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222.pn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323.pn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424.pn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525.pn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626.pn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727.pn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828.pn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2929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33.pn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030.pn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131.pn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232.pn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333.pn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434.pn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535.pn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636.pn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737.pn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838.pn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3939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44.pn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040.pn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141.pn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242.pn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343.pn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444.pn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545.pn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646.pn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747.pn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848.pn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4949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55.pn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050.pn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151.pn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252.pn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353.pn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454.pn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555.pn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656.pn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757.pn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858.pn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5959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7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6775"/>
          <a:ext cx="9144000" cy="6010275"/>
          <a:chOff x="0" y="866775"/>
          <a:chExt cx="9144000" cy="6010275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0" y="866775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
<Relationships xmlns="http://schemas.openxmlformats.org/package/2006/relationships"/>
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59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2018-05-01T09:07:30Z</dcterms:created>
  <dcterms:modified xsi:type="dcterms:W3CDTF">2018-05-01T09:07:30Z</dcterms:modified>
  <dc:title>Untitled Presentation</dc:title>
  <dc:description/>
  <dc:subject/>
  <cp:keywords/>
  <cp:category/>
</cp:coreProperties>
</file>