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10" r:id="rId3"/>
    <p:sldId id="307" r:id="rId4"/>
    <p:sldId id="313" r:id="rId5"/>
    <p:sldId id="312" r:id="rId6"/>
    <p:sldId id="314" r:id="rId7"/>
    <p:sldId id="318" r:id="rId8"/>
    <p:sldId id="319" r:id="rId9"/>
    <p:sldId id="321" r:id="rId10"/>
    <p:sldId id="320" r:id="rId11"/>
    <p:sldId id="31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743" autoAdjust="0"/>
  </p:normalViewPr>
  <p:slideViewPr>
    <p:cSldViewPr>
      <p:cViewPr>
        <p:scale>
          <a:sx n="71" d="100"/>
          <a:sy n="71" d="100"/>
        </p:scale>
        <p:origin x="557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14.01.2017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214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03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17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090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5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514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902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74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534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747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53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xsmirnov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mxsmirnov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Autofit/>
          </a:bodyPr>
          <a:lstStyle/>
          <a:p>
            <a:r>
              <a:rPr lang="ru-RU" b="1" dirty="0" smtClean="0"/>
              <a:t>Функциональные карты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800" b="0" dirty="0" smtClean="0">
                <a:latin typeface="Comic Sans MS" panose="030F0702030302020204" pitchFamily="66" charset="0"/>
              </a:rPr>
              <a:t>вместо диаграммы </a:t>
            </a:r>
            <a:r>
              <a:rPr lang="en-US" sz="2800" b="0" dirty="0" smtClean="0">
                <a:latin typeface="Comic Sans MS" panose="030F0702030302020204" pitchFamily="66" charset="0"/>
              </a:rPr>
              <a:t/>
            </a:r>
            <a:br>
              <a:rPr lang="en-US" sz="2800" b="0" dirty="0" smtClean="0">
                <a:latin typeface="Comic Sans MS" panose="030F0702030302020204" pitchFamily="66" charset="0"/>
              </a:rPr>
            </a:br>
            <a:r>
              <a:rPr lang="ru-RU" sz="2800" b="0" dirty="0" smtClean="0">
                <a:latin typeface="Comic Sans MS" panose="030F0702030302020204" pitchFamily="66" charset="0"/>
              </a:rPr>
              <a:t>вариантов использования</a:t>
            </a:r>
            <a:endParaRPr lang="ru-RU" sz="3200" b="0" dirty="0"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Максим Смирнов</a:t>
            </a:r>
            <a:endParaRPr lang="ru-RU" dirty="0"/>
          </a:p>
          <a:p>
            <a:r>
              <a:rPr lang="ru-RU" dirty="0" smtClean="0"/>
              <a:t>ИТ архитектор</a:t>
            </a:r>
            <a:endParaRPr lang="en-US" dirty="0"/>
          </a:p>
          <a:p>
            <a:r>
              <a:rPr lang="en-US" dirty="0" smtClean="0"/>
              <a:t>https://mxsmirnov.com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274" y="457107"/>
            <a:ext cx="4449453" cy="1814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Функциональная карта (приложения)</a:t>
            </a:r>
            <a:endParaRPr lang="ru-RU" sz="3600" dirty="0"/>
          </a:p>
        </p:txBody>
      </p:sp>
      <p:pic>
        <p:nvPicPr>
          <p:cNvPr id="22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8775"/>
            <a:ext cx="8291513" cy="420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1727200" y="5908675"/>
            <a:ext cx="712787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800" dirty="0">
                <a:latin typeface="+mj-lt"/>
              </a:rPr>
              <a:t>Подробнее:</a:t>
            </a:r>
            <a:r>
              <a:rPr lang="ru-RU" sz="180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+mn-lt"/>
              </a:rPr>
              <a:t>http://mxsmirnov.com/fmap</a:t>
            </a:r>
            <a:r>
              <a:rPr lang="ru-RU" sz="2000" dirty="0">
                <a:solidFill>
                  <a:schemeClr val="accent2"/>
                </a:solidFill>
                <a:latin typeface="+mn-lt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76202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88984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2154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Максим Смирнов</a:t>
            </a:r>
          </a:p>
          <a:p>
            <a:r>
              <a:rPr lang="ru-RU" sz="3600" dirty="0"/>
              <a:t>ИТ архитектор</a:t>
            </a:r>
            <a:endParaRPr lang="en-US" sz="3600" dirty="0"/>
          </a:p>
          <a:p>
            <a:r>
              <a:rPr lang="en-US" sz="3600" dirty="0" smtClean="0">
                <a:hlinkClick r:id="rId3"/>
              </a:rPr>
              <a:t>mxsmirnov@gmail.com</a:t>
            </a:r>
            <a:endParaRPr lang="ru-RU" sz="3600" dirty="0" smtClean="0"/>
          </a:p>
          <a:p>
            <a:r>
              <a:rPr lang="en-US" sz="3600" dirty="0" smtClean="0">
                <a:hlinkClick r:id="rId4"/>
              </a:rPr>
              <a:t>https</a:t>
            </a:r>
            <a:r>
              <a:rPr lang="en-US" sz="3600" dirty="0">
                <a:hlinkClick r:id="rId4"/>
              </a:rPr>
              <a:t>://mxsmirnov.com</a:t>
            </a:r>
            <a:endParaRPr lang="ru-RU" sz="3600" dirty="0"/>
          </a:p>
          <a:p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Кто такой Максим Смирнов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3028950" y="1471613"/>
            <a:ext cx="6115050" cy="4525962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2015-2016: Главный архитектор информационных систем Центрального Банка Российской Федерации (Банк России)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2005-2014: Руководитель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  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                            Департамента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 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ИТ архитектуры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 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ОАО 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“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ВымпелКом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” (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торговая марка 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“</a:t>
            </a: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Билайн</a:t>
            </a:r>
            <a:r>
              <a:rPr lang="en-US" sz="2000" dirty="0">
                <a:solidFill>
                  <a:srgbClr val="153B48"/>
                </a:solidFill>
                <a:latin typeface="Calibri"/>
                <a:cs typeface="+mn-cs"/>
              </a:rPr>
              <a:t>”)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srgbClr val="153B48"/>
                </a:solidFill>
                <a:latin typeface="Calibri"/>
                <a:cs typeface="+mn-cs"/>
              </a:rPr>
              <a:t>2000-2005: Менеджер по развитию дополнительных услуг связи: платежей, программы лояльности и др.</a:t>
            </a:r>
            <a:endParaRPr lang="en-US" sz="2000" dirty="0">
              <a:solidFill>
                <a:srgbClr val="153B48"/>
              </a:solidFill>
              <a:latin typeface="Calibri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>
                <a:solidFill>
                  <a:srgbClr val="153B48"/>
                </a:solidFill>
                <a:latin typeface="Calibri"/>
              </a:rPr>
              <a:t>1995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-200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0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: Эксперт по системам обмена сообщениями, приложениям 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“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Банк-Клиент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”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 и     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“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Банк-Банк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”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 ОАО АБ 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“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Инкомбанк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”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srgbClr val="153B48"/>
                </a:solidFill>
                <a:latin typeface="Calibri"/>
              </a:rPr>
              <a:t>до</a:t>
            </a:r>
            <a:r>
              <a:rPr lang="en-US" sz="2000" dirty="0">
                <a:solidFill>
                  <a:srgbClr val="153B48"/>
                </a:solidFill>
                <a:latin typeface="Calibri"/>
              </a:rPr>
              <a:t> 1995</a:t>
            </a:r>
            <a:r>
              <a:rPr lang="ru-RU" sz="2000" dirty="0">
                <a:solidFill>
                  <a:srgbClr val="153B48"/>
                </a:solidFill>
                <a:latin typeface="Calibri"/>
              </a:rPr>
              <a:t>: разработчик криптографических приложений (шифрование, цифровая подпись) 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en-US" sz="2000" dirty="0">
              <a:solidFill>
                <a:srgbClr val="153B48"/>
              </a:solidFill>
              <a:latin typeface="Calibri"/>
            </a:endParaRPr>
          </a:p>
          <a:p>
            <a:pPr marL="742950" lvl="1" indent="-285750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kern="0" dirty="0">
              <a:latin typeface="+mn-lt"/>
              <a:cs typeface="+mn-cs"/>
            </a:endParaRPr>
          </a:p>
        </p:txBody>
      </p:sp>
      <p:pic>
        <p:nvPicPr>
          <p:cNvPr id="9" name="Рисунок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39349"/>
            <a:ext cx="2271712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haman\YandexDisk\Documents\AgileDays\j042218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0"/>
            <a:ext cx="8501063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437307" y="5434996"/>
            <a:ext cx="7167141" cy="1018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Так о чем этот проект?</a:t>
            </a:r>
            <a:endParaRPr lang="ru-RU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529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1979" y="485800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400"/>
              </a:lnSpc>
            </a:pPr>
            <a:r>
              <a:rPr lang="ru-RU" sz="3600" dirty="0" smtClean="0"/>
              <a:t>Пример: система управления инцидентами</a:t>
            </a:r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pic>
        <p:nvPicPr>
          <p:cNvPr id="8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66167"/>
            <a:ext cx="8261350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625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pic>
        <p:nvPicPr>
          <p:cNvPr id="12" name="Picture 7" descr="UML use-case diagr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8840"/>
            <a:ext cx="6650037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Мы правда хотим озадачить заказчика?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9963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Функциональная карта</a:t>
            </a:r>
            <a:endParaRPr lang="ru-RU" sz="3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3" y="4435475"/>
            <a:ext cx="3730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425" y="3579813"/>
            <a:ext cx="38258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1833563"/>
            <a:ext cx="3825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3595688"/>
            <a:ext cx="3730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730375"/>
            <a:ext cx="5400675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0" y="1812925"/>
            <a:ext cx="382588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4433888"/>
            <a:ext cx="37147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2747963"/>
            <a:ext cx="382587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88" y="2709863"/>
            <a:ext cx="382587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013" y="4452938"/>
            <a:ext cx="382587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1801813"/>
            <a:ext cx="382588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710363" y="1816100"/>
            <a:ext cx="1698625" cy="604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- операции инициатора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588" y="2709863"/>
            <a:ext cx="3730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724650" y="2667000"/>
            <a:ext cx="1735138" cy="604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- поддержка 1-го уровня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300" y="3560763"/>
            <a:ext cx="3730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710363" y="3513138"/>
            <a:ext cx="1698625" cy="606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- поддержка 2-го уровня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163" y="4433888"/>
            <a:ext cx="382587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6762750" y="4378325"/>
            <a:ext cx="1697038" cy="604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- операции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3320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Функциональная карта (</a:t>
            </a:r>
            <a:r>
              <a:rPr lang="en-US" sz="3600" dirty="0" smtClean="0"/>
              <a:t>use case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pic>
        <p:nvPicPr>
          <p:cNvPr id="26" name="Picture 2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628775"/>
            <a:ext cx="6107112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0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Функциональная карта (приложения)</a:t>
            </a:r>
            <a:endParaRPr lang="ru-RU" sz="3600" dirty="0"/>
          </a:p>
        </p:txBody>
      </p:sp>
      <p:pic>
        <p:nvPicPr>
          <p:cNvPr id="6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730375"/>
            <a:ext cx="5400675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163" y="2724150"/>
            <a:ext cx="3825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81800" y="1816100"/>
            <a:ext cx="1976438" cy="347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 err="1">
                <a:latin typeface="+mj-lt"/>
              </a:rPr>
              <a:t>Интранет</a:t>
            </a:r>
            <a:r>
              <a:rPr lang="ru-RU" sz="1600" dirty="0">
                <a:latin typeface="+mj-lt"/>
              </a:rPr>
              <a:t> сайт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3" y="3571875"/>
            <a:ext cx="3730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796088" y="2667000"/>
            <a:ext cx="1962150" cy="604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Приложение </a:t>
            </a:r>
            <a:r>
              <a:rPr lang="en-US" sz="1600" dirty="0">
                <a:latin typeface="+mj-lt"/>
              </a:rPr>
              <a:t>Service</a:t>
            </a:r>
            <a:r>
              <a:rPr lang="ru-RU" sz="1600" dirty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Manager</a:t>
            </a:r>
            <a:endParaRPr lang="ru-RU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3513138"/>
            <a:ext cx="2182813" cy="606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ru-RU" sz="1600" dirty="0">
                <a:latin typeface="+mj-lt"/>
              </a:rPr>
              <a:t>Интеграционная   среда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0" y="1851025"/>
            <a:ext cx="37147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827213"/>
            <a:ext cx="373062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38" y="1851025"/>
            <a:ext cx="37147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413" y="3571875"/>
            <a:ext cx="3825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451350"/>
            <a:ext cx="382588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38" y="2724150"/>
            <a:ext cx="3825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38" y="3571875"/>
            <a:ext cx="3825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741613"/>
            <a:ext cx="3730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550" y="4446588"/>
            <a:ext cx="3730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51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476672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ru-RU" sz="3600" dirty="0" smtClean="0"/>
              <a:t>Функциональная карта (приложения)</a:t>
            </a:r>
            <a:endParaRPr lang="ru-RU" sz="3600" dirty="0"/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731" y="1651680"/>
            <a:ext cx="5788025" cy="420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19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2" id="{BDF8A2A0-E66A-4EE2-8666-3B399E8E7621}" vid="{929DE557-CE1E-4412-B80D-A7FF8A35552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r1f0xhhw28011 (1)</Template>
  <TotalTime>20</TotalTime>
  <Words>183</Words>
  <Application>Microsoft Office PowerPoint</Application>
  <PresentationFormat>Экран (4:3)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Comic Sans MS</vt:lpstr>
      <vt:lpstr>presentation-template</vt:lpstr>
      <vt:lpstr>Функциональные карты  вместо диаграммы  вариантов использования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Home User</dc:creator>
  <cp:lastModifiedBy>Home User</cp:lastModifiedBy>
  <cp:revision>4</cp:revision>
  <dcterms:created xsi:type="dcterms:W3CDTF">2017-01-14T17:15:47Z</dcterms:created>
  <dcterms:modified xsi:type="dcterms:W3CDTF">2017-01-14T17:36:22Z</dcterms:modified>
</cp:coreProperties>
</file>