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47"/>
  </p:notesMasterIdLst>
  <p:sldIdLst>
    <p:sldId id="351" r:id="rId2"/>
    <p:sldId id="291" r:id="rId3"/>
    <p:sldId id="353" r:id="rId4"/>
    <p:sldId id="295" r:id="rId5"/>
    <p:sldId id="311" r:id="rId6"/>
    <p:sldId id="319" r:id="rId7"/>
    <p:sldId id="314" r:id="rId8"/>
    <p:sldId id="320" r:id="rId9"/>
    <p:sldId id="384" r:id="rId10"/>
    <p:sldId id="317" r:id="rId11"/>
    <p:sldId id="281" r:id="rId12"/>
    <p:sldId id="285" r:id="rId13"/>
    <p:sldId id="365" r:id="rId14"/>
    <p:sldId id="316" r:id="rId15"/>
    <p:sldId id="385" r:id="rId16"/>
    <p:sldId id="387" r:id="rId17"/>
    <p:sldId id="287" r:id="rId18"/>
    <p:sldId id="357" r:id="rId19"/>
    <p:sldId id="356" r:id="rId20"/>
    <p:sldId id="375" r:id="rId21"/>
    <p:sldId id="364" r:id="rId22"/>
    <p:sldId id="386" r:id="rId23"/>
    <p:sldId id="307" r:id="rId24"/>
    <p:sldId id="363" r:id="rId25"/>
    <p:sldId id="379" r:id="rId26"/>
    <p:sldId id="376" r:id="rId27"/>
    <p:sldId id="347" r:id="rId28"/>
    <p:sldId id="308" r:id="rId29"/>
    <p:sldId id="310" r:id="rId30"/>
    <p:sldId id="309" r:id="rId31"/>
    <p:sldId id="388" r:id="rId32"/>
    <p:sldId id="312" r:id="rId33"/>
    <p:sldId id="262" r:id="rId34"/>
    <p:sldId id="266" r:id="rId35"/>
    <p:sldId id="327" r:id="rId36"/>
    <p:sldId id="274" r:id="rId37"/>
    <p:sldId id="276" r:id="rId38"/>
    <p:sldId id="269" r:id="rId39"/>
    <p:sldId id="346" r:id="rId40"/>
    <p:sldId id="374" r:id="rId41"/>
    <p:sldId id="279" r:id="rId42"/>
    <p:sldId id="278" r:id="rId43"/>
    <p:sldId id="383" r:id="rId44"/>
    <p:sldId id="348" r:id="rId45"/>
    <p:sldId id="333" r:id="rId4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23E093E-6B28-4DFD-B354-6A13271F6606}">
          <p14:sldIdLst>
            <p14:sldId id="351"/>
            <p14:sldId id="291"/>
          </p14:sldIdLst>
        </p14:section>
        <p14:section name="Part 1 - Why?" id="{ABA526B3-A3DD-457F-B2F6-318BF1F35120}">
          <p14:sldIdLst>
            <p14:sldId id="353"/>
            <p14:sldId id="295"/>
            <p14:sldId id="311"/>
            <p14:sldId id="319"/>
            <p14:sldId id="314"/>
            <p14:sldId id="320"/>
          </p14:sldIdLst>
        </p14:section>
        <p14:section name="Part 2 - What?" id="{63FC8617-F9FF-4DF3-9BF1-FED32970D224}">
          <p14:sldIdLst>
            <p14:sldId id="384"/>
            <p14:sldId id="317"/>
            <p14:sldId id="281"/>
            <p14:sldId id="285"/>
            <p14:sldId id="365"/>
            <p14:sldId id="316"/>
          </p14:sldIdLst>
        </p14:section>
        <p14:section name="Part 3 - How?" id="{E76F60DD-8240-42F7-A267-D927AC540D4E}">
          <p14:sldIdLst>
            <p14:sldId id="385"/>
            <p14:sldId id="387"/>
            <p14:sldId id="287"/>
            <p14:sldId id="357"/>
            <p14:sldId id="356"/>
            <p14:sldId id="375"/>
            <p14:sldId id="364"/>
            <p14:sldId id="386"/>
            <p14:sldId id="307"/>
            <p14:sldId id="363"/>
            <p14:sldId id="379"/>
            <p14:sldId id="376"/>
            <p14:sldId id="347"/>
            <p14:sldId id="308"/>
            <p14:sldId id="310"/>
            <p14:sldId id="309"/>
            <p14:sldId id="388"/>
            <p14:sldId id="312"/>
            <p14:sldId id="262"/>
            <p14:sldId id="266"/>
            <p14:sldId id="327"/>
            <p14:sldId id="274"/>
            <p14:sldId id="276"/>
            <p14:sldId id="269"/>
            <p14:sldId id="346"/>
            <p14:sldId id="374"/>
            <p14:sldId id="279"/>
            <p14:sldId id="278"/>
            <p14:sldId id="383"/>
            <p14:sldId id="348"/>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00"/>
    <a:srgbClr val="00FF00"/>
    <a:srgbClr val="54C9FF"/>
    <a:srgbClr val="7A5180"/>
    <a:srgbClr val="17397D"/>
    <a:srgbClr val="9BBB59"/>
    <a:srgbClr val="007A37"/>
    <a:srgbClr val="4599D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12" autoAdjust="0"/>
    <p:restoredTop sz="93931" autoAdjust="0"/>
  </p:normalViewPr>
  <p:slideViewPr>
    <p:cSldViewPr snapToGrid="0">
      <p:cViewPr varScale="1">
        <p:scale>
          <a:sx n="61" d="100"/>
          <a:sy n="61" d="100"/>
        </p:scale>
        <p:origin x="164" y="4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ABD387-5A1E-4063-AD26-BB4938AB3B36}" type="doc">
      <dgm:prSet loTypeId="urn:microsoft.com/office/officeart/2008/layout/VerticalCurvedList" loCatId="list" qsTypeId="urn:microsoft.com/office/officeart/2005/8/quickstyle/simple1" qsCatId="simple" csTypeId="urn:microsoft.com/office/officeart/2005/8/colors/accent3_1" csCatId="accent3" phldr="1"/>
      <dgm:spPr/>
    </dgm:pt>
    <dgm:pt modelId="{08CE215A-E228-416C-AAD0-ABF172E4F584}">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800" b="1" dirty="0">
              <a:latin typeface="Ink Free" panose="03080402000500000000" pitchFamily="66" charset="0"/>
            </a:rPr>
            <a:t>Regional Director Europe @ IIBA®</a:t>
          </a:r>
        </a:p>
      </dgm:t>
    </dgm:pt>
    <dgm:pt modelId="{DD63E4AA-7979-4CA1-84C5-74A5D1A7D538}" type="parTrans" cxnId="{C905BA95-3A16-41BD-A10E-F620B5DB14B3}">
      <dgm:prSet/>
      <dgm:spPr/>
      <dgm:t>
        <a:bodyPr/>
        <a:lstStyle/>
        <a:p>
          <a:endParaRPr lang="en-US" sz="1800" b="1">
            <a:latin typeface="Ink Free" panose="03080402000500000000" pitchFamily="66" charset="0"/>
          </a:endParaRPr>
        </a:p>
      </dgm:t>
    </dgm:pt>
    <dgm:pt modelId="{A8575CCB-0010-46DA-9501-E7B27CC47C08}" type="sibTrans" cxnId="{C905BA95-3A16-41BD-A10E-F620B5DB14B3}">
      <dgm:prSet/>
      <dgm:spPr/>
      <dgm:t>
        <a:bodyPr/>
        <a:lstStyle/>
        <a:p>
          <a:endParaRPr lang="en-US" sz="1800" b="1">
            <a:latin typeface="Ink Free" panose="03080402000500000000" pitchFamily="66" charset="0"/>
          </a:endParaRPr>
        </a:p>
      </dgm:t>
    </dgm:pt>
    <dgm:pt modelId="{32C49272-402D-4B42-B469-48801808FDB2}">
      <dgm:prSet custT="1">
        <dgm:style>
          <a:lnRef idx="2">
            <a:schemeClr val="accent5"/>
          </a:lnRef>
          <a:fillRef idx="1">
            <a:schemeClr val="lt1"/>
          </a:fillRef>
          <a:effectRef idx="0">
            <a:schemeClr val="accent5"/>
          </a:effectRef>
          <a:fontRef idx="minor">
            <a:schemeClr val="dk1"/>
          </a:fontRef>
        </dgm:style>
      </dgm:prSet>
      <dgm:spPr/>
      <dgm:t>
        <a:bodyPr spcFirstLastPara="0" vert="horz" wrap="square" lIns="465670" tIns="50800" rIns="50800" bIns="50800" numCol="1" spcCol="1270" anchor="ctr" anchorCtr="0"/>
        <a:lstStyle/>
        <a:p>
          <a:pPr marL="0" lvl="0" indent="0" algn="l" defTabSz="889000">
            <a:lnSpc>
              <a:spcPct val="90000"/>
            </a:lnSpc>
            <a:spcBef>
              <a:spcPct val="0"/>
            </a:spcBef>
            <a:spcAft>
              <a:spcPct val="35000"/>
            </a:spcAft>
            <a:buNone/>
          </a:pPr>
          <a:r>
            <a:rPr lang="en-US" sz="2800" b="1" i="0" kern="1200">
              <a:latin typeface="Ink Free" panose="03080402000500000000" pitchFamily="66" charset="0"/>
            </a:rPr>
            <a:t>LEGO® SERIOUS PLAY® Facilitator </a:t>
          </a:r>
          <a:endParaRPr lang="en-US" sz="2800" b="1" kern="1200" dirty="0">
            <a:latin typeface="Ink Free" panose="03080402000500000000" pitchFamily="66" charset="0"/>
            <a:ea typeface="+mn-ea"/>
            <a:cs typeface="+mn-cs"/>
          </a:endParaRPr>
        </a:p>
      </dgm:t>
    </dgm:pt>
    <dgm:pt modelId="{3BFF0DE2-EAAD-4655-A3FF-DAFFAFC999D5}" type="parTrans" cxnId="{494CB011-A35A-4222-9E7C-B83D38D4A55D}">
      <dgm:prSet/>
      <dgm:spPr/>
      <dgm:t>
        <a:bodyPr/>
        <a:lstStyle/>
        <a:p>
          <a:endParaRPr lang="en-US" sz="1800" b="1">
            <a:latin typeface="Ink Free" panose="03080402000500000000" pitchFamily="66" charset="0"/>
          </a:endParaRPr>
        </a:p>
      </dgm:t>
    </dgm:pt>
    <dgm:pt modelId="{3B8D5B3F-5774-40BB-9E9C-E080D8A14F14}" type="sibTrans" cxnId="{494CB011-A35A-4222-9E7C-B83D38D4A55D}">
      <dgm:prSet/>
      <dgm:spPr/>
      <dgm:t>
        <a:bodyPr/>
        <a:lstStyle/>
        <a:p>
          <a:endParaRPr lang="en-US" sz="1800" b="1">
            <a:latin typeface="Ink Free" panose="03080402000500000000" pitchFamily="66" charset="0"/>
          </a:endParaRPr>
        </a:p>
      </dgm:t>
    </dgm:pt>
    <dgm:pt modelId="{EE868DA8-29D3-44AD-BBED-0B205E7EEE53}">
      <dgm:prSet custT="1">
        <dgm:style>
          <a:lnRef idx="2">
            <a:schemeClr val="accent4"/>
          </a:lnRef>
          <a:fillRef idx="1">
            <a:schemeClr val="lt1"/>
          </a:fillRef>
          <a:effectRef idx="0">
            <a:schemeClr val="accent4"/>
          </a:effectRef>
          <a:fontRef idx="minor">
            <a:schemeClr val="dk1"/>
          </a:fontRef>
        </dgm:style>
      </dgm:prSet>
      <dgm:spPr/>
      <dgm:t>
        <a:bodyPr/>
        <a:lstStyle/>
        <a:p>
          <a:r>
            <a:rPr lang="en-US" sz="2800" b="1" dirty="0">
              <a:latin typeface="Ink Free" panose="03080402000500000000" pitchFamily="66" charset="0"/>
            </a:rPr>
            <a:t>Business Trainer &amp; Coach</a:t>
          </a:r>
        </a:p>
      </dgm:t>
    </dgm:pt>
    <dgm:pt modelId="{31AFC84F-4F48-4E7C-A894-FBD0586AD689}" type="parTrans" cxnId="{4A31857D-E1D3-4EDB-A51A-CEFD202A954C}">
      <dgm:prSet/>
      <dgm:spPr/>
      <dgm:t>
        <a:bodyPr/>
        <a:lstStyle/>
        <a:p>
          <a:endParaRPr lang="en-US" sz="1800" b="1">
            <a:latin typeface="Ink Free" panose="03080402000500000000" pitchFamily="66" charset="0"/>
          </a:endParaRPr>
        </a:p>
      </dgm:t>
    </dgm:pt>
    <dgm:pt modelId="{37FC098F-B27B-4341-996F-5AE5705FA560}" type="sibTrans" cxnId="{4A31857D-E1D3-4EDB-A51A-CEFD202A954C}">
      <dgm:prSet/>
      <dgm:spPr/>
      <dgm:t>
        <a:bodyPr/>
        <a:lstStyle/>
        <a:p>
          <a:endParaRPr lang="en-US" sz="1800" b="1">
            <a:latin typeface="Ink Free" panose="03080402000500000000" pitchFamily="66" charset="0"/>
          </a:endParaRPr>
        </a:p>
      </dgm:t>
    </dgm:pt>
    <dgm:pt modelId="{175EEEB9-CB95-4C05-8CFC-CB912692D106}">
      <dgm:prSet custT="1"/>
      <dgm:spPr/>
      <dgm:t>
        <a:bodyPr/>
        <a:lstStyle/>
        <a:p>
          <a:r>
            <a:rPr lang="en-US" sz="2800" b="1" dirty="0">
              <a:latin typeface="Ink Free" panose="03080402000500000000" pitchFamily="66" charset="0"/>
            </a:rPr>
            <a:t>Keynote Speaker</a:t>
          </a:r>
        </a:p>
      </dgm:t>
    </dgm:pt>
    <dgm:pt modelId="{9617DFB6-2928-4F9A-AEF4-4B43BB088F33}" type="parTrans" cxnId="{152ACAAB-344E-4638-8EFF-CAB56A686821}">
      <dgm:prSet/>
      <dgm:spPr/>
      <dgm:t>
        <a:bodyPr/>
        <a:lstStyle/>
        <a:p>
          <a:endParaRPr lang="en-US" sz="1800" b="1">
            <a:latin typeface="Ink Free" panose="03080402000500000000" pitchFamily="66" charset="0"/>
          </a:endParaRPr>
        </a:p>
      </dgm:t>
    </dgm:pt>
    <dgm:pt modelId="{A7401060-2187-4CDD-8538-8794E6869398}" type="sibTrans" cxnId="{152ACAAB-344E-4638-8EFF-CAB56A686821}">
      <dgm:prSet/>
      <dgm:spPr/>
      <dgm:t>
        <a:bodyPr/>
        <a:lstStyle/>
        <a:p>
          <a:endParaRPr lang="en-US" sz="1800" b="1">
            <a:latin typeface="Ink Free" panose="03080402000500000000" pitchFamily="66" charset="0"/>
          </a:endParaRPr>
        </a:p>
      </dgm:t>
    </dgm:pt>
    <dgm:pt modelId="{12785F1D-9977-4100-A74D-638FC3A4DDF2}">
      <dgm:prSe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a:latin typeface="Ink Free" panose="03080402000500000000" pitchFamily="66" charset="0"/>
            </a:rPr>
            <a:t>Bestselling Author</a:t>
          </a:r>
        </a:p>
      </dgm:t>
    </dgm:pt>
    <dgm:pt modelId="{110F34F3-C04F-4829-A7EE-84BFC15C6998}" type="parTrans" cxnId="{62080517-5A48-47C3-AC31-2DB25A464F19}">
      <dgm:prSet/>
      <dgm:spPr/>
      <dgm:t>
        <a:bodyPr/>
        <a:lstStyle/>
        <a:p>
          <a:endParaRPr lang="en-US" sz="1800" b="1">
            <a:latin typeface="Ink Free" panose="03080402000500000000" pitchFamily="66" charset="0"/>
          </a:endParaRPr>
        </a:p>
      </dgm:t>
    </dgm:pt>
    <dgm:pt modelId="{DBA5A7C6-E6C3-4D91-8B45-EDD0F55FEF9E}" type="sibTrans" cxnId="{62080517-5A48-47C3-AC31-2DB25A464F19}">
      <dgm:prSet/>
      <dgm:spPr/>
      <dgm:t>
        <a:bodyPr/>
        <a:lstStyle/>
        <a:p>
          <a:endParaRPr lang="en-US" sz="1800" b="1">
            <a:latin typeface="Ink Free" panose="03080402000500000000" pitchFamily="66" charset="0"/>
          </a:endParaRPr>
        </a:p>
      </dgm:t>
    </dgm:pt>
    <dgm:pt modelId="{279F8DCB-FD64-49FF-B6C2-774C643DB3DC}" type="pres">
      <dgm:prSet presAssocID="{60ABD387-5A1E-4063-AD26-BB4938AB3B36}" presName="Name0" presStyleCnt="0">
        <dgm:presLayoutVars>
          <dgm:chMax val="7"/>
          <dgm:chPref val="7"/>
          <dgm:dir/>
        </dgm:presLayoutVars>
      </dgm:prSet>
      <dgm:spPr/>
    </dgm:pt>
    <dgm:pt modelId="{88F9E26B-8D5C-4744-8248-76C49C88DA37}" type="pres">
      <dgm:prSet presAssocID="{60ABD387-5A1E-4063-AD26-BB4938AB3B36}" presName="Name1" presStyleCnt="0"/>
      <dgm:spPr/>
    </dgm:pt>
    <dgm:pt modelId="{848E158E-30AE-4B65-AC67-3C973487C74E}" type="pres">
      <dgm:prSet presAssocID="{60ABD387-5A1E-4063-AD26-BB4938AB3B36}" presName="cycle" presStyleCnt="0"/>
      <dgm:spPr/>
    </dgm:pt>
    <dgm:pt modelId="{16649330-A6CF-49BE-96FB-E4D10534F4E2}" type="pres">
      <dgm:prSet presAssocID="{60ABD387-5A1E-4063-AD26-BB4938AB3B36}" presName="srcNode" presStyleLbl="node1" presStyleIdx="0" presStyleCnt="5"/>
      <dgm:spPr/>
    </dgm:pt>
    <dgm:pt modelId="{C9652C4B-B467-4EDB-B742-1F8477EBE59F}" type="pres">
      <dgm:prSet presAssocID="{60ABD387-5A1E-4063-AD26-BB4938AB3B36}" presName="conn" presStyleLbl="parChTrans1D2" presStyleIdx="0" presStyleCnt="1"/>
      <dgm:spPr/>
    </dgm:pt>
    <dgm:pt modelId="{28828232-79F1-4A76-AA05-D003B25D753B}" type="pres">
      <dgm:prSet presAssocID="{60ABD387-5A1E-4063-AD26-BB4938AB3B36}" presName="extraNode" presStyleLbl="node1" presStyleIdx="0" presStyleCnt="5"/>
      <dgm:spPr/>
    </dgm:pt>
    <dgm:pt modelId="{9A51A27A-474E-46F1-AB9F-E0E4B5D599BB}" type="pres">
      <dgm:prSet presAssocID="{60ABD387-5A1E-4063-AD26-BB4938AB3B36}" presName="dstNode" presStyleLbl="node1" presStyleIdx="0" presStyleCnt="5"/>
      <dgm:spPr/>
    </dgm:pt>
    <dgm:pt modelId="{C676B609-6962-4423-8479-25B7FECD3953}" type="pres">
      <dgm:prSet presAssocID="{08CE215A-E228-416C-AAD0-ABF172E4F584}" presName="text_1" presStyleLbl="node1" presStyleIdx="0" presStyleCnt="5">
        <dgm:presLayoutVars>
          <dgm:bulletEnabled val="1"/>
        </dgm:presLayoutVars>
      </dgm:prSet>
      <dgm:spPr/>
    </dgm:pt>
    <dgm:pt modelId="{87910666-6C3A-4974-9542-1CD398075BA8}" type="pres">
      <dgm:prSet presAssocID="{08CE215A-E228-416C-AAD0-ABF172E4F584}" presName="accent_1" presStyleCnt="0"/>
      <dgm:spPr/>
    </dgm:pt>
    <dgm:pt modelId="{5D5B03E0-F069-40C2-8B54-AEAA010F7296}" type="pres">
      <dgm:prSet presAssocID="{08CE215A-E228-416C-AAD0-ABF172E4F584}" presName="accentRepeatNode" presStyleLbl="solidFgAcc1" presStyleIdx="0" presStyleCnt="5">
        <dgm:style>
          <a:lnRef idx="2">
            <a:schemeClr val="accent6"/>
          </a:lnRef>
          <a:fillRef idx="1">
            <a:schemeClr val="lt1"/>
          </a:fillRef>
          <a:effectRef idx="0">
            <a:schemeClr val="accent6"/>
          </a:effectRef>
          <a:fontRef idx="minor">
            <a:schemeClr val="dk1"/>
          </a:fontRef>
        </dgm:style>
      </dgm:prSet>
      <dgm:spPr/>
    </dgm:pt>
    <dgm:pt modelId="{A7464626-C515-48A8-9ECF-595A21A1DFD9}" type="pres">
      <dgm:prSet presAssocID="{32C49272-402D-4B42-B469-48801808FDB2}" presName="text_2" presStyleLbl="node1" presStyleIdx="1" presStyleCnt="5">
        <dgm:presLayoutVars>
          <dgm:bulletEnabled val="1"/>
        </dgm:presLayoutVars>
      </dgm:prSet>
      <dgm:spPr>
        <a:xfrm>
          <a:off x="862948" y="1172873"/>
          <a:ext cx="7659606" cy="586671"/>
        </a:xfrm>
        <a:prstGeom prst="rect">
          <a:avLst/>
        </a:prstGeom>
      </dgm:spPr>
    </dgm:pt>
    <dgm:pt modelId="{EC109E83-DCBC-4EBE-9FD4-4590E055D7AC}" type="pres">
      <dgm:prSet presAssocID="{32C49272-402D-4B42-B469-48801808FDB2}" presName="accent_2" presStyleCnt="0"/>
      <dgm:spPr/>
    </dgm:pt>
    <dgm:pt modelId="{382CBBDD-CC0F-42DE-BBDC-408152FC6794}" type="pres">
      <dgm:prSet presAssocID="{32C49272-402D-4B42-B469-48801808FDB2}" presName="accentRepeatNode" presStyleLbl="solidFgAcc1" presStyleIdx="1" presStyleCnt="5">
        <dgm:style>
          <a:lnRef idx="2">
            <a:schemeClr val="accent5"/>
          </a:lnRef>
          <a:fillRef idx="1">
            <a:schemeClr val="lt1"/>
          </a:fillRef>
          <a:effectRef idx="0">
            <a:schemeClr val="accent5"/>
          </a:effectRef>
          <a:fontRef idx="minor">
            <a:schemeClr val="dk1"/>
          </a:fontRef>
        </dgm:style>
      </dgm:prSet>
      <dgm:spPr/>
    </dgm:pt>
    <dgm:pt modelId="{DC548433-B882-495E-A9C5-563AF02D677E}" type="pres">
      <dgm:prSet presAssocID="{EE868DA8-29D3-44AD-BBED-0B205E7EEE53}" presName="text_3" presStyleLbl="node1" presStyleIdx="2" presStyleCnt="5">
        <dgm:presLayoutVars>
          <dgm:bulletEnabled val="1"/>
        </dgm:presLayoutVars>
      </dgm:prSet>
      <dgm:spPr/>
    </dgm:pt>
    <dgm:pt modelId="{71AABA6C-4D2F-4AE9-8901-5B2DABDBE0D2}" type="pres">
      <dgm:prSet presAssocID="{EE868DA8-29D3-44AD-BBED-0B205E7EEE53}" presName="accent_3" presStyleCnt="0"/>
      <dgm:spPr/>
    </dgm:pt>
    <dgm:pt modelId="{A16358FC-C9F4-49C8-8C3A-8FDAE1484405}" type="pres">
      <dgm:prSet presAssocID="{EE868DA8-29D3-44AD-BBED-0B205E7EEE53}" presName="accentRepeatNode" presStyleLbl="solidFgAcc1" presStyleIdx="2" presStyleCnt="5">
        <dgm:style>
          <a:lnRef idx="2">
            <a:schemeClr val="accent4"/>
          </a:lnRef>
          <a:fillRef idx="1">
            <a:schemeClr val="lt1"/>
          </a:fillRef>
          <a:effectRef idx="0">
            <a:schemeClr val="accent4"/>
          </a:effectRef>
          <a:fontRef idx="minor">
            <a:schemeClr val="dk1"/>
          </a:fontRef>
        </dgm:style>
      </dgm:prSet>
      <dgm:spPr/>
    </dgm:pt>
    <dgm:pt modelId="{0C819FAD-7372-4838-9B91-7AF4BC599CEF}" type="pres">
      <dgm:prSet presAssocID="{175EEEB9-CB95-4C05-8CFC-CB912692D106}" presName="text_4" presStyleLbl="node1" presStyleIdx="3" presStyleCnt="5">
        <dgm:presLayoutVars>
          <dgm:bulletEnabled val="1"/>
        </dgm:presLayoutVars>
      </dgm:prSet>
      <dgm:spPr/>
    </dgm:pt>
    <dgm:pt modelId="{43A32393-5295-4A52-93A4-EFD16F52A289}" type="pres">
      <dgm:prSet presAssocID="{175EEEB9-CB95-4C05-8CFC-CB912692D106}" presName="accent_4" presStyleCnt="0"/>
      <dgm:spPr/>
    </dgm:pt>
    <dgm:pt modelId="{260374F9-39D6-4B4C-8C50-0814E2710664}" type="pres">
      <dgm:prSet presAssocID="{175EEEB9-CB95-4C05-8CFC-CB912692D106}" presName="accentRepeatNode" presStyleLbl="solidFgAcc1" presStyleIdx="3" presStyleCnt="5"/>
      <dgm:spPr/>
    </dgm:pt>
    <dgm:pt modelId="{AB56C3F7-B595-4063-BEAB-F92532E023B6}" type="pres">
      <dgm:prSet presAssocID="{12785F1D-9977-4100-A74D-638FC3A4DDF2}" presName="text_5" presStyleLbl="node1" presStyleIdx="4" presStyleCnt="5">
        <dgm:presLayoutVars>
          <dgm:bulletEnabled val="1"/>
        </dgm:presLayoutVars>
      </dgm:prSet>
      <dgm:spPr/>
    </dgm:pt>
    <dgm:pt modelId="{4D3CAD01-A4DC-4E09-9F28-BE2988A66D50}" type="pres">
      <dgm:prSet presAssocID="{12785F1D-9977-4100-A74D-638FC3A4DDF2}" presName="accent_5" presStyleCnt="0"/>
      <dgm:spPr/>
    </dgm:pt>
    <dgm:pt modelId="{B244814E-530E-4A7A-BDF7-E9B5070C3AE8}" type="pres">
      <dgm:prSet presAssocID="{12785F1D-9977-4100-A74D-638FC3A4DDF2}" presName="accentRepeatNode" presStyleLbl="solidFgAcc1" presStyleIdx="4" presStyleCnt="5">
        <dgm:style>
          <a:lnRef idx="2">
            <a:schemeClr val="accent1"/>
          </a:lnRef>
          <a:fillRef idx="1">
            <a:schemeClr val="lt1"/>
          </a:fillRef>
          <a:effectRef idx="0">
            <a:schemeClr val="accent1"/>
          </a:effectRef>
          <a:fontRef idx="minor">
            <a:schemeClr val="dk1"/>
          </a:fontRef>
        </dgm:style>
      </dgm:prSet>
      <dgm:spPr/>
    </dgm:pt>
  </dgm:ptLst>
  <dgm:cxnLst>
    <dgm:cxn modelId="{4E58BF01-88DB-4679-8332-C40CECFB0527}" type="presOf" srcId="{08CE215A-E228-416C-AAD0-ABF172E4F584}" destId="{C676B609-6962-4423-8479-25B7FECD3953}" srcOrd="0" destOrd="0" presId="urn:microsoft.com/office/officeart/2008/layout/VerticalCurvedList"/>
    <dgm:cxn modelId="{494CB011-A35A-4222-9E7C-B83D38D4A55D}" srcId="{60ABD387-5A1E-4063-AD26-BB4938AB3B36}" destId="{32C49272-402D-4B42-B469-48801808FDB2}" srcOrd="1" destOrd="0" parTransId="{3BFF0DE2-EAAD-4655-A3FF-DAFFAFC999D5}" sibTransId="{3B8D5B3F-5774-40BB-9E9C-E080D8A14F14}"/>
    <dgm:cxn modelId="{62080517-5A48-47C3-AC31-2DB25A464F19}" srcId="{60ABD387-5A1E-4063-AD26-BB4938AB3B36}" destId="{12785F1D-9977-4100-A74D-638FC3A4DDF2}" srcOrd="4" destOrd="0" parTransId="{110F34F3-C04F-4829-A7EE-84BFC15C6998}" sibTransId="{DBA5A7C6-E6C3-4D91-8B45-EDD0F55FEF9E}"/>
    <dgm:cxn modelId="{CFD63A34-8369-4ECD-8255-6258A6392561}" type="presOf" srcId="{A8575CCB-0010-46DA-9501-E7B27CC47C08}" destId="{C9652C4B-B467-4EDB-B742-1F8477EBE59F}" srcOrd="0" destOrd="0" presId="urn:microsoft.com/office/officeart/2008/layout/VerticalCurvedList"/>
    <dgm:cxn modelId="{4764C636-C6C5-48F0-9C77-9B91EC2EE785}" type="presOf" srcId="{175EEEB9-CB95-4C05-8CFC-CB912692D106}" destId="{0C819FAD-7372-4838-9B91-7AF4BC599CEF}" srcOrd="0" destOrd="0" presId="urn:microsoft.com/office/officeart/2008/layout/VerticalCurvedList"/>
    <dgm:cxn modelId="{C941707A-BCA7-48B4-B200-6F98C8D9D659}" type="presOf" srcId="{EE868DA8-29D3-44AD-BBED-0B205E7EEE53}" destId="{DC548433-B882-495E-A9C5-563AF02D677E}" srcOrd="0" destOrd="0" presId="urn:microsoft.com/office/officeart/2008/layout/VerticalCurvedList"/>
    <dgm:cxn modelId="{4A31857D-E1D3-4EDB-A51A-CEFD202A954C}" srcId="{60ABD387-5A1E-4063-AD26-BB4938AB3B36}" destId="{EE868DA8-29D3-44AD-BBED-0B205E7EEE53}" srcOrd="2" destOrd="0" parTransId="{31AFC84F-4F48-4E7C-A894-FBD0586AD689}" sibTransId="{37FC098F-B27B-4341-996F-5AE5705FA560}"/>
    <dgm:cxn modelId="{C905BA95-3A16-41BD-A10E-F620B5DB14B3}" srcId="{60ABD387-5A1E-4063-AD26-BB4938AB3B36}" destId="{08CE215A-E228-416C-AAD0-ABF172E4F584}" srcOrd="0" destOrd="0" parTransId="{DD63E4AA-7979-4CA1-84C5-74A5D1A7D538}" sibTransId="{A8575CCB-0010-46DA-9501-E7B27CC47C08}"/>
    <dgm:cxn modelId="{04340CA0-320D-43EB-BE9D-EB16B71F93AF}" type="presOf" srcId="{12785F1D-9977-4100-A74D-638FC3A4DDF2}" destId="{AB56C3F7-B595-4063-BEAB-F92532E023B6}" srcOrd="0" destOrd="0" presId="urn:microsoft.com/office/officeart/2008/layout/VerticalCurvedList"/>
    <dgm:cxn modelId="{E4C691AA-C882-4D45-A6C8-C2DB4A96670E}" type="presOf" srcId="{32C49272-402D-4B42-B469-48801808FDB2}" destId="{A7464626-C515-48A8-9ECF-595A21A1DFD9}" srcOrd="0" destOrd="0" presId="urn:microsoft.com/office/officeart/2008/layout/VerticalCurvedList"/>
    <dgm:cxn modelId="{152ACAAB-344E-4638-8EFF-CAB56A686821}" srcId="{60ABD387-5A1E-4063-AD26-BB4938AB3B36}" destId="{175EEEB9-CB95-4C05-8CFC-CB912692D106}" srcOrd="3" destOrd="0" parTransId="{9617DFB6-2928-4F9A-AEF4-4B43BB088F33}" sibTransId="{A7401060-2187-4CDD-8538-8794E6869398}"/>
    <dgm:cxn modelId="{B94EACC5-05F9-4D7E-9E37-CC71B5FE3D96}" type="presOf" srcId="{60ABD387-5A1E-4063-AD26-BB4938AB3B36}" destId="{279F8DCB-FD64-49FF-B6C2-774C643DB3DC}" srcOrd="0" destOrd="0" presId="urn:microsoft.com/office/officeart/2008/layout/VerticalCurvedList"/>
    <dgm:cxn modelId="{43D4BB42-8EC4-44D1-9986-5C95D4AB123B}" type="presParOf" srcId="{279F8DCB-FD64-49FF-B6C2-774C643DB3DC}" destId="{88F9E26B-8D5C-4744-8248-76C49C88DA37}" srcOrd="0" destOrd="0" presId="urn:microsoft.com/office/officeart/2008/layout/VerticalCurvedList"/>
    <dgm:cxn modelId="{A361D64B-B824-463F-AC2C-9EA1B5A53D3A}" type="presParOf" srcId="{88F9E26B-8D5C-4744-8248-76C49C88DA37}" destId="{848E158E-30AE-4B65-AC67-3C973487C74E}" srcOrd="0" destOrd="0" presId="urn:microsoft.com/office/officeart/2008/layout/VerticalCurvedList"/>
    <dgm:cxn modelId="{B8B5DD15-6434-46CD-ABA1-C993214BA90B}" type="presParOf" srcId="{848E158E-30AE-4B65-AC67-3C973487C74E}" destId="{16649330-A6CF-49BE-96FB-E4D10534F4E2}" srcOrd="0" destOrd="0" presId="urn:microsoft.com/office/officeart/2008/layout/VerticalCurvedList"/>
    <dgm:cxn modelId="{199CD567-5FCD-4F8B-BD43-CC9A627EB2FF}" type="presParOf" srcId="{848E158E-30AE-4B65-AC67-3C973487C74E}" destId="{C9652C4B-B467-4EDB-B742-1F8477EBE59F}" srcOrd="1" destOrd="0" presId="urn:microsoft.com/office/officeart/2008/layout/VerticalCurvedList"/>
    <dgm:cxn modelId="{141B6149-D328-423D-914A-FEFC52005707}" type="presParOf" srcId="{848E158E-30AE-4B65-AC67-3C973487C74E}" destId="{28828232-79F1-4A76-AA05-D003B25D753B}" srcOrd="2" destOrd="0" presId="urn:microsoft.com/office/officeart/2008/layout/VerticalCurvedList"/>
    <dgm:cxn modelId="{222F0AC2-3656-426D-8CD2-7F0B8EF82127}" type="presParOf" srcId="{848E158E-30AE-4B65-AC67-3C973487C74E}" destId="{9A51A27A-474E-46F1-AB9F-E0E4B5D599BB}" srcOrd="3" destOrd="0" presId="urn:microsoft.com/office/officeart/2008/layout/VerticalCurvedList"/>
    <dgm:cxn modelId="{46A4F8DC-6EE8-4D79-871E-16A9B7B37C9C}" type="presParOf" srcId="{88F9E26B-8D5C-4744-8248-76C49C88DA37}" destId="{C676B609-6962-4423-8479-25B7FECD3953}" srcOrd="1" destOrd="0" presId="urn:microsoft.com/office/officeart/2008/layout/VerticalCurvedList"/>
    <dgm:cxn modelId="{2E1AE0FC-FB64-4EEC-A8B7-94A2073E153B}" type="presParOf" srcId="{88F9E26B-8D5C-4744-8248-76C49C88DA37}" destId="{87910666-6C3A-4974-9542-1CD398075BA8}" srcOrd="2" destOrd="0" presId="urn:microsoft.com/office/officeart/2008/layout/VerticalCurvedList"/>
    <dgm:cxn modelId="{E1D401F0-35C0-423D-9A3E-C8D1D4C5F639}" type="presParOf" srcId="{87910666-6C3A-4974-9542-1CD398075BA8}" destId="{5D5B03E0-F069-40C2-8B54-AEAA010F7296}" srcOrd="0" destOrd="0" presId="urn:microsoft.com/office/officeart/2008/layout/VerticalCurvedList"/>
    <dgm:cxn modelId="{C05D52D0-AF0F-4C07-B285-7FC9830E3E94}" type="presParOf" srcId="{88F9E26B-8D5C-4744-8248-76C49C88DA37}" destId="{A7464626-C515-48A8-9ECF-595A21A1DFD9}" srcOrd="3" destOrd="0" presId="urn:microsoft.com/office/officeart/2008/layout/VerticalCurvedList"/>
    <dgm:cxn modelId="{81A88E48-6A5E-4ED7-8CB9-7E54CD7C2D12}" type="presParOf" srcId="{88F9E26B-8D5C-4744-8248-76C49C88DA37}" destId="{EC109E83-DCBC-4EBE-9FD4-4590E055D7AC}" srcOrd="4" destOrd="0" presId="urn:microsoft.com/office/officeart/2008/layout/VerticalCurvedList"/>
    <dgm:cxn modelId="{095CDE4A-E336-42B8-9CB1-61484EB8909C}" type="presParOf" srcId="{EC109E83-DCBC-4EBE-9FD4-4590E055D7AC}" destId="{382CBBDD-CC0F-42DE-BBDC-408152FC6794}" srcOrd="0" destOrd="0" presId="urn:microsoft.com/office/officeart/2008/layout/VerticalCurvedList"/>
    <dgm:cxn modelId="{DACF038C-E391-4C2A-8D15-1D0B3FA65B9B}" type="presParOf" srcId="{88F9E26B-8D5C-4744-8248-76C49C88DA37}" destId="{DC548433-B882-495E-A9C5-563AF02D677E}" srcOrd="5" destOrd="0" presId="urn:microsoft.com/office/officeart/2008/layout/VerticalCurvedList"/>
    <dgm:cxn modelId="{44F825C4-73FF-454D-9E6C-C7CF7E4821E3}" type="presParOf" srcId="{88F9E26B-8D5C-4744-8248-76C49C88DA37}" destId="{71AABA6C-4D2F-4AE9-8901-5B2DABDBE0D2}" srcOrd="6" destOrd="0" presId="urn:microsoft.com/office/officeart/2008/layout/VerticalCurvedList"/>
    <dgm:cxn modelId="{714AF555-440F-4E3E-B9C4-12C599F6DCD2}" type="presParOf" srcId="{71AABA6C-4D2F-4AE9-8901-5B2DABDBE0D2}" destId="{A16358FC-C9F4-49C8-8C3A-8FDAE1484405}" srcOrd="0" destOrd="0" presId="urn:microsoft.com/office/officeart/2008/layout/VerticalCurvedList"/>
    <dgm:cxn modelId="{F2CA9E21-FBAF-45C0-9D44-DC89EF8F59F3}" type="presParOf" srcId="{88F9E26B-8D5C-4744-8248-76C49C88DA37}" destId="{0C819FAD-7372-4838-9B91-7AF4BC599CEF}" srcOrd="7" destOrd="0" presId="urn:microsoft.com/office/officeart/2008/layout/VerticalCurvedList"/>
    <dgm:cxn modelId="{9F6F3BCB-D5CF-4780-B6B6-271D388D1D96}" type="presParOf" srcId="{88F9E26B-8D5C-4744-8248-76C49C88DA37}" destId="{43A32393-5295-4A52-93A4-EFD16F52A289}" srcOrd="8" destOrd="0" presId="urn:microsoft.com/office/officeart/2008/layout/VerticalCurvedList"/>
    <dgm:cxn modelId="{8BEB5F7F-2D11-47EB-8CA1-BCB245AFC381}" type="presParOf" srcId="{43A32393-5295-4A52-93A4-EFD16F52A289}" destId="{260374F9-39D6-4B4C-8C50-0814E2710664}" srcOrd="0" destOrd="0" presId="urn:microsoft.com/office/officeart/2008/layout/VerticalCurvedList"/>
    <dgm:cxn modelId="{3E36DCC0-1537-494F-8AD9-113A71338C79}" type="presParOf" srcId="{88F9E26B-8D5C-4744-8248-76C49C88DA37}" destId="{AB56C3F7-B595-4063-BEAB-F92532E023B6}" srcOrd="9" destOrd="0" presId="urn:microsoft.com/office/officeart/2008/layout/VerticalCurvedList"/>
    <dgm:cxn modelId="{67558171-6126-4E37-9877-B1FF0B516C33}" type="presParOf" srcId="{88F9E26B-8D5C-4744-8248-76C49C88DA37}" destId="{4D3CAD01-A4DC-4E09-9F28-BE2988A66D50}" srcOrd="10" destOrd="0" presId="urn:microsoft.com/office/officeart/2008/layout/VerticalCurvedList"/>
    <dgm:cxn modelId="{4E8EE502-9249-4C48-A006-D1FFBD01E5E9}" type="presParOf" srcId="{4D3CAD01-A4DC-4E09-9F28-BE2988A66D50}" destId="{B244814E-530E-4A7A-BDF7-E9B5070C3AE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46AC2-C8B2-4CF3-ACFD-E1524BA23946}" type="doc">
      <dgm:prSet loTypeId="urn:microsoft.com/office/officeart/2005/8/layout/gear1" loCatId="process" qsTypeId="urn:microsoft.com/office/officeart/2005/8/quickstyle/simple1" qsCatId="simple" csTypeId="urn:microsoft.com/office/officeart/2005/8/colors/accent0_1" csCatId="mainScheme" phldr="1"/>
      <dgm:spPr/>
    </dgm:pt>
    <dgm:pt modelId="{1D27A8DF-B43A-4434-982D-B900980F3A29}">
      <dgm:prSet phldrT="[Text]" custT="1"/>
      <dgm:spPr/>
      <dgm:t>
        <a:bodyPr/>
        <a:lstStyle/>
        <a:p>
          <a:r>
            <a:rPr lang="en-US" sz="4000" b="1" dirty="0">
              <a:latin typeface="Ink Free" panose="03080402000500000000" pitchFamily="66" charset="0"/>
            </a:rPr>
            <a:t>How?</a:t>
          </a:r>
        </a:p>
      </dgm:t>
    </dgm:pt>
    <dgm:pt modelId="{12B91EA4-C76B-4AE7-A623-1793306ABAD2}" type="parTrans" cxnId="{DFDCFAC6-1D94-4ED1-A4C8-1774BD04C434}">
      <dgm:prSet/>
      <dgm:spPr/>
      <dgm:t>
        <a:bodyPr/>
        <a:lstStyle/>
        <a:p>
          <a:endParaRPr lang="en-US" sz="1800" b="1">
            <a:latin typeface="Ink Free" panose="03080402000500000000" pitchFamily="66" charset="0"/>
          </a:endParaRPr>
        </a:p>
      </dgm:t>
    </dgm:pt>
    <dgm:pt modelId="{2EF0F126-9378-4836-8692-B2B87B07F8EC}" type="sibTrans" cxnId="{DFDCFAC6-1D94-4ED1-A4C8-1774BD04C434}">
      <dgm:prSet/>
      <dgm:spPr/>
      <dgm:t>
        <a:bodyPr/>
        <a:lstStyle/>
        <a:p>
          <a:endParaRPr lang="en-US" sz="1800" b="1">
            <a:latin typeface="Ink Free" panose="03080402000500000000" pitchFamily="66" charset="0"/>
          </a:endParaRPr>
        </a:p>
      </dgm:t>
    </dgm:pt>
    <dgm:pt modelId="{E83A7E98-DFCB-4370-80F2-72208B02085C}">
      <dgm:prSet phldrT="[Text]" custT="1"/>
      <dgm:spPr/>
      <dgm:t>
        <a:bodyPr/>
        <a:lstStyle/>
        <a:p>
          <a:r>
            <a:rPr lang="en-US" sz="2800" b="1" dirty="0">
              <a:latin typeface="Ink Free" panose="03080402000500000000" pitchFamily="66" charset="0"/>
            </a:rPr>
            <a:t>What?</a:t>
          </a:r>
        </a:p>
      </dgm:t>
    </dgm:pt>
    <dgm:pt modelId="{763109C9-70D2-4CE7-A7FA-6158B4FC0342}" type="parTrans" cxnId="{234128BD-BBBE-4F81-95CA-1AE91E38F5A7}">
      <dgm:prSet/>
      <dgm:spPr/>
      <dgm:t>
        <a:bodyPr/>
        <a:lstStyle/>
        <a:p>
          <a:endParaRPr lang="en-US" sz="1800" b="1">
            <a:latin typeface="Ink Free" panose="03080402000500000000" pitchFamily="66" charset="0"/>
          </a:endParaRPr>
        </a:p>
      </dgm:t>
    </dgm:pt>
    <dgm:pt modelId="{A52B58B4-7C81-4543-9D3C-9C2AA3E85DBA}" type="sibTrans" cxnId="{234128BD-BBBE-4F81-95CA-1AE91E38F5A7}">
      <dgm:prSet/>
      <dgm:spPr/>
      <dgm:t>
        <a:bodyPr/>
        <a:lstStyle/>
        <a:p>
          <a:endParaRPr lang="en-US" sz="1800" b="1">
            <a:latin typeface="Ink Free" panose="03080402000500000000" pitchFamily="66" charset="0"/>
          </a:endParaRPr>
        </a:p>
      </dgm:t>
    </dgm:pt>
    <dgm:pt modelId="{0A0D39EC-586F-4F42-8955-82FBED4C8E84}">
      <dgm:prSet phldrT="[Text]" custT="1"/>
      <dgm:spPr>
        <a:solidFill>
          <a:srgbClr val="FFFF00"/>
        </a:solidFill>
      </dgm:spPr>
      <dgm:t>
        <a:bodyPr/>
        <a:lstStyle/>
        <a:p>
          <a:r>
            <a:rPr lang="en-US" sz="2800" b="1" dirty="0">
              <a:highlight>
                <a:srgbClr val="FFFF00"/>
              </a:highlight>
              <a:latin typeface="Ink Free" panose="03080402000500000000" pitchFamily="66" charset="0"/>
            </a:rPr>
            <a:t>Why?</a:t>
          </a:r>
        </a:p>
      </dgm:t>
    </dgm:pt>
    <dgm:pt modelId="{FB7DAAB1-36F1-430E-B7F7-3AA556E8D152}" type="parTrans" cxnId="{823658B9-27EB-48BA-9C64-ADA3C02FE854}">
      <dgm:prSet/>
      <dgm:spPr/>
      <dgm:t>
        <a:bodyPr/>
        <a:lstStyle/>
        <a:p>
          <a:endParaRPr lang="en-US" sz="1800" b="1">
            <a:latin typeface="Ink Free" panose="03080402000500000000" pitchFamily="66" charset="0"/>
          </a:endParaRPr>
        </a:p>
      </dgm:t>
    </dgm:pt>
    <dgm:pt modelId="{EC7CBCE4-2378-4828-B9B8-F410611B9230}" type="sibTrans" cxnId="{823658B9-27EB-48BA-9C64-ADA3C02FE854}">
      <dgm:prSet/>
      <dgm:spPr>
        <a:solidFill>
          <a:srgbClr val="FFFF00"/>
        </a:solidFill>
        <a:ln>
          <a:solidFill>
            <a:schemeClr val="tx1"/>
          </a:solidFill>
        </a:ln>
      </dgm:spPr>
      <dgm:t>
        <a:bodyPr/>
        <a:lstStyle/>
        <a:p>
          <a:endParaRPr lang="en-US" sz="1800" b="1">
            <a:latin typeface="Ink Free" panose="03080402000500000000" pitchFamily="66" charset="0"/>
          </a:endParaRPr>
        </a:p>
      </dgm:t>
    </dgm:pt>
    <dgm:pt modelId="{EE80422F-938A-40FB-802F-897E37C6BC22}" type="pres">
      <dgm:prSet presAssocID="{60446AC2-C8B2-4CF3-ACFD-E1524BA23946}" presName="composite" presStyleCnt="0">
        <dgm:presLayoutVars>
          <dgm:chMax val="3"/>
          <dgm:animLvl val="lvl"/>
          <dgm:resizeHandles val="exact"/>
        </dgm:presLayoutVars>
      </dgm:prSet>
      <dgm:spPr/>
    </dgm:pt>
    <dgm:pt modelId="{5B5A858F-2336-45B2-A4BA-1F95C518376C}" type="pres">
      <dgm:prSet presAssocID="{1D27A8DF-B43A-4434-982D-B900980F3A29}" presName="gear1" presStyleLbl="node1" presStyleIdx="0" presStyleCnt="3">
        <dgm:presLayoutVars>
          <dgm:chMax val="1"/>
          <dgm:bulletEnabled val="1"/>
        </dgm:presLayoutVars>
      </dgm:prSet>
      <dgm:spPr/>
    </dgm:pt>
    <dgm:pt modelId="{09A1D560-8EC2-4143-9784-8E472403F850}" type="pres">
      <dgm:prSet presAssocID="{1D27A8DF-B43A-4434-982D-B900980F3A29}" presName="gear1srcNode" presStyleLbl="node1" presStyleIdx="0" presStyleCnt="3"/>
      <dgm:spPr/>
    </dgm:pt>
    <dgm:pt modelId="{9E2F0283-91DA-4AF4-B21C-9DA405CD90A7}" type="pres">
      <dgm:prSet presAssocID="{1D27A8DF-B43A-4434-982D-B900980F3A29}" presName="gear1dstNode" presStyleLbl="node1" presStyleIdx="0" presStyleCnt="3"/>
      <dgm:spPr/>
    </dgm:pt>
    <dgm:pt modelId="{E846D734-AAC7-4008-9DE4-61ED0E1EE8E4}" type="pres">
      <dgm:prSet presAssocID="{E83A7E98-DFCB-4370-80F2-72208B02085C}" presName="gear2" presStyleLbl="node1" presStyleIdx="1" presStyleCnt="3">
        <dgm:presLayoutVars>
          <dgm:chMax val="1"/>
          <dgm:bulletEnabled val="1"/>
        </dgm:presLayoutVars>
      </dgm:prSet>
      <dgm:spPr/>
    </dgm:pt>
    <dgm:pt modelId="{6658D0E6-C258-47E1-A102-A3334794655A}" type="pres">
      <dgm:prSet presAssocID="{E83A7E98-DFCB-4370-80F2-72208B02085C}" presName="gear2srcNode" presStyleLbl="node1" presStyleIdx="1" presStyleCnt="3"/>
      <dgm:spPr/>
    </dgm:pt>
    <dgm:pt modelId="{D0119FBA-D64F-40BB-AD33-99F06C8E7F26}" type="pres">
      <dgm:prSet presAssocID="{E83A7E98-DFCB-4370-80F2-72208B02085C}" presName="gear2dstNode" presStyleLbl="node1" presStyleIdx="1" presStyleCnt="3"/>
      <dgm:spPr/>
    </dgm:pt>
    <dgm:pt modelId="{9AA43071-07A9-4370-9D1A-98AF6B31969E}" type="pres">
      <dgm:prSet presAssocID="{0A0D39EC-586F-4F42-8955-82FBED4C8E84}" presName="gear3" presStyleLbl="node1" presStyleIdx="2" presStyleCnt="3"/>
      <dgm:spPr/>
    </dgm:pt>
    <dgm:pt modelId="{24CAA354-91D8-45D4-9232-286776A8C0B2}" type="pres">
      <dgm:prSet presAssocID="{0A0D39EC-586F-4F42-8955-82FBED4C8E84}" presName="gear3tx" presStyleLbl="node1" presStyleIdx="2" presStyleCnt="3">
        <dgm:presLayoutVars>
          <dgm:chMax val="1"/>
          <dgm:bulletEnabled val="1"/>
        </dgm:presLayoutVars>
      </dgm:prSet>
      <dgm:spPr/>
    </dgm:pt>
    <dgm:pt modelId="{2153B0A9-753B-4EE0-858F-BB3BA386ED81}" type="pres">
      <dgm:prSet presAssocID="{0A0D39EC-586F-4F42-8955-82FBED4C8E84}" presName="gear3srcNode" presStyleLbl="node1" presStyleIdx="2" presStyleCnt="3"/>
      <dgm:spPr/>
    </dgm:pt>
    <dgm:pt modelId="{49E5BEC4-4615-4ACC-B49A-9BCD4DC48981}" type="pres">
      <dgm:prSet presAssocID="{0A0D39EC-586F-4F42-8955-82FBED4C8E84}" presName="gear3dstNode" presStyleLbl="node1" presStyleIdx="2" presStyleCnt="3"/>
      <dgm:spPr/>
    </dgm:pt>
    <dgm:pt modelId="{5AC08CA6-B9DC-440C-96D1-F58763CE655E}" type="pres">
      <dgm:prSet presAssocID="{2EF0F126-9378-4836-8692-B2B87B07F8EC}" presName="connector1" presStyleLbl="sibTrans2D1" presStyleIdx="0" presStyleCnt="3"/>
      <dgm:spPr/>
    </dgm:pt>
    <dgm:pt modelId="{8E19E7CD-03C8-435F-90A0-9C209013880A}" type="pres">
      <dgm:prSet presAssocID="{A52B58B4-7C81-4543-9D3C-9C2AA3E85DBA}" presName="connector2" presStyleLbl="sibTrans2D1" presStyleIdx="1" presStyleCnt="3"/>
      <dgm:spPr/>
    </dgm:pt>
    <dgm:pt modelId="{4C94311C-0E6B-42AF-BD1F-C625861A42F9}" type="pres">
      <dgm:prSet presAssocID="{EC7CBCE4-2378-4828-B9B8-F410611B9230}" presName="connector3" presStyleLbl="sibTrans2D1" presStyleIdx="2" presStyleCnt="3"/>
      <dgm:spPr/>
    </dgm:pt>
  </dgm:ptLst>
  <dgm:cxnLst>
    <dgm:cxn modelId="{16825E01-460D-4FD9-AF69-C04161BFAFE4}" type="presOf" srcId="{1D27A8DF-B43A-4434-982D-B900980F3A29}" destId="{5B5A858F-2336-45B2-A4BA-1F95C518376C}" srcOrd="0" destOrd="0" presId="urn:microsoft.com/office/officeart/2005/8/layout/gear1"/>
    <dgm:cxn modelId="{528AD003-5999-4EF9-B49A-8A970C5B0C17}" type="presOf" srcId="{2EF0F126-9378-4836-8692-B2B87B07F8EC}" destId="{5AC08CA6-B9DC-440C-96D1-F58763CE655E}" srcOrd="0" destOrd="0" presId="urn:microsoft.com/office/officeart/2005/8/layout/gear1"/>
    <dgm:cxn modelId="{C1FD120A-77C4-40D5-93F3-6AEB266CD6BB}" type="presOf" srcId="{E83A7E98-DFCB-4370-80F2-72208B02085C}" destId="{D0119FBA-D64F-40BB-AD33-99F06C8E7F26}" srcOrd="2" destOrd="0" presId="urn:microsoft.com/office/officeart/2005/8/layout/gear1"/>
    <dgm:cxn modelId="{951D9110-67F2-4B6C-AB08-6DA66FAE4B27}" type="presOf" srcId="{60446AC2-C8B2-4CF3-ACFD-E1524BA23946}" destId="{EE80422F-938A-40FB-802F-897E37C6BC22}" srcOrd="0" destOrd="0" presId="urn:microsoft.com/office/officeart/2005/8/layout/gear1"/>
    <dgm:cxn modelId="{D986541C-0192-4F58-9682-BEBCAD75DAD7}" type="presOf" srcId="{1D27A8DF-B43A-4434-982D-B900980F3A29}" destId="{9E2F0283-91DA-4AF4-B21C-9DA405CD90A7}" srcOrd="2" destOrd="0" presId="urn:microsoft.com/office/officeart/2005/8/layout/gear1"/>
    <dgm:cxn modelId="{478F7925-BC89-4CD6-A952-2F90FE036103}" type="presOf" srcId="{E83A7E98-DFCB-4370-80F2-72208B02085C}" destId="{6658D0E6-C258-47E1-A102-A3334794655A}" srcOrd="1" destOrd="0" presId="urn:microsoft.com/office/officeart/2005/8/layout/gear1"/>
    <dgm:cxn modelId="{183B1E34-1571-40D0-9EDB-35B67BBB19D6}" type="presOf" srcId="{1D27A8DF-B43A-4434-982D-B900980F3A29}" destId="{09A1D560-8EC2-4143-9784-8E472403F850}" srcOrd="1" destOrd="0" presId="urn:microsoft.com/office/officeart/2005/8/layout/gear1"/>
    <dgm:cxn modelId="{8A400165-BAB9-4C87-A7A5-68E92AC44DDA}" type="presOf" srcId="{0A0D39EC-586F-4F42-8955-82FBED4C8E84}" destId="{2153B0A9-753B-4EE0-858F-BB3BA386ED81}" srcOrd="2" destOrd="0" presId="urn:microsoft.com/office/officeart/2005/8/layout/gear1"/>
    <dgm:cxn modelId="{34F2104C-8207-4676-B4B4-263D5DAE74A9}" type="presOf" srcId="{0A0D39EC-586F-4F42-8955-82FBED4C8E84}" destId="{9AA43071-07A9-4370-9D1A-98AF6B31969E}" srcOrd="0" destOrd="0" presId="urn:microsoft.com/office/officeart/2005/8/layout/gear1"/>
    <dgm:cxn modelId="{7681464E-6642-4FBF-B5F0-B1E9B765A50F}" type="presOf" srcId="{A52B58B4-7C81-4543-9D3C-9C2AA3E85DBA}" destId="{8E19E7CD-03C8-435F-90A0-9C209013880A}" srcOrd="0" destOrd="0" presId="urn:microsoft.com/office/officeart/2005/8/layout/gear1"/>
    <dgm:cxn modelId="{A510CA7F-AD8C-42AC-B564-0DFCEE609168}" type="presOf" srcId="{0A0D39EC-586F-4F42-8955-82FBED4C8E84}" destId="{24CAA354-91D8-45D4-9232-286776A8C0B2}" srcOrd="1" destOrd="0" presId="urn:microsoft.com/office/officeart/2005/8/layout/gear1"/>
    <dgm:cxn modelId="{E4FE308B-33C2-4C41-A7A4-7073D899A568}" type="presOf" srcId="{0A0D39EC-586F-4F42-8955-82FBED4C8E84}" destId="{49E5BEC4-4615-4ACC-B49A-9BCD4DC48981}" srcOrd="3" destOrd="0" presId="urn:microsoft.com/office/officeart/2005/8/layout/gear1"/>
    <dgm:cxn modelId="{8A242CB9-68A9-4ABA-B2A7-221A5EFF71A3}" type="presOf" srcId="{E83A7E98-DFCB-4370-80F2-72208B02085C}" destId="{E846D734-AAC7-4008-9DE4-61ED0E1EE8E4}" srcOrd="0" destOrd="0" presId="urn:microsoft.com/office/officeart/2005/8/layout/gear1"/>
    <dgm:cxn modelId="{823658B9-27EB-48BA-9C64-ADA3C02FE854}" srcId="{60446AC2-C8B2-4CF3-ACFD-E1524BA23946}" destId="{0A0D39EC-586F-4F42-8955-82FBED4C8E84}" srcOrd="2" destOrd="0" parTransId="{FB7DAAB1-36F1-430E-B7F7-3AA556E8D152}" sibTransId="{EC7CBCE4-2378-4828-B9B8-F410611B9230}"/>
    <dgm:cxn modelId="{234128BD-BBBE-4F81-95CA-1AE91E38F5A7}" srcId="{60446AC2-C8B2-4CF3-ACFD-E1524BA23946}" destId="{E83A7E98-DFCB-4370-80F2-72208B02085C}" srcOrd="1" destOrd="0" parTransId="{763109C9-70D2-4CE7-A7FA-6158B4FC0342}" sibTransId="{A52B58B4-7C81-4543-9D3C-9C2AA3E85DBA}"/>
    <dgm:cxn modelId="{DFDCFAC6-1D94-4ED1-A4C8-1774BD04C434}" srcId="{60446AC2-C8B2-4CF3-ACFD-E1524BA23946}" destId="{1D27A8DF-B43A-4434-982D-B900980F3A29}" srcOrd="0" destOrd="0" parTransId="{12B91EA4-C76B-4AE7-A623-1793306ABAD2}" sibTransId="{2EF0F126-9378-4836-8692-B2B87B07F8EC}"/>
    <dgm:cxn modelId="{547975F4-F4E4-4F8E-8511-6251F17A3196}" type="presOf" srcId="{EC7CBCE4-2378-4828-B9B8-F410611B9230}" destId="{4C94311C-0E6B-42AF-BD1F-C625861A42F9}" srcOrd="0" destOrd="0" presId="urn:microsoft.com/office/officeart/2005/8/layout/gear1"/>
    <dgm:cxn modelId="{05A0A697-BCF1-4F15-9BCC-231B6CBE6FA2}" type="presParOf" srcId="{EE80422F-938A-40FB-802F-897E37C6BC22}" destId="{5B5A858F-2336-45B2-A4BA-1F95C518376C}" srcOrd="0" destOrd="0" presId="urn:microsoft.com/office/officeart/2005/8/layout/gear1"/>
    <dgm:cxn modelId="{FEA3E3DC-7CDE-42D5-B388-D526F6D0EF4B}" type="presParOf" srcId="{EE80422F-938A-40FB-802F-897E37C6BC22}" destId="{09A1D560-8EC2-4143-9784-8E472403F850}" srcOrd="1" destOrd="0" presId="urn:microsoft.com/office/officeart/2005/8/layout/gear1"/>
    <dgm:cxn modelId="{D0E358D5-950E-404D-8849-05E4426BF36E}" type="presParOf" srcId="{EE80422F-938A-40FB-802F-897E37C6BC22}" destId="{9E2F0283-91DA-4AF4-B21C-9DA405CD90A7}" srcOrd="2" destOrd="0" presId="urn:microsoft.com/office/officeart/2005/8/layout/gear1"/>
    <dgm:cxn modelId="{09FAA2D8-6D9B-47E1-98C3-64095B988B4B}" type="presParOf" srcId="{EE80422F-938A-40FB-802F-897E37C6BC22}" destId="{E846D734-AAC7-4008-9DE4-61ED0E1EE8E4}" srcOrd="3" destOrd="0" presId="urn:microsoft.com/office/officeart/2005/8/layout/gear1"/>
    <dgm:cxn modelId="{CC3E44E8-E9C2-420D-B66D-5F9769D4A81A}" type="presParOf" srcId="{EE80422F-938A-40FB-802F-897E37C6BC22}" destId="{6658D0E6-C258-47E1-A102-A3334794655A}" srcOrd="4" destOrd="0" presId="urn:microsoft.com/office/officeart/2005/8/layout/gear1"/>
    <dgm:cxn modelId="{F73A38EA-1EE9-4C1E-887B-92986351D36A}" type="presParOf" srcId="{EE80422F-938A-40FB-802F-897E37C6BC22}" destId="{D0119FBA-D64F-40BB-AD33-99F06C8E7F26}" srcOrd="5" destOrd="0" presId="urn:microsoft.com/office/officeart/2005/8/layout/gear1"/>
    <dgm:cxn modelId="{CE22103E-813F-4A7F-9DB1-20DD10E4C3F8}" type="presParOf" srcId="{EE80422F-938A-40FB-802F-897E37C6BC22}" destId="{9AA43071-07A9-4370-9D1A-98AF6B31969E}" srcOrd="6" destOrd="0" presId="urn:microsoft.com/office/officeart/2005/8/layout/gear1"/>
    <dgm:cxn modelId="{52950255-DE4C-45D7-A0A5-68C5EADD6F2E}" type="presParOf" srcId="{EE80422F-938A-40FB-802F-897E37C6BC22}" destId="{24CAA354-91D8-45D4-9232-286776A8C0B2}" srcOrd="7" destOrd="0" presId="urn:microsoft.com/office/officeart/2005/8/layout/gear1"/>
    <dgm:cxn modelId="{A8624E5C-054B-4238-A280-14409FF73F90}" type="presParOf" srcId="{EE80422F-938A-40FB-802F-897E37C6BC22}" destId="{2153B0A9-753B-4EE0-858F-BB3BA386ED81}" srcOrd="8" destOrd="0" presId="urn:microsoft.com/office/officeart/2005/8/layout/gear1"/>
    <dgm:cxn modelId="{6FB06F47-5A55-47DD-9574-9FFBF980261A}" type="presParOf" srcId="{EE80422F-938A-40FB-802F-897E37C6BC22}" destId="{49E5BEC4-4615-4ACC-B49A-9BCD4DC48981}" srcOrd="9" destOrd="0" presId="urn:microsoft.com/office/officeart/2005/8/layout/gear1"/>
    <dgm:cxn modelId="{BB023D43-5585-4BDF-B457-4D65AEA4B3F2}" type="presParOf" srcId="{EE80422F-938A-40FB-802F-897E37C6BC22}" destId="{5AC08CA6-B9DC-440C-96D1-F58763CE655E}" srcOrd="10" destOrd="0" presId="urn:microsoft.com/office/officeart/2005/8/layout/gear1"/>
    <dgm:cxn modelId="{13E9BBDC-E60F-4049-B359-FA659B91C27E}" type="presParOf" srcId="{EE80422F-938A-40FB-802F-897E37C6BC22}" destId="{8E19E7CD-03C8-435F-90A0-9C209013880A}" srcOrd="11" destOrd="0" presId="urn:microsoft.com/office/officeart/2005/8/layout/gear1"/>
    <dgm:cxn modelId="{40852984-5BBE-471F-B8F7-5A69C3ECFCA8}" type="presParOf" srcId="{EE80422F-938A-40FB-802F-897E37C6BC22}" destId="{4C94311C-0E6B-42AF-BD1F-C625861A42F9}"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9D244B-BEF2-43E0-8174-05DABB54431A}" type="doc">
      <dgm:prSet loTypeId="urn:microsoft.com/office/officeart/2005/8/layout/matrix1" loCatId="matrix" qsTypeId="urn:microsoft.com/office/officeart/2005/8/quickstyle/simple1" qsCatId="simple" csTypeId="urn:microsoft.com/office/officeart/2005/8/colors/accent0_1" csCatId="mainScheme" phldr="1"/>
      <dgm:spPr/>
      <dgm:t>
        <a:bodyPr/>
        <a:lstStyle/>
        <a:p>
          <a:endParaRPr lang="en-US"/>
        </a:p>
      </dgm:t>
    </dgm:pt>
    <dgm:pt modelId="{7C7B5084-21AC-41DE-B90A-727F75790568}">
      <dgm:prSet phldrT="[Text]" custT="1"/>
      <dgm:spPr>
        <a:solidFill>
          <a:srgbClr val="FFFF00"/>
        </a:solidFill>
      </dgm:spPr>
      <dgm:t>
        <a:bodyPr/>
        <a:lstStyle/>
        <a:p>
          <a:r>
            <a:rPr lang="en-GB" sz="4000" b="1">
              <a:effectLst/>
              <a:highlight>
                <a:srgbClr val="FFFF00"/>
              </a:highlight>
              <a:latin typeface="Ink Free" panose="03080402000500000000" pitchFamily="66" charset="0"/>
            </a:rPr>
            <a:t>GAME</a:t>
          </a:r>
          <a:endParaRPr lang="en-US" sz="4000" b="1" dirty="0">
            <a:effectLst/>
            <a:highlight>
              <a:srgbClr val="FFFF00"/>
            </a:highlight>
            <a:latin typeface="Ink Free" panose="03080402000500000000" pitchFamily="66" charset="0"/>
          </a:endParaRPr>
        </a:p>
      </dgm:t>
    </dgm:pt>
    <dgm:pt modelId="{74B8398B-D880-444F-8DBE-18C0E62BDE0F}" type="parTrans" cxnId="{CDFC8D5B-7C9B-47CD-92C9-A1F9AEC2399F}">
      <dgm:prSet/>
      <dgm:spPr/>
      <dgm:t>
        <a:bodyPr/>
        <a:lstStyle/>
        <a:p>
          <a:endParaRPr lang="en-US"/>
        </a:p>
      </dgm:t>
    </dgm:pt>
    <dgm:pt modelId="{EFCAE7F7-5738-4310-B6F8-B9EF672104FB}" type="sibTrans" cxnId="{CDFC8D5B-7C9B-47CD-92C9-A1F9AEC2399F}">
      <dgm:prSet/>
      <dgm:spPr/>
      <dgm:t>
        <a:bodyPr/>
        <a:lstStyle/>
        <a:p>
          <a:endParaRPr lang="en-US"/>
        </a:p>
      </dgm:t>
    </dgm:pt>
    <dgm:pt modelId="{44F50355-E0D9-4D86-8244-2F584CDF38AE}">
      <dgm:prSet phldrT="[Text]"/>
      <dgm:spPr/>
      <dgm:t>
        <a:bodyPr/>
        <a:lstStyle/>
        <a:p>
          <a:r>
            <a:rPr lang="en-US" b="1" dirty="0">
              <a:highlight>
                <a:srgbClr val="00FF00"/>
              </a:highlight>
            </a:rPr>
            <a:t> </a:t>
          </a:r>
          <a:r>
            <a:rPr lang="en-US" b="1" dirty="0">
              <a:highlight>
                <a:srgbClr val="00FF00"/>
              </a:highlight>
              <a:latin typeface="Ink Free" panose="03080402000500000000" pitchFamily="66" charset="0"/>
            </a:rPr>
            <a:t>Goal</a:t>
          </a:r>
        </a:p>
      </dgm:t>
    </dgm:pt>
    <dgm:pt modelId="{928B3937-66DF-4C8A-93FA-E131E76EDBBC}" type="parTrans" cxnId="{76A4F400-44CC-4BE8-9E0B-7B232C2629B8}">
      <dgm:prSet/>
      <dgm:spPr/>
      <dgm:t>
        <a:bodyPr/>
        <a:lstStyle/>
        <a:p>
          <a:endParaRPr lang="en-US"/>
        </a:p>
      </dgm:t>
    </dgm:pt>
    <dgm:pt modelId="{C43D09FC-06E6-45B9-A1B5-8C1FAF3C7745}" type="sibTrans" cxnId="{76A4F400-44CC-4BE8-9E0B-7B232C2629B8}">
      <dgm:prSet/>
      <dgm:spPr/>
      <dgm:t>
        <a:bodyPr/>
        <a:lstStyle/>
        <a:p>
          <a:endParaRPr lang="en-US"/>
        </a:p>
      </dgm:t>
    </dgm:pt>
    <dgm:pt modelId="{FF80F125-FD9F-4652-8645-63FB833DDB11}">
      <dgm:prSet phldrT="[Text]"/>
      <dgm:spPr/>
      <dgm:t>
        <a:bodyPr/>
        <a:lstStyle/>
        <a:p>
          <a:r>
            <a:rPr lang="en-US" b="1" dirty="0">
              <a:highlight>
                <a:srgbClr val="00FFFF"/>
              </a:highlight>
              <a:latin typeface="Ink Free" panose="03080402000500000000" pitchFamily="66" charset="0"/>
            </a:rPr>
            <a:t> Rules</a:t>
          </a:r>
        </a:p>
      </dgm:t>
    </dgm:pt>
    <dgm:pt modelId="{2B3DBF88-E329-47FD-A4BE-8787F29E8087}" type="parTrans" cxnId="{8CE1117D-FA0A-462E-8384-86BB4C2D78CC}">
      <dgm:prSet/>
      <dgm:spPr/>
      <dgm:t>
        <a:bodyPr/>
        <a:lstStyle/>
        <a:p>
          <a:endParaRPr lang="en-US"/>
        </a:p>
      </dgm:t>
    </dgm:pt>
    <dgm:pt modelId="{8D017FF8-92D0-4CC4-975B-7294A3173BE8}" type="sibTrans" cxnId="{8CE1117D-FA0A-462E-8384-86BB4C2D78CC}">
      <dgm:prSet/>
      <dgm:spPr/>
      <dgm:t>
        <a:bodyPr/>
        <a:lstStyle/>
        <a:p>
          <a:endParaRPr lang="en-US"/>
        </a:p>
      </dgm:t>
    </dgm:pt>
    <dgm:pt modelId="{F76DCFB5-0EB8-4E2A-929D-E926B7F20DDA}">
      <dgm:prSet phldrT="[Text]"/>
      <dgm:spPr/>
      <dgm:t>
        <a:bodyPr/>
        <a:lstStyle/>
        <a:p>
          <a:r>
            <a:rPr lang="en-US" b="1" dirty="0">
              <a:solidFill>
                <a:schemeClr val="bg1"/>
              </a:solidFill>
              <a:highlight>
                <a:srgbClr val="0000FF"/>
              </a:highlight>
              <a:latin typeface="Ink Free" panose="03080402000500000000" pitchFamily="66" charset="0"/>
            </a:rPr>
            <a:t> Feedback </a:t>
          </a:r>
        </a:p>
      </dgm:t>
    </dgm:pt>
    <dgm:pt modelId="{4D5154C7-56A2-46EB-951C-4668A2E3A847}" type="parTrans" cxnId="{6DF7D4A1-F8C7-405E-A8F4-0F43FC7ED6D7}">
      <dgm:prSet/>
      <dgm:spPr/>
      <dgm:t>
        <a:bodyPr/>
        <a:lstStyle/>
        <a:p>
          <a:endParaRPr lang="en-US"/>
        </a:p>
      </dgm:t>
    </dgm:pt>
    <dgm:pt modelId="{9D38666D-35D6-4573-8EDB-FBC71706AE42}" type="sibTrans" cxnId="{6DF7D4A1-F8C7-405E-A8F4-0F43FC7ED6D7}">
      <dgm:prSet/>
      <dgm:spPr/>
      <dgm:t>
        <a:bodyPr/>
        <a:lstStyle/>
        <a:p>
          <a:endParaRPr lang="en-US"/>
        </a:p>
      </dgm:t>
    </dgm:pt>
    <dgm:pt modelId="{05E43779-F26A-40DE-9CBB-F30897279609}">
      <dgm:prSet phldrT="[Text]"/>
      <dgm:spPr/>
      <dgm:t>
        <a:bodyPr/>
        <a:lstStyle/>
        <a:p>
          <a:r>
            <a:rPr lang="en-US" b="1" dirty="0">
              <a:solidFill>
                <a:schemeClr val="bg1"/>
              </a:solidFill>
              <a:highlight>
                <a:srgbClr val="FF00FF"/>
              </a:highlight>
            </a:rPr>
            <a:t> </a:t>
          </a:r>
          <a:r>
            <a:rPr lang="en-US" b="1" dirty="0">
              <a:solidFill>
                <a:schemeClr val="bg1"/>
              </a:solidFill>
              <a:highlight>
                <a:srgbClr val="FF00FF"/>
              </a:highlight>
              <a:latin typeface="Ink Free" panose="03080402000500000000" pitchFamily="66" charset="0"/>
            </a:rPr>
            <a:t>Voluntary Participation</a:t>
          </a:r>
        </a:p>
      </dgm:t>
    </dgm:pt>
    <dgm:pt modelId="{3539F06F-C47A-4087-B66D-BD06D8FA8BA2}" type="parTrans" cxnId="{F1238702-E9E4-4F80-8719-E0F674FB19A0}">
      <dgm:prSet/>
      <dgm:spPr/>
      <dgm:t>
        <a:bodyPr/>
        <a:lstStyle/>
        <a:p>
          <a:endParaRPr lang="en-US"/>
        </a:p>
      </dgm:t>
    </dgm:pt>
    <dgm:pt modelId="{6E6C8EDB-9617-4A46-82E6-81F872A14E02}" type="sibTrans" cxnId="{F1238702-E9E4-4F80-8719-E0F674FB19A0}">
      <dgm:prSet/>
      <dgm:spPr/>
      <dgm:t>
        <a:bodyPr/>
        <a:lstStyle/>
        <a:p>
          <a:endParaRPr lang="en-US"/>
        </a:p>
      </dgm:t>
    </dgm:pt>
    <dgm:pt modelId="{85198FB5-0BDE-4137-9E19-762945F7CD8E}">
      <dgm:prSet phldrT="[Text]"/>
      <dgm:spPr/>
      <dgm:t>
        <a:bodyPr/>
        <a:lstStyle/>
        <a:p>
          <a:r>
            <a:rPr lang="en-US" dirty="0"/>
            <a:t> “Establishes common ground”</a:t>
          </a:r>
        </a:p>
      </dgm:t>
    </dgm:pt>
    <dgm:pt modelId="{A78BA9FA-FA84-41C1-9995-77D146C95C72}" type="parTrans" cxnId="{43EA97FD-5BF7-4CEE-B69B-09DCC5AB28BD}">
      <dgm:prSet/>
      <dgm:spPr/>
      <dgm:t>
        <a:bodyPr/>
        <a:lstStyle/>
        <a:p>
          <a:endParaRPr lang="en-US"/>
        </a:p>
      </dgm:t>
    </dgm:pt>
    <dgm:pt modelId="{E819067C-73AD-4AD5-8BF9-D5A41FC8246C}" type="sibTrans" cxnId="{43EA97FD-5BF7-4CEE-B69B-09DCC5AB28BD}">
      <dgm:prSet/>
      <dgm:spPr/>
      <dgm:t>
        <a:bodyPr/>
        <a:lstStyle/>
        <a:p>
          <a:endParaRPr lang="en-US"/>
        </a:p>
      </dgm:t>
    </dgm:pt>
    <dgm:pt modelId="{14F1AFA7-3687-4006-97BA-F0102A52D55E}">
      <dgm:prSet/>
      <dgm:spPr/>
      <dgm:t>
        <a:bodyPr/>
        <a:lstStyle/>
        <a:p>
          <a:r>
            <a:rPr lang="en-US" dirty="0"/>
            <a:t>“Sense of Purpose”</a:t>
          </a:r>
        </a:p>
      </dgm:t>
    </dgm:pt>
    <dgm:pt modelId="{A0671088-AAEC-452B-9651-DC39843EF6A9}" type="parTrans" cxnId="{EDBB0FED-FF5C-40D4-B4AD-1AF405047C16}">
      <dgm:prSet/>
      <dgm:spPr/>
      <dgm:t>
        <a:bodyPr/>
        <a:lstStyle/>
        <a:p>
          <a:endParaRPr lang="en-US"/>
        </a:p>
      </dgm:t>
    </dgm:pt>
    <dgm:pt modelId="{00D52A8C-DBE3-4A9C-A194-E753D6295B91}" type="sibTrans" cxnId="{EDBB0FED-FF5C-40D4-B4AD-1AF405047C16}">
      <dgm:prSet/>
      <dgm:spPr/>
      <dgm:t>
        <a:bodyPr/>
        <a:lstStyle/>
        <a:p>
          <a:endParaRPr lang="en-US"/>
        </a:p>
      </dgm:t>
    </dgm:pt>
    <dgm:pt modelId="{7C93ADE7-B5E0-4D5B-A552-B9451C1916D7}">
      <dgm:prSet/>
      <dgm:spPr/>
      <dgm:t>
        <a:bodyPr/>
        <a:lstStyle/>
        <a:p>
          <a:r>
            <a:rPr lang="en-US" dirty="0"/>
            <a:t>“Unleash creativity and foster strategic thinking”</a:t>
          </a:r>
        </a:p>
      </dgm:t>
    </dgm:pt>
    <dgm:pt modelId="{1D61645A-1B1C-437A-B24F-C7C189322109}" type="parTrans" cxnId="{0DD3BD45-4169-4E30-9979-298F049D13F3}">
      <dgm:prSet/>
      <dgm:spPr/>
      <dgm:t>
        <a:bodyPr/>
        <a:lstStyle/>
        <a:p>
          <a:endParaRPr lang="en-US"/>
        </a:p>
      </dgm:t>
    </dgm:pt>
    <dgm:pt modelId="{32154C49-3287-400D-A8CD-F51FF7C47E45}" type="sibTrans" cxnId="{0DD3BD45-4169-4E30-9979-298F049D13F3}">
      <dgm:prSet/>
      <dgm:spPr/>
      <dgm:t>
        <a:bodyPr/>
        <a:lstStyle/>
        <a:p>
          <a:endParaRPr lang="en-US"/>
        </a:p>
      </dgm:t>
    </dgm:pt>
    <dgm:pt modelId="{294DA61D-BF6D-4018-A4DE-ACFB0C6D2910}">
      <dgm:prSet/>
      <dgm:spPr/>
      <dgm:t>
        <a:bodyPr/>
        <a:lstStyle/>
        <a:p>
          <a:r>
            <a:rPr lang="en-US" dirty="0"/>
            <a:t>“Provides motivation to keep playing”</a:t>
          </a:r>
        </a:p>
      </dgm:t>
    </dgm:pt>
    <dgm:pt modelId="{B24EA8FB-D929-44B9-A637-9B2BC29A8851}" type="parTrans" cxnId="{7EADE275-C91E-483A-BC33-A50E6F1684C1}">
      <dgm:prSet/>
      <dgm:spPr/>
      <dgm:t>
        <a:bodyPr/>
        <a:lstStyle/>
        <a:p>
          <a:endParaRPr lang="en-US"/>
        </a:p>
      </dgm:t>
    </dgm:pt>
    <dgm:pt modelId="{8FF4A3B7-5B86-4927-9E08-1D72F15D411C}" type="sibTrans" cxnId="{7EADE275-C91E-483A-BC33-A50E6F1684C1}">
      <dgm:prSet/>
      <dgm:spPr/>
      <dgm:t>
        <a:bodyPr/>
        <a:lstStyle/>
        <a:p>
          <a:endParaRPr lang="en-US"/>
        </a:p>
      </dgm:t>
    </dgm:pt>
    <dgm:pt modelId="{D51A0409-7A60-401B-B688-0C18D3F9BA64}" type="pres">
      <dgm:prSet presAssocID="{E29D244B-BEF2-43E0-8174-05DABB54431A}" presName="diagram" presStyleCnt="0">
        <dgm:presLayoutVars>
          <dgm:chMax val="1"/>
          <dgm:dir/>
          <dgm:animLvl val="ctr"/>
          <dgm:resizeHandles val="exact"/>
        </dgm:presLayoutVars>
      </dgm:prSet>
      <dgm:spPr/>
    </dgm:pt>
    <dgm:pt modelId="{29AEE59D-98E4-4398-BB0C-5BF92FBC268E}" type="pres">
      <dgm:prSet presAssocID="{E29D244B-BEF2-43E0-8174-05DABB54431A}" presName="matrix" presStyleCnt="0"/>
      <dgm:spPr/>
    </dgm:pt>
    <dgm:pt modelId="{DFE3649A-5E6E-46EC-907C-B7D61885E075}" type="pres">
      <dgm:prSet presAssocID="{E29D244B-BEF2-43E0-8174-05DABB54431A}" presName="tile1" presStyleLbl="node1" presStyleIdx="0" presStyleCnt="4" custLinFactNeighborX="0"/>
      <dgm:spPr/>
    </dgm:pt>
    <dgm:pt modelId="{F8A62637-BD57-4816-A493-B2373D525ADC}" type="pres">
      <dgm:prSet presAssocID="{E29D244B-BEF2-43E0-8174-05DABB54431A}" presName="tile1text" presStyleLbl="node1" presStyleIdx="0" presStyleCnt="4">
        <dgm:presLayoutVars>
          <dgm:chMax val="0"/>
          <dgm:chPref val="0"/>
          <dgm:bulletEnabled val="1"/>
        </dgm:presLayoutVars>
      </dgm:prSet>
      <dgm:spPr/>
    </dgm:pt>
    <dgm:pt modelId="{6E34DB48-A40F-4A22-8077-4A3EA3304BBA}" type="pres">
      <dgm:prSet presAssocID="{E29D244B-BEF2-43E0-8174-05DABB54431A}" presName="tile2" presStyleLbl="node1" presStyleIdx="1" presStyleCnt="4"/>
      <dgm:spPr/>
    </dgm:pt>
    <dgm:pt modelId="{D24557FF-132B-4F01-AFB9-25C36C57C75B}" type="pres">
      <dgm:prSet presAssocID="{E29D244B-BEF2-43E0-8174-05DABB54431A}" presName="tile2text" presStyleLbl="node1" presStyleIdx="1" presStyleCnt="4">
        <dgm:presLayoutVars>
          <dgm:chMax val="0"/>
          <dgm:chPref val="0"/>
          <dgm:bulletEnabled val="1"/>
        </dgm:presLayoutVars>
      </dgm:prSet>
      <dgm:spPr/>
    </dgm:pt>
    <dgm:pt modelId="{CFFAA1DA-0B58-4E56-99EF-46AA7B417E53}" type="pres">
      <dgm:prSet presAssocID="{E29D244B-BEF2-43E0-8174-05DABB54431A}" presName="tile3" presStyleLbl="node1" presStyleIdx="2" presStyleCnt="4"/>
      <dgm:spPr/>
    </dgm:pt>
    <dgm:pt modelId="{8881DD64-8068-486E-B62E-6CEACFBB3ECC}" type="pres">
      <dgm:prSet presAssocID="{E29D244B-BEF2-43E0-8174-05DABB54431A}" presName="tile3text" presStyleLbl="node1" presStyleIdx="2" presStyleCnt="4">
        <dgm:presLayoutVars>
          <dgm:chMax val="0"/>
          <dgm:chPref val="0"/>
          <dgm:bulletEnabled val="1"/>
        </dgm:presLayoutVars>
      </dgm:prSet>
      <dgm:spPr/>
    </dgm:pt>
    <dgm:pt modelId="{17F344E9-DA05-4719-8903-ACD6D70C8078}" type="pres">
      <dgm:prSet presAssocID="{E29D244B-BEF2-43E0-8174-05DABB54431A}" presName="tile4" presStyleLbl="node1" presStyleIdx="3" presStyleCnt="4" custLinFactNeighborY="0"/>
      <dgm:spPr/>
    </dgm:pt>
    <dgm:pt modelId="{EF122BB5-175B-4448-90C6-2466EBDB6497}" type="pres">
      <dgm:prSet presAssocID="{E29D244B-BEF2-43E0-8174-05DABB54431A}" presName="tile4text" presStyleLbl="node1" presStyleIdx="3" presStyleCnt="4">
        <dgm:presLayoutVars>
          <dgm:chMax val="0"/>
          <dgm:chPref val="0"/>
          <dgm:bulletEnabled val="1"/>
        </dgm:presLayoutVars>
      </dgm:prSet>
      <dgm:spPr/>
    </dgm:pt>
    <dgm:pt modelId="{306D2129-C17F-44F7-A278-6752463ABD3B}" type="pres">
      <dgm:prSet presAssocID="{E29D244B-BEF2-43E0-8174-05DABB54431A}" presName="centerTile" presStyleLbl="fgShp" presStyleIdx="0" presStyleCnt="1">
        <dgm:presLayoutVars>
          <dgm:chMax val="0"/>
          <dgm:chPref val="0"/>
        </dgm:presLayoutVars>
      </dgm:prSet>
      <dgm:spPr/>
    </dgm:pt>
  </dgm:ptLst>
  <dgm:cxnLst>
    <dgm:cxn modelId="{76A4F400-44CC-4BE8-9E0B-7B232C2629B8}" srcId="{7C7B5084-21AC-41DE-B90A-727F75790568}" destId="{44F50355-E0D9-4D86-8244-2F584CDF38AE}" srcOrd="0" destOrd="0" parTransId="{928B3937-66DF-4C8A-93FA-E131E76EDBBC}" sibTransId="{C43D09FC-06E6-45B9-A1B5-8C1FAF3C7745}"/>
    <dgm:cxn modelId="{40D73302-0A01-4997-8305-DA9963596536}" type="presOf" srcId="{7C93ADE7-B5E0-4D5B-A552-B9451C1916D7}" destId="{6E34DB48-A40F-4A22-8077-4A3EA3304BBA}" srcOrd="0" destOrd="1" presId="urn:microsoft.com/office/officeart/2005/8/layout/matrix1"/>
    <dgm:cxn modelId="{F1238702-E9E4-4F80-8719-E0F674FB19A0}" srcId="{7C7B5084-21AC-41DE-B90A-727F75790568}" destId="{05E43779-F26A-40DE-9CBB-F30897279609}" srcOrd="3" destOrd="0" parTransId="{3539F06F-C47A-4087-B66D-BD06D8FA8BA2}" sibTransId="{6E6C8EDB-9617-4A46-82E6-81F872A14E02}"/>
    <dgm:cxn modelId="{C41E8208-EEA0-4096-BC01-D168B88499E7}" type="presOf" srcId="{85198FB5-0BDE-4137-9E19-762945F7CD8E}" destId="{17F344E9-DA05-4719-8903-ACD6D70C8078}" srcOrd="0" destOrd="1" presId="urn:microsoft.com/office/officeart/2005/8/layout/matrix1"/>
    <dgm:cxn modelId="{CDFC8D5B-7C9B-47CD-92C9-A1F9AEC2399F}" srcId="{E29D244B-BEF2-43E0-8174-05DABB54431A}" destId="{7C7B5084-21AC-41DE-B90A-727F75790568}" srcOrd="0" destOrd="0" parTransId="{74B8398B-D880-444F-8DBE-18C0E62BDE0F}" sibTransId="{EFCAE7F7-5738-4310-B6F8-B9EF672104FB}"/>
    <dgm:cxn modelId="{2F61DC5E-15F8-43CF-A324-52FC43B845C9}" type="presOf" srcId="{85198FB5-0BDE-4137-9E19-762945F7CD8E}" destId="{EF122BB5-175B-4448-90C6-2466EBDB6497}" srcOrd="1" destOrd="1" presId="urn:microsoft.com/office/officeart/2005/8/layout/matrix1"/>
    <dgm:cxn modelId="{6636AC41-62C4-40FA-962D-4D9C411D4317}" type="presOf" srcId="{44F50355-E0D9-4D86-8244-2F584CDF38AE}" destId="{F8A62637-BD57-4816-A493-B2373D525ADC}" srcOrd="1" destOrd="0" presId="urn:microsoft.com/office/officeart/2005/8/layout/matrix1"/>
    <dgm:cxn modelId="{CE5A0663-07DF-4B1D-818F-7E21CFE03A56}" type="presOf" srcId="{E29D244B-BEF2-43E0-8174-05DABB54431A}" destId="{D51A0409-7A60-401B-B688-0C18D3F9BA64}" srcOrd="0" destOrd="0" presId="urn:microsoft.com/office/officeart/2005/8/layout/matrix1"/>
    <dgm:cxn modelId="{0DD3BD45-4169-4E30-9979-298F049D13F3}" srcId="{FF80F125-FD9F-4652-8645-63FB833DDB11}" destId="{7C93ADE7-B5E0-4D5B-A552-B9451C1916D7}" srcOrd="0" destOrd="0" parTransId="{1D61645A-1B1C-437A-B24F-C7C189322109}" sibTransId="{32154C49-3287-400D-A8CD-F51FF7C47E45}"/>
    <dgm:cxn modelId="{DEB6A54F-5983-42AD-BA53-BAC718383E74}" type="presOf" srcId="{05E43779-F26A-40DE-9CBB-F30897279609}" destId="{17F344E9-DA05-4719-8903-ACD6D70C8078}" srcOrd="0" destOrd="0" presId="urn:microsoft.com/office/officeart/2005/8/layout/matrix1"/>
    <dgm:cxn modelId="{521EE772-6004-499D-ACB4-1358FCFB3980}" type="presOf" srcId="{F76DCFB5-0EB8-4E2A-929D-E926B7F20DDA}" destId="{8881DD64-8068-486E-B62E-6CEACFBB3ECC}" srcOrd="1" destOrd="0" presId="urn:microsoft.com/office/officeart/2005/8/layout/matrix1"/>
    <dgm:cxn modelId="{7EADE275-C91E-483A-BC33-A50E6F1684C1}" srcId="{F76DCFB5-0EB8-4E2A-929D-E926B7F20DDA}" destId="{294DA61D-BF6D-4018-A4DE-ACFB0C6D2910}" srcOrd="0" destOrd="0" parTransId="{B24EA8FB-D929-44B9-A637-9B2BC29A8851}" sibTransId="{8FF4A3B7-5B86-4927-9E08-1D72F15D411C}"/>
    <dgm:cxn modelId="{8CE1117D-FA0A-462E-8384-86BB4C2D78CC}" srcId="{7C7B5084-21AC-41DE-B90A-727F75790568}" destId="{FF80F125-FD9F-4652-8645-63FB833DDB11}" srcOrd="1" destOrd="0" parTransId="{2B3DBF88-E329-47FD-A4BE-8787F29E8087}" sibTransId="{8D017FF8-92D0-4CC4-975B-7294A3173BE8}"/>
    <dgm:cxn modelId="{1F92E886-A271-4FB9-B59C-4150945C87C6}" type="presOf" srcId="{294DA61D-BF6D-4018-A4DE-ACFB0C6D2910}" destId="{CFFAA1DA-0B58-4E56-99EF-46AA7B417E53}" srcOrd="0" destOrd="1" presId="urn:microsoft.com/office/officeart/2005/8/layout/matrix1"/>
    <dgm:cxn modelId="{349DB689-15C8-4B54-A4A6-382163E383F3}" type="presOf" srcId="{14F1AFA7-3687-4006-97BA-F0102A52D55E}" destId="{F8A62637-BD57-4816-A493-B2373D525ADC}" srcOrd="1" destOrd="1" presId="urn:microsoft.com/office/officeart/2005/8/layout/matrix1"/>
    <dgm:cxn modelId="{5C44669B-4D8C-4A63-B912-48EFD7950229}" type="presOf" srcId="{FF80F125-FD9F-4652-8645-63FB833DDB11}" destId="{D24557FF-132B-4F01-AFB9-25C36C57C75B}" srcOrd="1" destOrd="0" presId="urn:microsoft.com/office/officeart/2005/8/layout/matrix1"/>
    <dgm:cxn modelId="{6DF7D4A1-F8C7-405E-A8F4-0F43FC7ED6D7}" srcId="{7C7B5084-21AC-41DE-B90A-727F75790568}" destId="{F76DCFB5-0EB8-4E2A-929D-E926B7F20DDA}" srcOrd="2" destOrd="0" parTransId="{4D5154C7-56A2-46EB-951C-4668A2E3A847}" sibTransId="{9D38666D-35D6-4573-8EDB-FBC71706AE42}"/>
    <dgm:cxn modelId="{EB329AB1-8AE0-4AA1-B252-CDAB854CB215}" type="presOf" srcId="{44F50355-E0D9-4D86-8244-2F584CDF38AE}" destId="{DFE3649A-5E6E-46EC-907C-B7D61885E075}" srcOrd="0" destOrd="0" presId="urn:microsoft.com/office/officeart/2005/8/layout/matrix1"/>
    <dgm:cxn modelId="{83CAD6C1-3A7A-409E-B346-6EBA766FD19C}" type="presOf" srcId="{7C7B5084-21AC-41DE-B90A-727F75790568}" destId="{306D2129-C17F-44F7-A278-6752463ABD3B}" srcOrd="0" destOrd="0" presId="urn:microsoft.com/office/officeart/2005/8/layout/matrix1"/>
    <dgm:cxn modelId="{E4A37FD1-331D-4CDC-8AA4-506F803322AE}" type="presOf" srcId="{14F1AFA7-3687-4006-97BA-F0102A52D55E}" destId="{DFE3649A-5E6E-46EC-907C-B7D61885E075}" srcOrd="0" destOrd="1" presId="urn:microsoft.com/office/officeart/2005/8/layout/matrix1"/>
    <dgm:cxn modelId="{59D825E3-EFD6-407A-BE2E-03E351CBF9B8}" type="presOf" srcId="{05E43779-F26A-40DE-9CBB-F30897279609}" destId="{EF122BB5-175B-4448-90C6-2466EBDB6497}" srcOrd="1" destOrd="0" presId="urn:microsoft.com/office/officeart/2005/8/layout/matrix1"/>
    <dgm:cxn modelId="{63EC2FE7-1110-4DE0-AE66-EEDF2B60AEE2}" type="presOf" srcId="{7C93ADE7-B5E0-4D5B-A552-B9451C1916D7}" destId="{D24557FF-132B-4F01-AFB9-25C36C57C75B}" srcOrd="1" destOrd="1" presId="urn:microsoft.com/office/officeart/2005/8/layout/matrix1"/>
    <dgm:cxn modelId="{EDBB0FED-FF5C-40D4-B4AD-1AF405047C16}" srcId="{44F50355-E0D9-4D86-8244-2F584CDF38AE}" destId="{14F1AFA7-3687-4006-97BA-F0102A52D55E}" srcOrd="0" destOrd="0" parTransId="{A0671088-AAEC-452B-9651-DC39843EF6A9}" sibTransId="{00D52A8C-DBE3-4A9C-A194-E753D6295B91}"/>
    <dgm:cxn modelId="{9E8264EF-9F76-470C-88F4-823A3E5D6027}" type="presOf" srcId="{FF80F125-FD9F-4652-8645-63FB833DDB11}" destId="{6E34DB48-A40F-4A22-8077-4A3EA3304BBA}" srcOrd="0" destOrd="0" presId="urn:microsoft.com/office/officeart/2005/8/layout/matrix1"/>
    <dgm:cxn modelId="{F30047F1-C420-4F83-BEAA-96054F346AFF}" type="presOf" srcId="{F76DCFB5-0EB8-4E2A-929D-E926B7F20DDA}" destId="{CFFAA1DA-0B58-4E56-99EF-46AA7B417E53}" srcOrd="0" destOrd="0" presId="urn:microsoft.com/office/officeart/2005/8/layout/matrix1"/>
    <dgm:cxn modelId="{C5C247F8-2DEF-4E21-A379-F40A6DCA815C}" type="presOf" srcId="{294DA61D-BF6D-4018-A4DE-ACFB0C6D2910}" destId="{8881DD64-8068-486E-B62E-6CEACFBB3ECC}" srcOrd="1" destOrd="1" presId="urn:microsoft.com/office/officeart/2005/8/layout/matrix1"/>
    <dgm:cxn modelId="{43EA97FD-5BF7-4CEE-B69B-09DCC5AB28BD}" srcId="{05E43779-F26A-40DE-9CBB-F30897279609}" destId="{85198FB5-0BDE-4137-9E19-762945F7CD8E}" srcOrd="0" destOrd="0" parTransId="{A78BA9FA-FA84-41C1-9995-77D146C95C72}" sibTransId="{E819067C-73AD-4AD5-8BF9-D5A41FC8246C}"/>
    <dgm:cxn modelId="{F727A90A-F726-4874-8283-0D87A464009C}" type="presParOf" srcId="{D51A0409-7A60-401B-B688-0C18D3F9BA64}" destId="{29AEE59D-98E4-4398-BB0C-5BF92FBC268E}" srcOrd="0" destOrd="0" presId="urn:microsoft.com/office/officeart/2005/8/layout/matrix1"/>
    <dgm:cxn modelId="{E7CA421F-11F7-422F-B91F-339758137861}" type="presParOf" srcId="{29AEE59D-98E4-4398-BB0C-5BF92FBC268E}" destId="{DFE3649A-5E6E-46EC-907C-B7D61885E075}" srcOrd="0" destOrd="0" presId="urn:microsoft.com/office/officeart/2005/8/layout/matrix1"/>
    <dgm:cxn modelId="{80F0797C-BB12-4FE0-AE8E-E880E4B7F731}" type="presParOf" srcId="{29AEE59D-98E4-4398-BB0C-5BF92FBC268E}" destId="{F8A62637-BD57-4816-A493-B2373D525ADC}" srcOrd="1" destOrd="0" presId="urn:microsoft.com/office/officeart/2005/8/layout/matrix1"/>
    <dgm:cxn modelId="{135FB90F-FA81-4D61-BA2F-A251A3FF51CE}" type="presParOf" srcId="{29AEE59D-98E4-4398-BB0C-5BF92FBC268E}" destId="{6E34DB48-A40F-4A22-8077-4A3EA3304BBA}" srcOrd="2" destOrd="0" presId="urn:microsoft.com/office/officeart/2005/8/layout/matrix1"/>
    <dgm:cxn modelId="{8E9C09D2-51DE-4444-A88F-CA015140E1B5}" type="presParOf" srcId="{29AEE59D-98E4-4398-BB0C-5BF92FBC268E}" destId="{D24557FF-132B-4F01-AFB9-25C36C57C75B}" srcOrd="3" destOrd="0" presId="urn:microsoft.com/office/officeart/2005/8/layout/matrix1"/>
    <dgm:cxn modelId="{BC0C1BBA-8C82-4185-9181-9C1E870E3597}" type="presParOf" srcId="{29AEE59D-98E4-4398-BB0C-5BF92FBC268E}" destId="{CFFAA1DA-0B58-4E56-99EF-46AA7B417E53}" srcOrd="4" destOrd="0" presId="urn:microsoft.com/office/officeart/2005/8/layout/matrix1"/>
    <dgm:cxn modelId="{4E9051B3-9A62-4051-AA95-DF8F0D1EF8A3}" type="presParOf" srcId="{29AEE59D-98E4-4398-BB0C-5BF92FBC268E}" destId="{8881DD64-8068-486E-B62E-6CEACFBB3ECC}" srcOrd="5" destOrd="0" presId="urn:microsoft.com/office/officeart/2005/8/layout/matrix1"/>
    <dgm:cxn modelId="{01B9B170-D65A-44D1-A16A-9D79B41556E1}" type="presParOf" srcId="{29AEE59D-98E4-4398-BB0C-5BF92FBC268E}" destId="{17F344E9-DA05-4719-8903-ACD6D70C8078}" srcOrd="6" destOrd="0" presId="urn:microsoft.com/office/officeart/2005/8/layout/matrix1"/>
    <dgm:cxn modelId="{F25AED6C-5683-41BC-BBDA-A0A99B03CCD5}" type="presParOf" srcId="{29AEE59D-98E4-4398-BB0C-5BF92FBC268E}" destId="{EF122BB5-175B-4448-90C6-2466EBDB6497}" srcOrd="7" destOrd="0" presId="urn:microsoft.com/office/officeart/2005/8/layout/matrix1"/>
    <dgm:cxn modelId="{8B9C994D-6495-402B-8680-B2C079297F92}" type="presParOf" srcId="{D51A0409-7A60-401B-B688-0C18D3F9BA64}" destId="{306D2129-C17F-44F7-A278-6752463ABD3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446AC2-C8B2-4CF3-ACFD-E1524BA23946}" type="doc">
      <dgm:prSet loTypeId="urn:microsoft.com/office/officeart/2005/8/layout/gear1" loCatId="process" qsTypeId="urn:microsoft.com/office/officeart/2005/8/quickstyle/simple1" qsCatId="simple" csTypeId="urn:microsoft.com/office/officeart/2005/8/colors/accent0_1" csCatId="mainScheme" phldr="1"/>
      <dgm:spPr/>
    </dgm:pt>
    <dgm:pt modelId="{1D27A8DF-B43A-4434-982D-B900980F3A29}">
      <dgm:prSet phldrT="[Text]" custT="1"/>
      <dgm:spPr/>
      <dgm:t>
        <a:bodyPr/>
        <a:lstStyle/>
        <a:p>
          <a:r>
            <a:rPr lang="en-US" sz="4000" b="1" dirty="0">
              <a:latin typeface="Ink Free" panose="03080402000500000000" pitchFamily="66" charset="0"/>
            </a:rPr>
            <a:t>How?</a:t>
          </a:r>
        </a:p>
      </dgm:t>
    </dgm:pt>
    <dgm:pt modelId="{12B91EA4-C76B-4AE7-A623-1793306ABAD2}" type="parTrans" cxnId="{DFDCFAC6-1D94-4ED1-A4C8-1774BD04C434}">
      <dgm:prSet/>
      <dgm:spPr/>
      <dgm:t>
        <a:bodyPr/>
        <a:lstStyle/>
        <a:p>
          <a:endParaRPr lang="en-US" sz="1800" b="1">
            <a:latin typeface="Ink Free" panose="03080402000500000000" pitchFamily="66" charset="0"/>
          </a:endParaRPr>
        </a:p>
      </dgm:t>
    </dgm:pt>
    <dgm:pt modelId="{2EF0F126-9378-4836-8692-B2B87B07F8EC}" type="sibTrans" cxnId="{DFDCFAC6-1D94-4ED1-A4C8-1774BD04C434}">
      <dgm:prSet/>
      <dgm:spPr/>
      <dgm:t>
        <a:bodyPr/>
        <a:lstStyle/>
        <a:p>
          <a:endParaRPr lang="en-US" sz="1800" b="1">
            <a:latin typeface="Ink Free" panose="03080402000500000000" pitchFamily="66" charset="0"/>
          </a:endParaRPr>
        </a:p>
      </dgm:t>
    </dgm:pt>
    <dgm:pt modelId="{E83A7E98-DFCB-4370-80F2-72208B02085C}">
      <dgm:prSet phldrT="[Text]" custT="1"/>
      <dgm:spPr>
        <a:solidFill>
          <a:srgbClr val="00FF00"/>
        </a:solidFill>
      </dgm:spPr>
      <dgm:t>
        <a:bodyPr/>
        <a:lstStyle/>
        <a:p>
          <a:r>
            <a:rPr lang="en-US" sz="2800" b="1" dirty="0">
              <a:latin typeface="Ink Free" panose="03080402000500000000" pitchFamily="66" charset="0"/>
            </a:rPr>
            <a:t>What?</a:t>
          </a:r>
        </a:p>
      </dgm:t>
    </dgm:pt>
    <dgm:pt modelId="{763109C9-70D2-4CE7-A7FA-6158B4FC0342}" type="parTrans" cxnId="{234128BD-BBBE-4F81-95CA-1AE91E38F5A7}">
      <dgm:prSet/>
      <dgm:spPr/>
      <dgm:t>
        <a:bodyPr/>
        <a:lstStyle/>
        <a:p>
          <a:endParaRPr lang="en-US" sz="1800" b="1">
            <a:latin typeface="Ink Free" panose="03080402000500000000" pitchFamily="66" charset="0"/>
          </a:endParaRPr>
        </a:p>
      </dgm:t>
    </dgm:pt>
    <dgm:pt modelId="{A52B58B4-7C81-4543-9D3C-9C2AA3E85DBA}" type="sibTrans" cxnId="{234128BD-BBBE-4F81-95CA-1AE91E38F5A7}">
      <dgm:prSet/>
      <dgm:spPr>
        <a:solidFill>
          <a:srgbClr val="00FF00"/>
        </a:solidFill>
      </dgm:spPr>
      <dgm:t>
        <a:bodyPr/>
        <a:lstStyle/>
        <a:p>
          <a:endParaRPr lang="en-US" sz="1800" b="1">
            <a:latin typeface="Ink Free" panose="03080402000500000000" pitchFamily="66" charset="0"/>
          </a:endParaRPr>
        </a:p>
      </dgm:t>
    </dgm:pt>
    <dgm:pt modelId="{0A0D39EC-586F-4F42-8955-82FBED4C8E84}">
      <dgm:prSet phldrT="[Text]" custT="1"/>
      <dgm:spPr>
        <a:noFill/>
      </dgm:spPr>
      <dgm:t>
        <a:bodyPr/>
        <a:lstStyle/>
        <a:p>
          <a:r>
            <a:rPr lang="en-US" sz="2800" b="1" dirty="0">
              <a:latin typeface="Ink Free" panose="03080402000500000000" pitchFamily="66" charset="0"/>
            </a:rPr>
            <a:t>Why?</a:t>
          </a:r>
        </a:p>
      </dgm:t>
    </dgm:pt>
    <dgm:pt modelId="{FB7DAAB1-36F1-430E-B7F7-3AA556E8D152}" type="parTrans" cxnId="{823658B9-27EB-48BA-9C64-ADA3C02FE854}">
      <dgm:prSet/>
      <dgm:spPr/>
      <dgm:t>
        <a:bodyPr/>
        <a:lstStyle/>
        <a:p>
          <a:endParaRPr lang="en-US" sz="1800" b="1">
            <a:latin typeface="Ink Free" panose="03080402000500000000" pitchFamily="66" charset="0"/>
          </a:endParaRPr>
        </a:p>
      </dgm:t>
    </dgm:pt>
    <dgm:pt modelId="{EC7CBCE4-2378-4828-B9B8-F410611B9230}" type="sibTrans" cxnId="{823658B9-27EB-48BA-9C64-ADA3C02FE854}">
      <dgm:prSet/>
      <dgm:spPr/>
      <dgm:t>
        <a:bodyPr/>
        <a:lstStyle/>
        <a:p>
          <a:endParaRPr lang="en-US" sz="1800" b="1">
            <a:latin typeface="Ink Free" panose="03080402000500000000" pitchFamily="66" charset="0"/>
          </a:endParaRPr>
        </a:p>
      </dgm:t>
    </dgm:pt>
    <dgm:pt modelId="{EE80422F-938A-40FB-802F-897E37C6BC22}" type="pres">
      <dgm:prSet presAssocID="{60446AC2-C8B2-4CF3-ACFD-E1524BA23946}" presName="composite" presStyleCnt="0">
        <dgm:presLayoutVars>
          <dgm:chMax val="3"/>
          <dgm:animLvl val="lvl"/>
          <dgm:resizeHandles val="exact"/>
        </dgm:presLayoutVars>
      </dgm:prSet>
      <dgm:spPr/>
    </dgm:pt>
    <dgm:pt modelId="{5B5A858F-2336-45B2-A4BA-1F95C518376C}" type="pres">
      <dgm:prSet presAssocID="{1D27A8DF-B43A-4434-982D-B900980F3A29}" presName="gear1" presStyleLbl="node1" presStyleIdx="0" presStyleCnt="3">
        <dgm:presLayoutVars>
          <dgm:chMax val="1"/>
          <dgm:bulletEnabled val="1"/>
        </dgm:presLayoutVars>
      </dgm:prSet>
      <dgm:spPr/>
    </dgm:pt>
    <dgm:pt modelId="{09A1D560-8EC2-4143-9784-8E472403F850}" type="pres">
      <dgm:prSet presAssocID="{1D27A8DF-B43A-4434-982D-B900980F3A29}" presName="gear1srcNode" presStyleLbl="node1" presStyleIdx="0" presStyleCnt="3"/>
      <dgm:spPr/>
    </dgm:pt>
    <dgm:pt modelId="{9E2F0283-91DA-4AF4-B21C-9DA405CD90A7}" type="pres">
      <dgm:prSet presAssocID="{1D27A8DF-B43A-4434-982D-B900980F3A29}" presName="gear1dstNode" presStyleLbl="node1" presStyleIdx="0" presStyleCnt="3"/>
      <dgm:spPr/>
    </dgm:pt>
    <dgm:pt modelId="{E846D734-AAC7-4008-9DE4-61ED0E1EE8E4}" type="pres">
      <dgm:prSet presAssocID="{E83A7E98-DFCB-4370-80F2-72208B02085C}" presName="gear2" presStyleLbl="node1" presStyleIdx="1" presStyleCnt="3">
        <dgm:presLayoutVars>
          <dgm:chMax val="1"/>
          <dgm:bulletEnabled val="1"/>
        </dgm:presLayoutVars>
      </dgm:prSet>
      <dgm:spPr/>
    </dgm:pt>
    <dgm:pt modelId="{6658D0E6-C258-47E1-A102-A3334794655A}" type="pres">
      <dgm:prSet presAssocID="{E83A7E98-DFCB-4370-80F2-72208B02085C}" presName="gear2srcNode" presStyleLbl="node1" presStyleIdx="1" presStyleCnt="3"/>
      <dgm:spPr/>
    </dgm:pt>
    <dgm:pt modelId="{D0119FBA-D64F-40BB-AD33-99F06C8E7F26}" type="pres">
      <dgm:prSet presAssocID="{E83A7E98-DFCB-4370-80F2-72208B02085C}" presName="gear2dstNode" presStyleLbl="node1" presStyleIdx="1" presStyleCnt="3"/>
      <dgm:spPr/>
    </dgm:pt>
    <dgm:pt modelId="{9AA43071-07A9-4370-9D1A-98AF6B31969E}" type="pres">
      <dgm:prSet presAssocID="{0A0D39EC-586F-4F42-8955-82FBED4C8E84}" presName="gear3" presStyleLbl="node1" presStyleIdx="2" presStyleCnt="3"/>
      <dgm:spPr/>
    </dgm:pt>
    <dgm:pt modelId="{24CAA354-91D8-45D4-9232-286776A8C0B2}" type="pres">
      <dgm:prSet presAssocID="{0A0D39EC-586F-4F42-8955-82FBED4C8E84}" presName="gear3tx" presStyleLbl="node1" presStyleIdx="2" presStyleCnt="3">
        <dgm:presLayoutVars>
          <dgm:chMax val="1"/>
          <dgm:bulletEnabled val="1"/>
        </dgm:presLayoutVars>
      </dgm:prSet>
      <dgm:spPr/>
    </dgm:pt>
    <dgm:pt modelId="{2153B0A9-753B-4EE0-858F-BB3BA386ED81}" type="pres">
      <dgm:prSet presAssocID="{0A0D39EC-586F-4F42-8955-82FBED4C8E84}" presName="gear3srcNode" presStyleLbl="node1" presStyleIdx="2" presStyleCnt="3"/>
      <dgm:spPr/>
    </dgm:pt>
    <dgm:pt modelId="{49E5BEC4-4615-4ACC-B49A-9BCD4DC48981}" type="pres">
      <dgm:prSet presAssocID="{0A0D39EC-586F-4F42-8955-82FBED4C8E84}" presName="gear3dstNode" presStyleLbl="node1" presStyleIdx="2" presStyleCnt="3"/>
      <dgm:spPr/>
    </dgm:pt>
    <dgm:pt modelId="{5AC08CA6-B9DC-440C-96D1-F58763CE655E}" type="pres">
      <dgm:prSet presAssocID="{2EF0F126-9378-4836-8692-B2B87B07F8EC}" presName="connector1" presStyleLbl="sibTrans2D1" presStyleIdx="0" presStyleCnt="3"/>
      <dgm:spPr/>
    </dgm:pt>
    <dgm:pt modelId="{8E19E7CD-03C8-435F-90A0-9C209013880A}" type="pres">
      <dgm:prSet presAssocID="{A52B58B4-7C81-4543-9D3C-9C2AA3E85DBA}" presName="connector2" presStyleLbl="sibTrans2D1" presStyleIdx="1" presStyleCnt="3"/>
      <dgm:spPr/>
    </dgm:pt>
    <dgm:pt modelId="{4C94311C-0E6B-42AF-BD1F-C625861A42F9}" type="pres">
      <dgm:prSet presAssocID="{EC7CBCE4-2378-4828-B9B8-F410611B9230}" presName="connector3" presStyleLbl="sibTrans2D1" presStyleIdx="2" presStyleCnt="3"/>
      <dgm:spPr/>
    </dgm:pt>
  </dgm:ptLst>
  <dgm:cxnLst>
    <dgm:cxn modelId="{16825E01-460D-4FD9-AF69-C04161BFAFE4}" type="presOf" srcId="{1D27A8DF-B43A-4434-982D-B900980F3A29}" destId="{5B5A858F-2336-45B2-A4BA-1F95C518376C}" srcOrd="0" destOrd="0" presId="urn:microsoft.com/office/officeart/2005/8/layout/gear1"/>
    <dgm:cxn modelId="{528AD003-5999-4EF9-B49A-8A970C5B0C17}" type="presOf" srcId="{2EF0F126-9378-4836-8692-B2B87B07F8EC}" destId="{5AC08CA6-B9DC-440C-96D1-F58763CE655E}" srcOrd="0" destOrd="0" presId="urn:microsoft.com/office/officeart/2005/8/layout/gear1"/>
    <dgm:cxn modelId="{C1FD120A-77C4-40D5-93F3-6AEB266CD6BB}" type="presOf" srcId="{E83A7E98-DFCB-4370-80F2-72208B02085C}" destId="{D0119FBA-D64F-40BB-AD33-99F06C8E7F26}" srcOrd="2" destOrd="0" presId="urn:microsoft.com/office/officeart/2005/8/layout/gear1"/>
    <dgm:cxn modelId="{951D9110-67F2-4B6C-AB08-6DA66FAE4B27}" type="presOf" srcId="{60446AC2-C8B2-4CF3-ACFD-E1524BA23946}" destId="{EE80422F-938A-40FB-802F-897E37C6BC22}" srcOrd="0" destOrd="0" presId="urn:microsoft.com/office/officeart/2005/8/layout/gear1"/>
    <dgm:cxn modelId="{D986541C-0192-4F58-9682-BEBCAD75DAD7}" type="presOf" srcId="{1D27A8DF-B43A-4434-982D-B900980F3A29}" destId="{9E2F0283-91DA-4AF4-B21C-9DA405CD90A7}" srcOrd="2" destOrd="0" presId="urn:microsoft.com/office/officeart/2005/8/layout/gear1"/>
    <dgm:cxn modelId="{478F7925-BC89-4CD6-A952-2F90FE036103}" type="presOf" srcId="{E83A7E98-DFCB-4370-80F2-72208B02085C}" destId="{6658D0E6-C258-47E1-A102-A3334794655A}" srcOrd="1" destOrd="0" presId="urn:microsoft.com/office/officeart/2005/8/layout/gear1"/>
    <dgm:cxn modelId="{183B1E34-1571-40D0-9EDB-35B67BBB19D6}" type="presOf" srcId="{1D27A8DF-B43A-4434-982D-B900980F3A29}" destId="{09A1D560-8EC2-4143-9784-8E472403F850}" srcOrd="1" destOrd="0" presId="urn:microsoft.com/office/officeart/2005/8/layout/gear1"/>
    <dgm:cxn modelId="{8A400165-BAB9-4C87-A7A5-68E92AC44DDA}" type="presOf" srcId="{0A0D39EC-586F-4F42-8955-82FBED4C8E84}" destId="{2153B0A9-753B-4EE0-858F-BB3BA386ED81}" srcOrd="2" destOrd="0" presId="urn:microsoft.com/office/officeart/2005/8/layout/gear1"/>
    <dgm:cxn modelId="{34F2104C-8207-4676-B4B4-263D5DAE74A9}" type="presOf" srcId="{0A0D39EC-586F-4F42-8955-82FBED4C8E84}" destId="{9AA43071-07A9-4370-9D1A-98AF6B31969E}" srcOrd="0" destOrd="0" presId="urn:microsoft.com/office/officeart/2005/8/layout/gear1"/>
    <dgm:cxn modelId="{7681464E-6642-4FBF-B5F0-B1E9B765A50F}" type="presOf" srcId="{A52B58B4-7C81-4543-9D3C-9C2AA3E85DBA}" destId="{8E19E7CD-03C8-435F-90A0-9C209013880A}" srcOrd="0" destOrd="0" presId="urn:microsoft.com/office/officeart/2005/8/layout/gear1"/>
    <dgm:cxn modelId="{A510CA7F-AD8C-42AC-B564-0DFCEE609168}" type="presOf" srcId="{0A0D39EC-586F-4F42-8955-82FBED4C8E84}" destId="{24CAA354-91D8-45D4-9232-286776A8C0B2}" srcOrd="1" destOrd="0" presId="urn:microsoft.com/office/officeart/2005/8/layout/gear1"/>
    <dgm:cxn modelId="{E4FE308B-33C2-4C41-A7A4-7073D899A568}" type="presOf" srcId="{0A0D39EC-586F-4F42-8955-82FBED4C8E84}" destId="{49E5BEC4-4615-4ACC-B49A-9BCD4DC48981}" srcOrd="3" destOrd="0" presId="urn:microsoft.com/office/officeart/2005/8/layout/gear1"/>
    <dgm:cxn modelId="{8A242CB9-68A9-4ABA-B2A7-221A5EFF71A3}" type="presOf" srcId="{E83A7E98-DFCB-4370-80F2-72208B02085C}" destId="{E846D734-AAC7-4008-9DE4-61ED0E1EE8E4}" srcOrd="0" destOrd="0" presId="urn:microsoft.com/office/officeart/2005/8/layout/gear1"/>
    <dgm:cxn modelId="{823658B9-27EB-48BA-9C64-ADA3C02FE854}" srcId="{60446AC2-C8B2-4CF3-ACFD-E1524BA23946}" destId="{0A0D39EC-586F-4F42-8955-82FBED4C8E84}" srcOrd="2" destOrd="0" parTransId="{FB7DAAB1-36F1-430E-B7F7-3AA556E8D152}" sibTransId="{EC7CBCE4-2378-4828-B9B8-F410611B9230}"/>
    <dgm:cxn modelId="{234128BD-BBBE-4F81-95CA-1AE91E38F5A7}" srcId="{60446AC2-C8B2-4CF3-ACFD-E1524BA23946}" destId="{E83A7E98-DFCB-4370-80F2-72208B02085C}" srcOrd="1" destOrd="0" parTransId="{763109C9-70D2-4CE7-A7FA-6158B4FC0342}" sibTransId="{A52B58B4-7C81-4543-9D3C-9C2AA3E85DBA}"/>
    <dgm:cxn modelId="{DFDCFAC6-1D94-4ED1-A4C8-1774BD04C434}" srcId="{60446AC2-C8B2-4CF3-ACFD-E1524BA23946}" destId="{1D27A8DF-B43A-4434-982D-B900980F3A29}" srcOrd="0" destOrd="0" parTransId="{12B91EA4-C76B-4AE7-A623-1793306ABAD2}" sibTransId="{2EF0F126-9378-4836-8692-B2B87B07F8EC}"/>
    <dgm:cxn modelId="{547975F4-F4E4-4F8E-8511-6251F17A3196}" type="presOf" srcId="{EC7CBCE4-2378-4828-B9B8-F410611B9230}" destId="{4C94311C-0E6B-42AF-BD1F-C625861A42F9}" srcOrd="0" destOrd="0" presId="urn:microsoft.com/office/officeart/2005/8/layout/gear1"/>
    <dgm:cxn modelId="{05A0A697-BCF1-4F15-9BCC-231B6CBE6FA2}" type="presParOf" srcId="{EE80422F-938A-40FB-802F-897E37C6BC22}" destId="{5B5A858F-2336-45B2-A4BA-1F95C518376C}" srcOrd="0" destOrd="0" presId="urn:microsoft.com/office/officeart/2005/8/layout/gear1"/>
    <dgm:cxn modelId="{FEA3E3DC-7CDE-42D5-B388-D526F6D0EF4B}" type="presParOf" srcId="{EE80422F-938A-40FB-802F-897E37C6BC22}" destId="{09A1D560-8EC2-4143-9784-8E472403F850}" srcOrd="1" destOrd="0" presId="urn:microsoft.com/office/officeart/2005/8/layout/gear1"/>
    <dgm:cxn modelId="{D0E358D5-950E-404D-8849-05E4426BF36E}" type="presParOf" srcId="{EE80422F-938A-40FB-802F-897E37C6BC22}" destId="{9E2F0283-91DA-4AF4-B21C-9DA405CD90A7}" srcOrd="2" destOrd="0" presId="urn:microsoft.com/office/officeart/2005/8/layout/gear1"/>
    <dgm:cxn modelId="{09FAA2D8-6D9B-47E1-98C3-64095B988B4B}" type="presParOf" srcId="{EE80422F-938A-40FB-802F-897E37C6BC22}" destId="{E846D734-AAC7-4008-9DE4-61ED0E1EE8E4}" srcOrd="3" destOrd="0" presId="urn:microsoft.com/office/officeart/2005/8/layout/gear1"/>
    <dgm:cxn modelId="{CC3E44E8-E9C2-420D-B66D-5F9769D4A81A}" type="presParOf" srcId="{EE80422F-938A-40FB-802F-897E37C6BC22}" destId="{6658D0E6-C258-47E1-A102-A3334794655A}" srcOrd="4" destOrd="0" presId="urn:microsoft.com/office/officeart/2005/8/layout/gear1"/>
    <dgm:cxn modelId="{F73A38EA-1EE9-4C1E-887B-92986351D36A}" type="presParOf" srcId="{EE80422F-938A-40FB-802F-897E37C6BC22}" destId="{D0119FBA-D64F-40BB-AD33-99F06C8E7F26}" srcOrd="5" destOrd="0" presId="urn:microsoft.com/office/officeart/2005/8/layout/gear1"/>
    <dgm:cxn modelId="{CE22103E-813F-4A7F-9DB1-20DD10E4C3F8}" type="presParOf" srcId="{EE80422F-938A-40FB-802F-897E37C6BC22}" destId="{9AA43071-07A9-4370-9D1A-98AF6B31969E}" srcOrd="6" destOrd="0" presId="urn:microsoft.com/office/officeart/2005/8/layout/gear1"/>
    <dgm:cxn modelId="{52950255-DE4C-45D7-A0A5-68C5EADD6F2E}" type="presParOf" srcId="{EE80422F-938A-40FB-802F-897E37C6BC22}" destId="{24CAA354-91D8-45D4-9232-286776A8C0B2}" srcOrd="7" destOrd="0" presId="urn:microsoft.com/office/officeart/2005/8/layout/gear1"/>
    <dgm:cxn modelId="{A8624E5C-054B-4238-A280-14409FF73F90}" type="presParOf" srcId="{EE80422F-938A-40FB-802F-897E37C6BC22}" destId="{2153B0A9-753B-4EE0-858F-BB3BA386ED81}" srcOrd="8" destOrd="0" presId="urn:microsoft.com/office/officeart/2005/8/layout/gear1"/>
    <dgm:cxn modelId="{6FB06F47-5A55-47DD-9574-9FFBF980261A}" type="presParOf" srcId="{EE80422F-938A-40FB-802F-897E37C6BC22}" destId="{49E5BEC4-4615-4ACC-B49A-9BCD4DC48981}" srcOrd="9" destOrd="0" presId="urn:microsoft.com/office/officeart/2005/8/layout/gear1"/>
    <dgm:cxn modelId="{BB023D43-5585-4BDF-B457-4D65AEA4B3F2}" type="presParOf" srcId="{EE80422F-938A-40FB-802F-897E37C6BC22}" destId="{5AC08CA6-B9DC-440C-96D1-F58763CE655E}" srcOrd="10" destOrd="0" presId="urn:microsoft.com/office/officeart/2005/8/layout/gear1"/>
    <dgm:cxn modelId="{13E9BBDC-E60F-4049-B359-FA659B91C27E}" type="presParOf" srcId="{EE80422F-938A-40FB-802F-897E37C6BC22}" destId="{8E19E7CD-03C8-435F-90A0-9C209013880A}" srcOrd="11" destOrd="0" presId="urn:microsoft.com/office/officeart/2005/8/layout/gear1"/>
    <dgm:cxn modelId="{40852984-5BBE-471F-B8F7-5A69C3ECFCA8}" type="presParOf" srcId="{EE80422F-938A-40FB-802F-897E37C6BC22}" destId="{4C94311C-0E6B-42AF-BD1F-C625861A42F9}"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446AC2-C8B2-4CF3-ACFD-E1524BA23946}" type="doc">
      <dgm:prSet loTypeId="urn:microsoft.com/office/officeart/2005/8/layout/gear1" loCatId="process" qsTypeId="urn:microsoft.com/office/officeart/2005/8/quickstyle/simple1" qsCatId="simple" csTypeId="urn:microsoft.com/office/officeart/2005/8/colors/accent0_1" csCatId="mainScheme" phldr="1"/>
      <dgm:spPr/>
    </dgm:pt>
    <dgm:pt modelId="{1D27A8DF-B43A-4434-982D-B900980F3A29}">
      <dgm:prSet phldrT="[Text]" custT="1"/>
      <dgm:spPr>
        <a:solidFill>
          <a:srgbClr val="00FFFF"/>
        </a:solidFill>
      </dgm:spPr>
      <dgm:t>
        <a:bodyPr/>
        <a:lstStyle/>
        <a:p>
          <a:r>
            <a:rPr lang="en-US" sz="4000" b="1" dirty="0">
              <a:latin typeface="Ink Free" panose="03080402000500000000" pitchFamily="66" charset="0"/>
            </a:rPr>
            <a:t>How?</a:t>
          </a:r>
        </a:p>
      </dgm:t>
    </dgm:pt>
    <dgm:pt modelId="{12B91EA4-C76B-4AE7-A623-1793306ABAD2}" type="parTrans" cxnId="{DFDCFAC6-1D94-4ED1-A4C8-1774BD04C434}">
      <dgm:prSet/>
      <dgm:spPr/>
      <dgm:t>
        <a:bodyPr/>
        <a:lstStyle/>
        <a:p>
          <a:endParaRPr lang="en-US" sz="1800" b="1">
            <a:latin typeface="Ink Free" panose="03080402000500000000" pitchFamily="66" charset="0"/>
          </a:endParaRPr>
        </a:p>
      </dgm:t>
    </dgm:pt>
    <dgm:pt modelId="{2EF0F126-9378-4836-8692-B2B87B07F8EC}" type="sibTrans" cxnId="{DFDCFAC6-1D94-4ED1-A4C8-1774BD04C434}">
      <dgm:prSet/>
      <dgm:spPr>
        <a:solidFill>
          <a:srgbClr val="00FFFF"/>
        </a:solidFill>
      </dgm:spPr>
      <dgm:t>
        <a:bodyPr/>
        <a:lstStyle/>
        <a:p>
          <a:endParaRPr lang="en-US" sz="1800" b="1">
            <a:latin typeface="Ink Free" panose="03080402000500000000" pitchFamily="66" charset="0"/>
          </a:endParaRPr>
        </a:p>
      </dgm:t>
    </dgm:pt>
    <dgm:pt modelId="{E83A7E98-DFCB-4370-80F2-72208B02085C}">
      <dgm:prSet phldrT="[Text]" custT="1"/>
      <dgm:spPr>
        <a:noFill/>
      </dgm:spPr>
      <dgm:t>
        <a:bodyPr/>
        <a:lstStyle/>
        <a:p>
          <a:r>
            <a:rPr lang="en-US" sz="2800" b="1" dirty="0">
              <a:latin typeface="Ink Free" panose="03080402000500000000" pitchFamily="66" charset="0"/>
            </a:rPr>
            <a:t>What?</a:t>
          </a:r>
        </a:p>
      </dgm:t>
    </dgm:pt>
    <dgm:pt modelId="{763109C9-70D2-4CE7-A7FA-6158B4FC0342}" type="parTrans" cxnId="{234128BD-BBBE-4F81-95CA-1AE91E38F5A7}">
      <dgm:prSet/>
      <dgm:spPr/>
      <dgm:t>
        <a:bodyPr/>
        <a:lstStyle/>
        <a:p>
          <a:endParaRPr lang="en-US" sz="1800" b="1">
            <a:latin typeface="Ink Free" panose="03080402000500000000" pitchFamily="66" charset="0"/>
          </a:endParaRPr>
        </a:p>
      </dgm:t>
    </dgm:pt>
    <dgm:pt modelId="{A52B58B4-7C81-4543-9D3C-9C2AA3E85DBA}" type="sibTrans" cxnId="{234128BD-BBBE-4F81-95CA-1AE91E38F5A7}">
      <dgm:prSet/>
      <dgm:spPr/>
      <dgm:t>
        <a:bodyPr/>
        <a:lstStyle/>
        <a:p>
          <a:endParaRPr lang="en-US" sz="1800" b="1">
            <a:latin typeface="Ink Free" panose="03080402000500000000" pitchFamily="66" charset="0"/>
          </a:endParaRPr>
        </a:p>
      </dgm:t>
    </dgm:pt>
    <dgm:pt modelId="{0A0D39EC-586F-4F42-8955-82FBED4C8E84}">
      <dgm:prSet phldrT="[Text]" custT="1"/>
      <dgm:spPr>
        <a:noFill/>
      </dgm:spPr>
      <dgm:t>
        <a:bodyPr/>
        <a:lstStyle/>
        <a:p>
          <a:r>
            <a:rPr lang="en-US" sz="2800" b="1" dirty="0">
              <a:latin typeface="Ink Free" panose="03080402000500000000" pitchFamily="66" charset="0"/>
            </a:rPr>
            <a:t>Why?</a:t>
          </a:r>
        </a:p>
      </dgm:t>
    </dgm:pt>
    <dgm:pt modelId="{FB7DAAB1-36F1-430E-B7F7-3AA556E8D152}" type="parTrans" cxnId="{823658B9-27EB-48BA-9C64-ADA3C02FE854}">
      <dgm:prSet/>
      <dgm:spPr/>
      <dgm:t>
        <a:bodyPr/>
        <a:lstStyle/>
        <a:p>
          <a:endParaRPr lang="en-US" sz="1800" b="1">
            <a:latin typeface="Ink Free" panose="03080402000500000000" pitchFamily="66" charset="0"/>
          </a:endParaRPr>
        </a:p>
      </dgm:t>
    </dgm:pt>
    <dgm:pt modelId="{EC7CBCE4-2378-4828-B9B8-F410611B9230}" type="sibTrans" cxnId="{823658B9-27EB-48BA-9C64-ADA3C02FE854}">
      <dgm:prSet/>
      <dgm:spPr/>
      <dgm:t>
        <a:bodyPr/>
        <a:lstStyle/>
        <a:p>
          <a:endParaRPr lang="en-US" sz="1800" b="1">
            <a:latin typeface="Ink Free" panose="03080402000500000000" pitchFamily="66" charset="0"/>
          </a:endParaRPr>
        </a:p>
      </dgm:t>
    </dgm:pt>
    <dgm:pt modelId="{EE80422F-938A-40FB-802F-897E37C6BC22}" type="pres">
      <dgm:prSet presAssocID="{60446AC2-C8B2-4CF3-ACFD-E1524BA23946}" presName="composite" presStyleCnt="0">
        <dgm:presLayoutVars>
          <dgm:chMax val="3"/>
          <dgm:animLvl val="lvl"/>
          <dgm:resizeHandles val="exact"/>
        </dgm:presLayoutVars>
      </dgm:prSet>
      <dgm:spPr/>
    </dgm:pt>
    <dgm:pt modelId="{5B5A858F-2336-45B2-A4BA-1F95C518376C}" type="pres">
      <dgm:prSet presAssocID="{1D27A8DF-B43A-4434-982D-B900980F3A29}" presName="gear1" presStyleLbl="node1" presStyleIdx="0" presStyleCnt="3">
        <dgm:presLayoutVars>
          <dgm:chMax val="1"/>
          <dgm:bulletEnabled val="1"/>
        </dgm:presLayoutVars>
      </dgm:prSet>
      <dgm:spPr/>
    </dgm:pt>
    <dgm:pt modelId="{09A1D560-8EC2-4143-9784-8E472403F850}" type="pres">
      <dgm:prSet presAssocID="{1D27A8DF-B43A-4434-982D-B900980F3A29}" presName="gear1srcNode" presStyleLbl="node1" presStyleIdx="0" presStyleCnt="3"/>
      <dgm:spPr/>
    </dgm:pt>
    <dgm:pt modelId="{9E2F0283-91DA-4AF4-B21C-9DA405CD90A7}" type="pres">
      <dgm:prSet presAssocID="{1D27A8DF-B43A-4434-982D-B900980F3A29}" presName="gear1dstNode" presStyleLbl="node1" presStyleIdx="0" presStyleCnt="3"/>
      <dgm:spPr/>
    </dgm:pt>
    <dgm:pt modelId="{E846D734-AAC7-4008-9DE4-61ED0E1EE8E4}" type="pres">
      <dgm:prSet presAssocID="{E83A7E98-DFCB-4370-80F2-72208B02085C}" presName="gear2" presStyleLbl="node1" presStyleIdx="1" presStyleCnt="3">
        <dgm:presLayoutVars>
          <dgm:chMax val="1"/>
          <dgm:bulletEnabled val="1"/>
        </dgm:presLayoutVars>
      </dgm:prSet>
      <dgm:spPr/>
    </dgm:pt>
    <dgm:pt modelId="{6658D0E6-C258-47E1-A102-A3334794655A}" type="pres">
      <dgm:prSet presAssocID="{E83A7E98-DFCB-4370-80F2-72208B02085C}" presName="gear2srcNode" presStyleLbl="node1" presStyleIdx="1" presStyleCnt="3"/>
      <dgm:spPr/>
    </dgm:pt>
    <dgm:pt modelId="{D0119FBA-D64F-40BB-AD33-99F06C8E7F26}" type="pres">
      <dgm:prSet presAssocID="{E83A7E98-DFCB-4370-80F2-72208B02085C}" presName="gear2dstNode" presStyleLbl="node1" presStyleIdx="1" presStyleCnt="3"/>
      <dgm:spPr/>
    </dgm:pt>
    <dgm:pt modelId="{9AA43071-07A9-4370-9D1A-98AF6B31969E}" type="pres">
      <dgm:prSet presAssocID="{0A0D39EC-586F-4F42-8955-82FBED4C8E84}" presName="gear3" presStyleLbl="node1" presStyleIdx="2" presStyleCnt="3"/>
      <dgm:spPr/>
    </dgm:pt>
    <dgm:pt modelId="{24CAA354-91D8-45D4-9232-286776A8C0B2}" type="pres">
      <dgm:prSet presAssocID="{0A0D39EC-586F-4F42-8955-82FBED4C8E84}" presName="gear3tx" presStyleLbl="node1" presStyleIdx="2" presStyleCnt="3">
        <dgm:presLayoutVars>
          <dgm:chMax val="1"/>
          <dgm:bulletEnabled val="1"/>
        </dgm:presLayoutVars>
      </dgm:prSet>
      <dgm:spPr/>
    </dgm:pt>
    <dgm:pt modelId="{2153B0A9-753B-4EE0-858F-BB3BA386ED81}" type="pres">
      <dgm:prSet presAssocID="{0A0D39EC-586F-4F42-8955-82FBED4C8E84}" presName="gear3srcNode" presStyleLbl="node1" presStyleIdx="2" presStyleCnt="3"/>
      <dgm:spPr/>
    </dgm:pt>
    <dgm:pt modelId="{49E5BEC4-4615-4ACC-B49A-9BCD4DC48981}" type="pres">
      <dgm:prSet presAssocID="{0A0D39EC-586F-4F42-8955-82FBED4C8E84}" presName="gear3dstNode" presStyleLbl="node1" presStyleIdx="2" presStyleCnt="3"/>
      <dgm:spPr/>
    </dgm:pt>
    <dgm:pt modelId="{5AC08CA6-B9DC-440C-96D1-F58763CE655E}" type="pres">
      <dgm:prSet presAssocID="{2EF0F126-9378-4836-8692-B2B87B07F8EC}" presName="connector1" presStyleLbl="sibTrans2D1" presStyleIdx="0" presStyleCnt="3"/>
      <dgm:spPr/>
    </dgm:pt>
    <dgm:pt modelId="{8E19E7CD-03C8-435F-90A0-9C209013880A}" type="pres">
      <dgm:prSet presAssocID="{A52B58B4-7C81-4543-9D3C-9C2AA3E85DBA}" presName="connector2" presStyleLbl="sibTrans2D1" presStyleIdx="1" presStyleCnt="3"/>
      <dgm:spPr/>
    </dgm:pt>
    <dgm:pt modelId="{4C94311C-0E6B-42AF-BD1F-C625861A42F9}" type="pres">
      <dgm:prSet presAssocID="{EC7CBCE4-2378-4828-B9B8-F410611B9230}" presName="connector3" presStyleLbl="sibTrans2D1" presStyleIdx="2" presStyleCnt="3"/>
      <dgm:spPr/>
    </dgm:pt>
  </dgm:ptLst>
  <dgm:cxnLst>
    <dgm:cxn modelId="{16825E01-460D-4FD9-AF69-C04161BFAFE4}" type="presOf" srcId="{1D27A8DF-B43A-4434-982D-B900980F3A29}" destId="{5B5A858F-2336-45B2-A4BA-1F95C518376C}" srcOrd="0" destOrd="0" presId="urn:microsoft.com/office/officeart/2005/8/layout/gear1"/>
    <dgm:cxn modelId="{528AD003-5999-4EF9-B49A-8A970C5B0C17}" type="presOf" srcId="{2EF0F126-9378-4836-8692-B2B87B07F8EC}" destId="{5AC08CA6-B9DC-440C-96D1-F58763CE655E}" srcOrd="0" destOrd="0" presId="urn:microsoft.com/office/officeart/2005/8/layout/gear1"/>
    <dgm:cxn modelId="{C1FD120A-77C4-40D5-93F3-6AEB266CD6BB}" type="presOf" srcId="{E83A7E98-DFCB-4370-80F2-72208B02085C}" destId="{D0119FBA-D64F-40BB-AD33-99F06C8E7F26}" srcOrd="2" destOrd="0" presId="urn:microsoft.com/office/officeart/2005/8/layout/gear1"/>
    <dgm:cxn modelId="{951D9110-67F2-4B6C-AB08-6DA66FAE4B27}" type="presOf" srcId="{60446AC2-C8B2-4CF3-ACFD-E1524BA23946}" destId="{EE80422F-938A-40FB-802F-897E37C6BC22}" srcOrd="0" destOrd="0" presId="urn:microsoft.com/office/officeart/2005/8/layout/gear1"/>
    <dgm:cxn modelId="{D986541C-0192-4F58-9682-BEBCAD75DAD7}" type="presOf" srcId="{1D27A8DF-B43A-4434-982D-B900980F3A29}" destId="{9E2F0283-91DA-4AF4-B21C-9DA405CD90A7}" srcOrd="2" destOrd="0" presId="urn:microsoft.com/office/officeart/2005/8/layout/gear1"/>
    <dgm:cxn modelId="{478F7925-BC89-4CD6-A952-2F90FE036103}" type="presOf" srcId="{E83A7E98-DFCB-4370-80F2-72208B02085C}" destId="{6658D0E6-C258-47E1-A102-A3334794655A}" srcOrd="1" destOrd="0" presId="urn:microsoft.com/office/officeart/2005/8/layout/gear1"/>
    <dgm:cxn modelId="{183B1E34-1571-40D0-9EDB-35B67BBB19D6}" type="presOf" srcId="{1D27A8DF-B43A-4434-982D-B900980F3A29}" destId="{09A1D560-8EC2-4143-9784-8E472403F850}" srcOrd="1" destOrd="0" presId="urn:microsoft.com/office/officeart/2005/8/layout/gear1"/>
    <dgm:cxn modelId="{8A400165-BAB9-4C87-A7A5-68E92AC44DDA}" type="presOf" srcId="{0A0D39EC-586F-4F42-8955-82FBED4C8E84}" destId="{2153B0A9-753B-4EE0-858F-BB3BA386ED81}" srcOrd="2" destOrd="0" presId="urn:microsoft.com/office/officeart/2005/8/layout/gear1"/>
    <dgm:cxn modelId="{34F2104C-8207-4676-B4B4-263D5DAE74A9}" type="presOf" srcId="{0A0D39EC-586F-4F42-8955-82FBED4C8E84}" destId="{9AA43071-07A9-4370-9D1A-98AF6B31969E}" srcOrd="0" destOrd="0" presId="urn:microsoft.com/office/officeart/2005/8/layout/gear1"/>
    <dgm:cxn modelId="{7681464E-6642-4FBF-B5F0-B1E9B765A50F}" type="presOf" srcId="{A52B58B4-7C81-4543-9D3C-9C2AA3E85DBA}" destId="{8E19E7CD-03C8-435F-90A0-9C209013880A}" srcOrd="0" destOrd="0" presId="urn:microsoft.com/office/officeart/2005/8/layout/gear1"/>
    <dgm:cxn modelId="{A510CA7F-AD8C-42AC-B564-0DFCEE609168}" type="presOf" srcId="{0A0D39EC-586F-4F42-8955-82FBED4C8E84}" destId="{24CAA354-91D8-45D4-9232-286776A8C0B2}" srcOrd="1" destOrd="0" presId="urn:microsoft.com/office/officeart/2005/8/layout/gear1"/>
    <dgm:cxn modelId="{E4FE308B-33C2-4C41-A7A4-7073D899A568}" type="presOf" srcId="{0A0D39EC-586F-4F42-8955-82FBED4C8E84}" destId="{49E5BEC4-4615-4ACC-B49A-9BCD4DC48981}" srcOrd="3" destOrd="0" presId="urn:microsoft.com/office/officeart/2005/8/layout/gear1"/>
    <dgm:cxn modelId="{8A242CB9-68A9-4ABA-B2A7-221A5EFF71A3}" type="presOf" srcId="{E83A7E98-DFCB-4370-80F2-72208B02085C}" destId="{E846D734-AAC7-4008-9DE4-61ED0E1EE8E4}" srcOrd="0" destOrd="0" presId="urn:microsoft.com/office/officeart/2005/8/layout/gear1"/>
    <dgm:cxn modelId="{823658B9-27EB-48BA-9C64-ADA3C02FE854}" srcId="{60446AC2-C8B2-4CF3-ACFD-E1524BA23946}" destId="{0A0D39EC-586F-4F42-8955-82FBED4C8E84}" srcOrd="2" destOrd="0" parTransId="{FB7DAAB1-36F1-430E-B7F7-3AA556E8D152}" sibTransId="{EC7CBCE4-2378-4828-B9B8-F410611B9230}"/>
    <dgm:cxn modelId="{234128BD-BBBE-4F81-95CA-1AE91E38F5A7}" srcId="{60446AC2-C8B2-4CF3-ACFD-E1524BA23946}" destId="{E83A7E98-DFCB-4370-80F2-72208B02085C}" srcOrd="1" destOrd="0" parTransId="{763109C9-70D2-4CE7-A7FA-6158B4FC0342}" sibTransId="{A52B58B4-7C81-4543-9D3C-9C2AA3E85DBA}"/>
    <dgm:cxn modelId="{DFDCFAC6-1D94-4ED1-A4C8-1774BD04C434}" srcId="{60446AC2-C8B2-4CF3-ACFD-E1524BA23946}" destId="{1D27A8DF-B43A-4434-982D-B900980F3A29}" srcOrd="0" destOrd="0" parTransId="{12B91EA4-C76B-4AE7-A623-1793306ABAD2}" sibTransId="{2EF0F126-9378-4836-8692-B2B87B07F8EC}"/>
    <dgm:cxn modelId="{547975F4-F4E4-4F8E-8511-6251F17A3196}" type="presOf" srcId="{EC7CBCE4-2378-4828-B9B8-F410611B9230}" destId="{4C94311C-0E6B-42AF-BD1F-C625861A42F9}" srcOrd="0" destOrd="0" presId="urn:microsoft.com/office/officeart/2005/8/layout/gear1"/>
    <dgm:cxn modelId="{05A0A697-BCF1-4F15-9BCC-231B6CBE6FA2}" type="presParOf" srcId="{EE80422F-938A-40FB-802F-897E37C6BC22}" destId="{5B5A858F-2336-45B2-A4BA-1F95C518376C}" srcOrd="0" destOrd="0" presId="urn:microsoft.com/office/officeart/2005/8/layout/gear1"/>
    <dgm:cxn modelId="{FEA3E3DC-7CDE-42D5-B388-D526F6D0EF4B}" type="presParOf" srcId="{EE80422F-938A-40FB-802F-897E37C6BC22}" destId="{09A1D560-8EC2-4143-9784-8E472403F850}" srcOrd="1" destOrd="0" presId="urn:microsoft.com/office/officeart/2005/8/layout/gear1"/>
    <dgm:cxn modelId="{D0E358D5-950E-404D-8849-05E4426BF36E}" type="presParOf" srcId="{EE80422F-938A-40FB-802F-897E37C6BC22}" destId="{9E2F0283-91DA-4AF4-B21C-9DA405CD90A7}" srcOrd="2" destOrd="0" presId="urn:microsoft.com/office/officeart/2005/8/layout/gear1"/>
    <dgm:cxn modelId="{09FAA2D8-6D9B-47E1-98C3-64095B988B4B}" type="presParOf" srcId="{EE80422F-938A-40FB-802F-897E37C6BC22}" destId="{E846D734-AAC7-4008-9DE4-61ED0E1EE8E4}" srcOrd="3" destOrd="0" presId="urn:microsoft.com/office/officeart/2005/8/layout/gear1"/>
    <dgm:cxn modelId="{CC3E44E8-E9C2-420D-B66D-5F9769D4A81A}" type="presParOf" srcId="{EE80422F-938A-40FB-802F-897E37C6BC22}" destId="{6658D0E6-C258-47E1-A102-A3334794655A}" srcOrd="4" destOrd="0" presId="urn:microsoft.com/office/officeart/2005/8/layout/gear1"/>
    <dgm:cxn modelId="{F73A38EA-1EE9-4C1E-887B-92986351D36A}" type="presParOf" srcId="{EE80422F-938A-40FB-802F-897E37C6BC22}" destId="{D0119FBA-D64F-40BB-AD33-99F06C8E7F26}" srcOrd="5" destOrd="0" presId="urn:microsoft.com/office/officeart/2005/8/layout/gear1"/>
    <dgm:cxn modelId="{CE22103E-813F-4A7F-9DB1-20DD10E4C3F8}" type="presParOf" srcId="{EE80422F-938A-40FB-802F-897E37C6BC22}" destId="{9AA43071-07A9-4370-9D1A-98AF6B31969E}" srcOrd="6" destOrd="0" presId="urn:microsoft.com/office/officeart/2005/8/layout/gear1"/>
    <dgm:cxn modelId="{52950255-DE4C-45D7-A0A5-68C5EADD6F2E}" type="presParOf" srcId="{EE80422F-938A-40FB-802F-897E37C6BC22}" destId="{24CAA354-91D8-45D4-9232-286776A8C0B2}" srcOrd="7" destOrd="0" presId="urn:microsoft.com/office/officeart/2005/8/layout/gear1"/>
    <dgm:cxn modelId="{A8624E5C-054B-4238-A280-14409FF73F90}" type="presParOf" srcId="{EE80422F-938A-40FB-802F-897E37C6BC22}" destId="{2153B0A9-753B-4EE0-858F-BB3BA386ED81}" srcOrd="8" destOrd="0" presId="urn:microsoft.com/office/officeart/2005/8/layout/gear1"/>
    <dgm:cxn modelId="{6FB06F47-5A55-47DD-9574-9FFBF980261A}" type="presParOf" srcId="{EE80422F-938A-40FB-802F-897E37C6BC22}" destId="{49E5BEC4-4615-4ACC-B49A-9BCD4DC48981}" srcOrd="9" destOrd="0" presId="urn:microsoft.com/office/officeart/2005/8/layout/gear1"/>
    <dgm:cxn modelId="{BB023D43-5585-4BDF-B457-4D65AEA4B3F2}" type="presParOf" srcId="{EE80422F-938A-40FB-802F-897E37C6BC22}" destId="{5AC08CA6-B9DC-440C-96D1-F58763CE655E}" srcOrd="10" destOrd="0" presId="urn:microsoft.com/office/officeart/2005/8/layout/gear1"/>
    <dgm:cxn modelId="{13E9BBDC-E60F-4049-B359-FA659B91C27E}" type="presParOf" srcId="{EE80422F-938A-40FB-802F-897E37C6BC22}" destId="{8E19E7CD-03C8-435F-90A0-9C209013880A}" srcOrd="11" destOrd="0" presId="urn:microsoft.com/office/officeart/2005/8/layout/gear1"/>
    <dgm:cxn modelId="{40852984-5BBE-471F-B8F7-5A69C3ECFCA8}" type="presParOf" srcId="{EE80422F-938A-40FB-802F-897E37C6BC22}" destId="{4C94311C-0E6B-42AF-BD1F-C625861A42F9}"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ED590D-0181-44D2-B12E-DCC217179877}" type="doc">
      <dgm:prSet loTypeId="urn:microsoft.com/office/officeart/2005/8/layout/chart3" loCatId="cycle" qsTypeId="urn:microsoft.com/office/officeart/2005/8/quickstyle/simple1" qsCatId="simple" csTypeId="urn:microsoft.com/office/officeart/2005/8/colors/accent0_1" csCatId="mainScheme" phldr="1"/>
      <dgm:spPr/>
      <dgm:t>
        <a:bodyPr/>
        <a:lstStyle/>
        <a:p>
          <a:endParaRPr lang="en-US"/>
        </a:p>
      </dgm:t>
    </dgm:pt>
    <dgm:pt modelId="{96F72A14-EB72-42B9-9FBC-3E364A21B91D}">
      <dgm:prSet phldrT="[Text]" custT="1"/>
      <dgm:spPr>
        <a:solidFill>
          <a:srgbClr val="FFFF00"/>
        </a:solidFill>
      </dgm:spPr>
      <dgm:t>
        <a:bodyPr/>
        <a:lstStyle/>
        <a:p>
          <a:r>
            <a:rPr lang="en-US" sz="2800" b="1" dirty="0">
              <a:latin typeface="Ink Free" panose="03080402000500000000" pitchFamily="66" charset="0"/>
            </a:rPr>
            <a:t>Taking Notes</a:t>
          </a:r>
        </a:p>
      </dgm:t>
    </dgm:pt>
    <dgm:pt modelId="{93269980-DA7A-47A6-BE63-1BC9AEBADAC2}" type="parTrans" cxnId="{A41F137C-BC0D-4954-B641-4B3E1A2E2B7D}">
      <dgm:prSet/>
      <dgm:spPr/>
      <dgm:t>
        <a:bodyPr/>
        <a:lstStyle/>
        <a:p>
          <a:endParaRPr lang="en-US" sz="1800">
            <a:latin typeface="Ink Free" panose="03080402000500000000" pitchFamily="66" charset="0"/>
          </a:endParaRPr>
        </a:p>
      </dgm:t>
    </dgm:pt>
    <dgm:pt modelId="{8F5DADA8-0A56-41B3-9311-B287A4923BBB}" type="sibTrans" cxnId="{A41F137C-BC0D-4954-B641-4B3E1A2E2B7D}">
      <dgm:prSet/>
      <dgm:spPr/>
      <dgm:t>
        <a:bodyPr/>
        <a:lstStyle/>
        <a:p>
          <a:endParaRPr lang="en-US" sz="1800">
            <a:latin typeface="Ink Free" panose="03080402000500000000" pitchFamily="66" charset="0"/>
          </a:endParaRPr>
        </a:p>
      </dgm:t>
    </dgm:pt>
    <dgm:pt modelId="{79C33912-3996-4B0B-8786-192576324B86}">
      <dgm:prSet phldrT="[Text]" custT="1"/>
      <dgm:spPr>
        <a:noFill/>
      </dgm:spPr>
      <dgm:t>
        <a:bodyPr/>
        <a:lstStyle/>
        <a:p>
          <a:r>
            <a:rPr lang="en-US" sz="2800" b="1" dirty="0">
              <a:latin typeface="Ink Free" panose="03080402000500000000" pitchFamily="66" charset="0"/>
            </a:rPr>
            <a:t>Meeting Facilitation</a:t>
          </a:r>
        </a:p>
      </dgm:t>
    </dgm:pt>
    <dgm:pt modelId="{21F5C09B-66FF-4FCF-867E-FCA0F40C26BF}" type="parTrans" cxnId="{8621E7CC-DB51-437C-A7C4-D679E54B8D10}">
      <dgm:prSet/>
      <dgm:spPr/>
      <dgm:t>
        <a:bodyPr/>
        <a:lstStyle/>
        <a:p>
          <a:endParaRPr lang="en-US" sz="1800">
            <a:latin typeface="Ink Free" panose="03080402000500000000" pitchFamily="66" charset="0"/>
          </a:endParaRPr>
        </a:p>
      </dgm:t>
    </dgm:pt>
    <dgm:pt modelId="{1EE0F5CC-4AF8-44A9-AF3B-A5BF87DC7AF3}" type="sibTrans" cxnId="{8621E7CC-DB51-437C-A7C4-D679E54B8D10}">
      <dgm:prSet/>
      <dgm:spPr/>
      <dgm:t>
        <a:bodyPr/>
        <a:lstStyle/>
        <a:p>
          <a:endParaRPr lang="en-US" sz="1800">
            <a:latin typeface="Ink Free" panose="03080402000500000000" pitchFamily="66" charset="0"/>
          </a:endParaRPr>
        </a:p>
      </dgm:t>
    </dgm:pt>
    <dgm:pt modelId="{D7C3B037-7A73-4BC9-A18B-2A0C4AFA15CA}">
      <dgm:prSet phldrT="[Text]" custT="1"/>
      <dgm:spPr/>
      <dgm:t>
        <a:bodyPr/>
        <a:lstStyle/>
        <a:p>
          <a:r>
            <a:rPr lang="en-US" sz="2800" b="1" dirty="0">
              <a:latin typeface="Ink Free" panose="03080402000500000000" pitchFamily="66" charset="0"/>
            </a:rPr>
            <a:t>Discovery &amp; Innovation</a:t>
          </a:r>
        </a:p>
      </dgm:t>
    </dgm:pt>
    <dgm:pt modelId="{1612D481-3E1C-4DFB-85B6-428E1E6554BC}" type="parTrans" cxnId="{5DD2FE2D-A570-477C-BA1F-8C5105512F53}">
      <dgm:prSet/>
      <dgm:spPr/>
      <dgm:t>
        <a:bodyPr/>
        <a:lstStyle/>
        <a:p>
          <a:endParaRPr lang="en-US" sz="1800">
            <a:latin typeface="Ink Free" panose="03080402000500000000" pitchFamily="66" charset="0"/>
          </a:endParaRPr>
        </a:p>
      </dgm:t>
    </dgm:pt>
    <dgm:pt modelId="{7DD5254E-5BCE-486B-A089-1F967D224809}" type="sibTrans" cxnId="{5DD2FE2D-A570-477C-BA1F-8C5105512F53}">
      <dgm:prSet/>
      <dgm:spPr/>
      <dgm:t>
        <a:bodyPr/>
        <a:lstStyle/>
        <a:p>
          <a:endParaRPr lang="en-US" sz="1800">
            <a:latin typeface="Ink Free" panose="03080402000500000000" pitchFamily="66" charset="0"/>
          </a:endParaRPr>
        </a:p>
      </dgm:t>
    </dgm:pt>
    <dgm:pt modelId="{0E908155-5916-41BF-84C8-7BC96C629F03}" type="pres">
      <dgm:prSet presAssocID="{5DED590D-0181-44D2-B12E-DCC217179877}" presName="compositeShape" presStyleCnt="0">
        <dgm:presLayoutVars>
          <dgm:chMax val="7"/>
          <dgm:dir/>
          <dgm:resizeHandles val="exact"/>
        </dgm:presLayoutVars>
      </dgm:prSet>
      <dgm:spPr/>
    </dgm:pt>
    <dgm:pt modelId="{55932F19-699C-4D69-8031-F21759580E1F}" type="pres">
      <dgm:prSet presAssocID="{5DED590D-0181-44D2-B12E-DCC217179877}" presName="wedge1" presStyleLbl="node1" presStyleIdx="0" presStyleCnt="3" custScaleX="111373" custLinFactNeighborX="-5155" custLinFactNeighborY="2912"/>
      <dgm:spPr/>
    </dgm:pt>
    <dgm:pt modelId="{C23B2850-8199-4B8E-8E9D-37DE6813A20E}" type="pres">
      <dgm:prSet presAssocID="{5DED590D-0181-44D2-B12E-DCC217179877}" presName="wedge1Tx" presStyleLbl="node1" presStyleIdx="0" presStyleCnt="3">
        <dgm:presLayoutVars>
          <dgm:chMax val="0"/>
          <dgm:chPref val="0"/>
          <dgm:bulletEnabled val="1"/>
        </dgm:presLayoutVars>
      </dgm:prSet>
      <dgm:spPr/>
    </dgm:pt>
    <dgm:pt modelId="{B0D89A10-32CD-4BBA-B4F7-2F3299E6E860}" type="pres">
      <dgm:prSet presAssocID="{5DED590D-0181-44D2-B12E-DCC217179877}" presName="wedge2" presStyleLbl="node1" presStyleIdx="1" presStyleCnt="3" custScaleX="110945" custLinFactNeighborX="214" custLinFactNeighborY="214"/>
      <dgm:spPr/>
    </dgm:pt>
    <dgm:pt modelId="{C1B8C124-C62E-41C0-8CC0-DBE434772890}" type="pres">
      <dgm:prSet presAssocID="{5DED590D-0181-44D2-B12E-DCC217179877}" presName="wedge2Tx" presStyleLbl="node1" presStyleIdx="1" presStyleCnt="3">
        <dgm:presLayoutVars>
          <dgm:chMax val="0"/>
          <dgm:chPref val="0"/>
          <dgm:bulletEnabled val="1"/>
        </dgm:presLayoutVars>
      </dgm:prSet>
      <dgm:spPr/>
    </dgm:pt>
    <dgm:pt modelId="{930D1F08-72E6-4AAB-AF5B-14B74141A718}" type="pres">
      <dgm:prSet presAssocID="{5DED590D-0181-44D2-B12E-DCC217179877}" presName="wedge3" presStyleLbl="node1" presStyleIdx="2" presStyleCnt="3" custScaleX="111524" custLinFactNeighborX="214"/>
      <dgm:spPr/>
    </dgm:pt>
    <dgm:pt modelId="{5BF6DDC0-200A-4FC2-9B9B-EF9995B932D4}" type="pres">
      <dgm:prSet presAssocID="{5DED590D-0181-44D2-B12E-DCC217179877}" presName="wedge3Tx" presStyleLbl="node1" presStyleIdx="2" presStyleCnt="3">
        <dgm:presLayoutVars>
          <dgm:chMax val="0"/>
          <dgm:chPref val="0"/>
          <dgm:bulletEnabled val="1"/>
        </dgm:presLayoutVars>
      </dgm:prSet>
      <dgm:spPr/>
    </dgm:pt>
  </dgm:ptLst>
  <dgm:cxnLst>
    <dgm:cxn modelId="{5DD2FE2D-A570-477C-BA1F-8C5105512F53}" srcId="{5DED590D-0181-44D2-B12E-DCC217179877}" destId="{D7C3B037-7A73-4BC9-A18B-2A0C4AFA15CA}" srcOrd="2" destOrd="0" parTransId="{1612D481-3E1C-4DFB-85B6-428E1E6554BC}" sibTransId="{7DD5254E-5BCE-486B-A089-1F967D224809}"/>
    <dgm:cxn modelId="{E889BF33-BD89-41B8-8240-93FD32B4D547}" type="presOf" srcId="{D7C3B037-7A73-4BC9-A18B-2A0C4AFA15CA}" destId="{930D1F08-72E6-4AAB-AF5B-14B74141A718}" srcOrd="0" destOrd="0" presId="urn:microsoft.com/office/officeart/2005/8/layout/chart3"/>
    <dgm:cxn modelId="{08228934-3BCB-4FC7-959C-5EE3E17789CE}" type="presOf" srcId="{79C33912-3996-4B0B-8786-192576324B86}" destId="{C1B8C124-C62E-41C0-8CC0-DBE434772890}" srcOrd="1" destOrd="0" presId="urn:microsoft.com/office/officeart/2005/8/layout/chart3"/>
    <dgm:cxn modelId="{7D9EF940-5B2B-4C9F-AF9F-901719AD657D}" type="presOf" srcId="{79C33912-3996-4B0B-8786-192576324B86}" destId="{B0D89A10-32CD-4BBA-B4F7-2F3299E6E860}" srcOrd="0" destOrd="0" presId="urn:microsoft.com/office/officeart/2005/8/layout/chart3"/>
    <dgm:cxn modelId="{1FB21543-C8AF-4B95-8786-3EB98991F362}" type="presOf" srcId="{D7C3B037-7A73-4BC9-A18B-2A0C4AFA15CA}" destId="{5BF6DDC0-200A-4FC2-9B9B-EF9995B932D4}" srcOrd="1" destOrd="0" presId="urn:microsoft.com/office/officeart/2005/8/layout/chart3"/>
    <dgm:cxn modelId="{A41F137C-BC0D-4954-B641-4B3E1A2E2B7D}" srcId="{5DED590D-0181-44D2-B12E-DCC217179877}" destId="{96F72A14-EB72-42B9-9FBC-3E364A21B91D}" srcOrd="0" destOrd="0" parTransId="{93269980-DA7A-47A6-BE63-1BC9AEBADAC2}" sibTransId="{8F5DADA8-0A56-41B3-9311-B287A4923BBB}"/>
    <dgm:cxn modelId="{F3960581-9259-4A3E-8E67-204DAF06DA1C}" type="presOf" srcId="{5DED590D-0181-44D2-B12E-DCC217179877}" destId="{0E908155-5916-41BF-84C8-7BC96C629F03}" srcOrd="0" destOrd="0" presId="urn:microsoft.com/office/officeart/2005/8/layout/chart3"/>
    <dgm:cxn modelId="{A0736EB9-CFCD-4893-A03C-321177A1B349}" type="presOf" srcId="{96F72A14-EB72-42B9-9FBC-3E364A21B91D}" destId="{C23B2850-8199-4B8E-8E9D-37DE6813A20E}" srcOrd="1" destOrd="0" presId="urn:microsoft.com/office/officeart/2005/8/layout/chart3"/>
    <dgm:cxn modelId="{9FE65EC8-BA18-4CA5-A840-EBED1A278B90}" type="presOf" srcId="{96F72A14-EB72-42B9-9FBC-3E364A21B91D}" destId="{55932F19-699C-4D69-8031-F21759580E1F}" srcOrd="0" destOrd="0" presId="urn:microsoft.com/office/officeart/2005/8/layout/chart3"/>
    <dgm:cxn modelId="{8621E7CC-DB51-437C-A7C4-D679E54B8D10}" srcId="{5DED590D-0181-44D2-B12E-DCC217179877}" destId="{79C33912-3996-4B0B-8786-192576324B86}" srcOrd="1" destOrd="0" parTransId="{21F5C09B-66FF-4FCF-867E-FCA0F40C26BF}" sibTransId="{1EE0F5CC-4AF8-44A9-AF3B-A5BF87DC7AF3}"/>
    <dgm:cxn modelId="{ED8143C5-64F1-4515-B5FB-C48778AFB1F3}" type="presParOf" srcId="{0E908155-5916-41BF-84C8-7BC96C629F03}" destId="{55932F19-699C-4D69-8031-F21759580E1F}" srcOrd="0" destOrd="0" presId="urn:microsoft.com/office/officeart/2005/8/layout/chart3"/>
    <dgm:cxn modelId="{256C0B03-367C-4D5C-BA00-6720B8D603F7}" type="presParOf" srcId="{0E908155-5916-41BF-84C8-7BC96C629F03}" destId="{C23B2850-8199-4B8E-8E9D-37DE6813A20E}" srcOrd="1" destOrd="0" presId="urn:microsoft.com/office/officeart/2005/8/layout/chart3"/>
    <dgm:cxn modelId="{4DE80B28-2C10-4D5C-8A03-78F192ACDE94}" type="presParOf" srcId="{0E908155-5916-41BF-84C8-7BC96C629F03}" destId="{B0D89A10-32CD-4BBA-B4F7-2F3299E6E860}" srcOrd="2" destOrd="0" presId="urn:microsoft.com/office/officeart/2005/8/layout/chart3"/>
    <dgm:cxn modelId="{EE1E2531-2DCD-4F22-A2A8-DF4B5543C188}" type="presParOf" srcId="{0E908155-5916-41BF-84C8-7BC96C629F03}" destId="{C1B8C124-C62E-41C0-8CC0-DBE434772890}" srcOrd="3" destOrd="0" presId="urn:microsoft.com/office/officeart/2005/8/layout/chart3"/>
    <dgm:cxn modelId="{FF5E98FF-3862-4C3B-86DB-D4E21E4F20B3}" type="presParOf" srcId="{0E908155-5916-41BF-84C8-7BC96C629F03}" destId="{930D1F08-72E6-4AAB-AF5B-14B74141A718}" srcOrd="4" destOrd="0" presId="urn:microsoft.com/office/officeart/2005/8/layout/chart3"/>
    <dgm:cxn modelId="{42A24DF1-CC06-4915-B9F9-BA89BCCF3940}" type="presParOf" srcId="{0E908155-5916-41BF-84C8-7BC96C629F03}" destId="{5BF6DDC0-200A-4FC2-9B9B-EF9995B932D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ED590D-0181-44D2-B12E-DCC217179877}" type="doc">
      <dgm:prSet loTypeId="urn:microsoft.com/office/officeart/2005/8/layout/chart3" loCatId="cycle" qsTypeId="urn:microsoft.com/office/officeart/2005/8/quickstyle/simple1" qsCatId="simple" csTypeId="urn:microsoft.com/office/officeart/2005/8/colors/accent0_1" csCatId="mainScheme" phldr="1"/>
      <dgm:spPr/>
      <dgm:t>
        <a:bodyPr/>
        <a:lstStyle/>
        <a:p>
          <a:endParaRPr lang="en-US"/>
        </a:p>
      </dgm:t>
    </dgm:pt>
    <dgm:pt modelId="{96F72A14-EB72-42B9-9FBC-3E364A21B91D}">
      <dgm:prSet phldrT="[Text]" custT="1"/>
      <dgm:spPr>
        <a:noFill/>
      </dgm:spPr>
      <dgm:t>
        <a:bodyPr/>
        <a:lstStyle/>
        <a:p>
          <a:r>
            <a:rPr lang="en-US" sz="2800" b="1" dirty="0">
              <a:latin typeface="Ink Free" panose="03080402000500000000" pitchFamily="66" charset="0"/>
            </a:rPr>
            <a:t>Taking Notes</a:t>
          </a:r>
        </a:p>
      </dgm:t>
    </dgm:pt>
    <dgm:pt modelId="{93269980-DA7A-47A6-BE63-1BC9AEBADAC2}" type="parTrans" cxnId="{A41F137C-BC0D-4954-B641-4B3E1A2E2B7D}">
      <dgm:prSet/>
      <dgm:spPr/>
      <dgm:t>
        <a:bodyPr/>
        <a:lstStyle/>
        <a:p>
          <a:endParaRPr lang="en-US" sz="1800">
            <a:latin typeface="Ink Free" panose="03080402000500000000" pitchFamily="66" charset="0"/>
          </a:endParaRPr>
        </a:p>
      </dgm:t>
    </dgm:pt>
    <dgm:pt modelId="{8F5DADA8-0A56-41B3-9311-B287A4923BBB}" type="sibTrans" cxnId="{A41F137C-BC0D-4954-B641-4B3E1A2E2B7D}">
      <dgm:prSet/>
      <dgm:spPr/>
      <dgm:t>
        <a:bodyPr/>
        <a:lstStyle/>
        <a:p>
          <a:endParaRPr lang="en-US" sz="1800">
            <a:latin typeface="Ink Free" panose="03080402000500000000" pitchFamily="66" charset="0"/>
          </a:endParaRPr>
        </a:p>
      </dgm:t>
    </dgm:pt>
    <dgm:pt modelId="{79C33912-3996-4B0B-8786-192576324B86}">
      <dgm:prSet phldrT="[Text]" custT="1"/>
      <dgm:spPr>
        <a:solidFill>
          <a:srgbClr val="00FF00"/>
        </a:solidFill>
      </dgm:spPr>
      <dgm:t>
        <a:bodyPr/>
        <a:lstStyle/>
        <a:p>
          <a:r>
            <a:rPr lang="en-US" sz="2800" b="1" dirty="0">
              <a:latin typeface="Ink Free" panose="03080402000500000000" pitchFamily="66" charset="0"/>
            </a:rPr>
            <a:t>Meeting Facilitation</a:t>
          </a:r>
        </a:p>
      </dgm:t>
    </dgm:pt>
    <dgm:pt modelId="{21F5C09B-66FF-4FCF-867E-FCA0F40C26BF}" type="parTrans" cxnId="{8621E7CC-DB51-437C-A7C4-D679E54B8D10}">
      <dgm:prSet/>
      <dgm:spPr/>
      <dgm:t>
        <a:bodyPr/>
        <a:lstStyle/>
        <a:p>
          <a:endParaRPr lang="en-US" sz="1800">
            <a:latin typeface="Ink Free" panose="03080402000500000000" pitchFamily="66" charset="0"/>
          </a:endParaRPr>
        </a:p>
      </dgm:t>
    </dgm:pt>
    <dgm:pt modelId="{1EE0F5CC-4AF8-44A9-AF3B-A5BF87DC7AF3}" type="sibTrans" cxnId="{8621E7CC-DB51-437C-A7C4-D679E54B8D10}">
      <dgm:prSet/>
      <dgm:spPr/>
      <dgm:t>
        <a:bodyPr/>
        <a:lstStyle/>
        <a:p>
          <a:endParaRPr lang="en-US" sz="1800">
            <a:latin typeface="Ink Free" panose="03080402000500000000" pitchFamily="66" charset="0"/>
          </a:endParaRPr>
        </a:p>
      </dgm:t>
    </dgm:pt>
    <dgm:pt modelId="{D7C3B037-7A73-4BC9-A18B-2A0C4AFA15CA}">
      <dgm:prSet phldrT="[Text]" custT="1"/>
      <dgm:spPr/>
      <dgm:t>
        <a:bodyPr/>
        <a:lstStyle/>
        <a:p>
          <a:r>
            <a:rPr lang="en-US" sz="2800" b="1" dirty="0">
              <a:latin typeface="Ink Free" panose="03080402000500000000" pitchFamily="66" charset="0"/>
            </a:rPr>
            <a:t>Discovery &amp; Innovation</a:t>
          </a:r>
        </a:p>
      </dgm:t>
    </dgm:pt>
    <dgm:pt modelId="{1612D481-3E1C-4DFB-85B6-428E1E6554BC}" type="parTrans" cxnId="{5DD2FE2D-A570-477C-BA1F-8C5105512F53}">
      <dgm:prSet/>
      <dgm:spPr/>
      <dgm:t>
        <a:bodyPr/>
        <a:lstStyle/>
        <a:p>
          <a:endParaRPr lang="en-US" sz="1800">
            <a:latin typeface="Ink Free" panose="03080402000500000000" pitchFamily="66" charset="0"/>
          </a:endParaRPr>
        </a:p>
      </dgm:t>
    </dgm:pt>
    <dgm:pt modelId="{7DD5254E-5BCE-486B-A089-1F967D224809}" type="sibTrans" cxnId="{5DD2FE2D-A570-477C-BA1F-8C5105512F53}">
      <dgm:prSet/>
      <dgm:spPr/>
      <dgm:t>
        <a:bodyPr/>
        <a:lstStyle/>
        <a:p>
          <a:endParaRPr lang="en-US" sz="1800">
            <a:latin typeface="Ink Free" panose="03080402000500000000" pitchFamily="66" charset="0"/>
          </a:endParaRPr>
        </a:p>
      </dgm:t>
    </dgm:pt>
    <dgm:pt modelId="{0E908155-5916-41BF-84C8-7BC96C629F03}" type="pres">
      <dgm:prSet presAssocID="{5DED590D-0181-44D2-B12E-DCC217179877}" presName="compositeShape" presStyleCnt="0">
        <dgm:presLayoutVars>
          <dgm:chMax val="7"/>
          <dgm:dir/>
          <dgm:resizeHandles val="exact"/>
        </dgm:presLayoutVars>
      </dgm:prSet>
      <dgm:spPr/>
    </dgm:pt>
    <dgm:pt modelId="{55932F19-699C-4D69-8031-F21759580E1F}" type="pres">
      <dgm:prSet presAssocID="{5DED590D-0181-44D2-B12E-DCC217179877}" presName="wedge1" presStyleLbl="node1" presStyleIdx="0" presStyleCnt="3" custScaleX="111373" custLinFactNeighborX="-5155" custLinFactNeighborY="2912"/>
      <dgm:spPr/>
    </dgm:pt>
    <dgm:pt modelId="{C23B2850-8199-4B8E-8E9D-37DE6813A20E}" type="pres">
      <dgm:prSet presAssocID="{5DED590D-0181-44D2-B12E-DCC217179877}" presName="wedge1Tx" presStyleLbl="node1" presStyleIdx="0" presStyleCnt="3">
        <dgm:presLayoutVars>
          <dgm:chMax val="0"/>
          <dgm:chPref val="0"/>
          <dgm:bulletEnabled val="1"/>
        </dgm:presLayoutVars>
      </dgm:prSet>
      <dgm:spPr/>
    </dgm:pt>
    <dgm:pt modelId="{B0D89A10-32CD-4BBA-B4F7-2F3299E6E860}" type="pres">
      <dgm:prSet presAssocID="{5DED590D-0181-44D2-B12E-DCC217179877}" presName="wedge2" presStyleLbl="node1" presStyleIdx="1" presStyleCnt="3" custScaleX="110945" custLinFactNeighborX="214" custLinFactNeighborY="214"/>
      <dgm:spPr/>
    </dgm:pt>
    <dgm:pt modelId="{C1B8C124-C62E-41C0-8CC0-DBE434772890}" type="pres">
      <dgm:prSet presAssocID="{5DED590D-0181-44D2-B12E-DCC217179877}" presName="wedge2Tx" presStyleLbl="node1" presStyleIdx="1" presStyleCnt="3">
        <dgm:presLayoutVars>
          <dgm:chMax val="0"/>
          <dgm:chPref val="0"/>
          <dgm:bulletEnabled val="1"/>
        </dgm:presLayoutVars>
      </dgm:prSet>
      <dgm:spPr/>
    </dgm:pt>
    <dgm:pt modelId="{930D1F08-72E6-4AAB-AF5B-14B74141A718}" type="pres">
      <dgm:prSet presAssocID="{5DED590D-0181-44D2-B12E-DCC217179877}" presName="wedge3" presStyleLbl="node1" presStyleIdx="2" presStyleCnt="3" custScaleX="111524"/>
      <dgm:spPr/>
    </dgm:pt>
    <dgm:pt modelId="{5BF6DDC0-200A-4FC2-9B9B-EF9995B932D4}" type="pres">
      <dgm:prSet presAssocID="{5DED590D-0181-44D2-B12E-DCC217179877}" presName="wedge3Tx" presStyleLbl="node1" presStyleIdx="2" presStyleCnt="3">
        <dgm:presLayoutVars>
          <dgm:chMax val="0"/>
          <dgm:chPref val="0"/>
          <dgm:bulletEnabled val="1"/>
        </dgm:presLayoutVars>
      </dgm:prSet>
      <dgm:spPr/>
    </dgm:pt>
  </dgm:ptLst>
  <dgm:cxnLst>
    <dgm:cxn modelId="{5DD2FE2D-A570-477C-BA1F-8C5105512F53}" srcId="{5DED590D-0181-44D2-B12E-DCC217179877}" destId="{D7C3B037-7A73-4BC9-A18B-2A0C4AFA15CA}" srcOrd="2" destOrd="0" parTransId="{1612D481-3E1C-4DFB-85B6-428E1E6554BC}" sibTransId="{7DD5254E-5BCE-486B-A089-1F967D224809}"/>
    <dgm:cxn modelId="{E889BF33-BD89-41B8-8240-93FD32B4D547}" type="presOf" srcId="{D7C3B037-7A73-4BC9-A18B-2A0C4AFA15CA}" destId="{930D1F08-72E6-4AAB-AF5B-14B74141A718}" srcOrd="0" destOrd="0" presId="urn:microsoft.com/office/officeart/2005/8/layout/chart3"/>
    <dgm:cxn modelId="{08228934-3BCB-4FC7-959C-5EE3E17789CE}" type="presOf" srcId="{79C33912-3996-4B0B-8786-192576324B86}" destId="{C1B8C124-C62E-41C0-8CC0-DBE434772890}" srcOrd="1" destOrd="0" presId="urn:microsoft.com/office/officeart/2005/8/layout/chart3"/>
    <dgm:cxn modelId="{7D9EF940-5B2B-4C9F-AF9F-901719AD657D}" type="presOf" srcId="{79C33912-3996-4B0B-8786-192576324B86}" destId="{B0D89A10-32CD-4BBA-B4F7-2F3299E6E860}" srcOrd="0" destOrd="0" presId="urn:microsoft.com/office/officeart/2005/8/layout/chart3"/>
    <dgm:cxn modelId="{1FB21543-C8AF-4B95-8786-3EB98991F362}" type="presOf" srcId="{D7C3B037-7A73-4BC9-A18B-2A0C4AFA15CA}" destId="{5BF6DDC0-200A-4FC2-9B9B-EF9995B932D4}" srcOrd="1" destOrd="0" presId="urn:microsoft.com/office/officeart/2005/8/layout/chart3"/>
    <dgm:cxn modelId="{A41F137C-BC0D-4954-B641-4B3E1A2E2B7D}" srcId="{5DED590D-0181-44D2-B12E-DCC217179877}" destId="{96F72A14-EB72-42B9-9FBC-3E364A21B91D}" srcOrd="0" destOrd="0" parTransId="{93269980-DA7A-47A6-BE63-1BC9AEBADAC2}" sibTransId="{8F5DADA8-0A56-41B3-9311-B287A4923BBB}"/>
    <dgm:cxn modelId="{F3960581-9259-4A3E-8E67-204DAF06DA1C}" type="presOf" srcId="{5DED590D-0181-44D2-B12E-DCC217179877}" destId="{0E908155-5916-41BF-84C8-7BC96C629F03}" srcOrd="0" destOrd="0" presId="urn:microsoft.com/office/officeart/2005/8/layout/chart3"/>
    <dgm:cxn modelId="{A0736EB9-CFCD-4893-A03C-321177A1B349}" type="presOf" srcId="{96F72A14-EB72-42B9-9FBC-3E364A21B91D}" destId="{C23B2850-8199-4B8E-8E9D-37DE6813A20E}" srcOrd="1" destOrd="0" presId="urn:microsoft.com/office/officeart/2005/8/layout/chart3"/>
    <dgm:cxn modelId="{9FE65EC8-BA18-4CA5-A840-EBED1A278B90}" type="presOf" srcId="{96F72A14-EB72-42B9-9FBC-3E364A21B91D}" destId="{55932F19-699C-4D69-8031-F21759580E1F}" srcOrd="0" destOrd="0" presId="urn:microsoft.com/office/officeart/2005/8/layout/chart3"/>
    <dgm:cxn modelId="{8621E7CC-DB51-437C-A7C4-D679E54B8D10}" srcId="{5DED590D-0181-44D2-B12E-DCC217179877}" destId="{79C33912-3996-4B0B-8786-192576324B86}" srcOrd="1" destOrd="0" parTransId="{21F5C09B-66FF-4FCF-867E-FCA0F40C26BF}" sibTransId="{1EE0F5CC-4AF8-44A9-AF3B-A5BF87DC7AF3}"/>
    <dgm:cxn modelId="{ED8143C5-64F1-4515-B5FB-C48778AFB1F3}" type="presParOf" srcId="{0E908155-5916-41BF-84C8-7BC96C629F03}" destId="{55932F19-699C-4D69-8031-F21759580E1F}" srcOrd="0" destOrd="0" presId="urn:microsoft.com/office/officeart/2005/8/layout/chart3"/>
    <dgm:cxn modelId="{256C0B03-367C-4D5C-BA00-6720B8D603F7}" type="presParOf" srcId="{0E908155-5916-41BF-84C8-7BC96C629F03}" destId="{C23B2850-8199-4B8E-8E9D-37DE6813A20E}" srcOrd="1" destOrd="0" presId="urn:microsoft.com/office/officeart/2005/8/layout/chart3"/>
    <dgm:cxn modelId="{4DE80B28-2C10-4D5C-8A03-78F192ACDE94}" type="presParOf" srcId="{0E908155-5916-41BF-84C8-7BC96C629F03}" destId="{B0D89A10-32CD-4BBA-B4F7-2F3299E6E860}" srcOrd="2" destOrd="0" presId="urn:microsoft.com/office/officeart/2005/8/layout/chart3"/>
    <dgm:cxn modelId="{EE1E2531-2DCD-4F22-A2A8-DF4B5543C188}" type="presParOf" srcId="{0E908155-5916-41BF-84C8-7BC96C629F03}" destId="{C1B8C124-C62E-41C0-8CC0-DBE434772890}" srcOrd="3" destOrd="0" presId="urn:microsoft.com/office/officeart/2005/8/layout/chart3"/>
    <dgm:cxn modelId="{FF5E98FF-3862-4C3B-86DB-D4E21E4F20B3}" type="presParOf" srcId="{0E908155-5916-41BF-84C8-7BC96C629F03}" destId="{930D1F08-72E6-4AAB-AF5B-14B74141A718}" srcOrd="4" destOrd="0" presId="urn:microsoft.com/office/officeart/2005/8/layout/chart3"/>
    <dgm:cxn modelId="{42A24DF1-CC06-4915-B9F9-BA89BCCF3940}" type="presParOf" srcId="{0E908155-5916-41BF-84C8-7BC96C629F03}" destId="{5BF6DDC0-200A-4FC2-9B9B-EF9995B932D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ED590D-0181-44D2-B12E-DCC217179877}" type="doc">
      <dgm:prSet loTypeId="urn:microsoft.com/office/officeart/2005/8/layout/chart3" loCatId="cycle" qsTypeId="urn:microsoft.com/office/officeart/2005/8/quickstyle/simple1" qsCatId="simple" csTypeId="urn:microsoft.com/office/officeart/2005/8/colors/accent0_1" csCatId="mainScheme" phldr="1"/>
      <dgm:spPr/>
      <dgm:t>
        <a:bodyPr/>
        <a:lstStyle/>
        <a:p>
          <a:endParaRPr lang="en-US"/>
        </a:p>
      </dgm:t>
    </dgm:pt>
    <dgm:pt modelId="{96F72A14-EB72-42B9-9FBC-3E364A21B91D}">
      <dgm:prSet phldrT="[Text]" custT="1"/>
      <dgm:spPr>
        <a:noFill/>
      </dgm:spPr>
      <dgm:t>
        <a:bodyPr/>
        <a:lstStyle/>
        <a:p>
          <a:r>
            <a:rPr lang="en-US" sz="2800" b="1" dirty="0">
              <a:latin typeface="Ink Free" panose="03080402000500000000" pitchFamily="66" charset="0"/>
            </a:rPr>
            <a:t>Taking Notes</a:t>
          </a:r>
        </a:p>
      </dgm:t>
    </dgm:pt>
    <dgm:pt modelId="{93269980-DA7A-47A6-BE63-1BC9AEBADAC2}" type="parTrans" cxnId="{A41F137C-BC0D-4954-B641-4B3E1A2E2B7D}">
      <dgm:prSet/>
      <dgm:spPr/>
      <dgm:t>
        <a:bodyPr/>
        <a:lstStyle/>
        <a:p>
          <a:endParaRPr lang="en-US" sz="1800">
            <a:latin typeface="Ink Free" panose="03080402000500000000" pitchFamily="66" charset="0"/>
          </a:endParaRPr>
        </a:p>
      </dgm:t>
    </dgm:pt>
    <dgm:pt modelId="{8F5DADA8-0A56-41B3-9311-B287A4923BBB}" type="sibTrans" cxnId="{A41F137C-BC0D-4954-B641-4B3E1A2E2B7D}">
      <dgm:prSet/>
      <dgm:spPr/>
      <dgm:t>
        <a:bodyPr/>
        <a:lstStyle/>
        <a:p>
          <a:endParaRPr lang="en-US" sz="1800">
            <a:latin typeface="Ink Free" panose="03080402000500000000" pitchFamily="66" charset="0"/>
          </a:endParaRPr>
        </a:p>
      </dgm:t>
    </dgm:pt>
    <dgm:pt modelId="{79C33912-3996-4B0B-8786-192576324B86}">
      <dgm:prSet phldrT="[Text]" custT="1"/>
      <dgm:spPr>
        <a:noFill/>
      </dgm:spPr>
      <dgm:t>
        <a:bodyPr/>
        <a:lstStyle/>
        <a:p>
          <a:r>
            <a:rPr lang="en-US" sz="2800" b="1" dirty="0">
              <a:latin typeface="Ink Free" panose="03080402000500000000" pitchFamily="66" charset="0"/>
            </a:rPr>
            <a:t>Meeting Facilitation</a:t>
          </a:r>
        </a:p>
      </dgm:t>
    </dgm:pt>
    <dgm:pt modelId="{21F5C09B-66FF-4FCF-867E-FCA0F40C26BF}" type="parTrans" cxnId="{8621E7CC-DB51-437C-A7C4-D679E54B8D10}">
      <dgm:prSet/>
      <dgm:spPr/>
      <dgm:t>
        <a:bodyPr/>
        <a:lstStyle/>
        <a:p>
          <a:endParaRPr lang="en-US" sz="1800">
            <a:latin typeface="Ink Free" panose="03080402000500000000" pitchFamily="66" charset="0"/>
          </a:endParaRPr>
        </a:p>
      </dgm:t>
    </dgm:pt>
    <dgm:pt modelId="{1EE0F5CC-4AF8-44A9-AF3B-A5BF87DC7AF3}" type="sibTrans" cxnId="{8621E7CC-DB51-437C-A7C4-D679E54B8D10}">
      <dgm:prSet/>
      <dgm:spPr/>
      <dgm:t>
        <a:bodyPr/>
        <a:lstStyle/>
        <a:p>
          <a:endParaRPr lang="en-US" sz="1800">
            <a:latin typeface="Ink Free" panose="03080402000500000000" pitchFamily="66" charset="0"/>
          </a:endParaRPr>
        </a:p>
      </dgm:t>
    </dgm:pt>
    <dgm:pt modelId="{D7C3B037-7A73-4BC9-A18B-2A0C4AFA15CA}">
      <dgm:prSet phldrT="[Text]" custT="1"/>
      <dgm:spPr>
        <a:solidFill>
          <a:srgbClr val="00FFFF"/>
        </a:solidFill>
      </dgm:spPr>
      <dgm:t>
        <a:bodyPr/>
        <a:lstStyle/>
        <a:p>
          <a:r>
            <a:rPr lang="en-US" sz="2800" b="1" dirty="0">
              <a:latin typeface="Ink Free" panose="03080402000500000000" pitchFamily="66" charset="0"/>
            </a:rPr>
            <a:t>Discovery &amp; Innovation</a:t>
          </a:r>
        </a:p>
      </dgm:t>
    </dgm:pt>
    <dgm:pt modelId="{1612D481-3E1C-4DFB-85B6-428E1E6554BC}" type="parTrans" cxnId="{5DD2FE2D-A570-477C-BA1F-8C5105512F53}">
      <dgm:prSet/>
      <dgm:spPr/>
      <dgm:t>
        <a:bodyPr/>
        <a:lstStyle/>
        <a:p>
          <a:endParaRPr lang="en-US" sz="1800">
            <a:latin typeface="Ink Free" panose="03080402000500000000" pitchFamily="66" charset="0"/>
          </a:endParaRPr>
        </a:p>
      </dgm:t>
    </dgm:pt>
    <dgm:pt modelId="{7DD5254E-5BCE-486B-A089-1F967D224809}" type="sibTrans" cxnId="{5DD2FE2D-A570-477C-BA1F-8C5105512F53}">
      <dgm:prSet/>
      <dgm:spPr/>
      <dgm:t>
        <a:bodyPr/>
        <a:lstStyle/>
        <a:p>
          <a:endParaRPr lang="en-US" sz="1800">
            <a:latin typeface="Ink Free" panose="03080402000500000000" pitchFamily="66" charset="0"/>
          </a:endParaRPr>
        </a:p>
      </dgm:t>
    </dgm:pt>
    <dgm:pt modelId="{0E908155-5916-41BF-84C8-7BC96C629F03}" type="pres">
      <dgm:prSet presAssocID="{5DED590D-0181-44D2-B12E-DCC217179877}" presName="compositeShape" presStyleCnt="0">
        <dgm:presLayoutVars>
          <dgm:chMax val="7"/>
          <dgm:dir/>
          <dgm:resizeHandles val="exact"/>
        </dgm:presLayoutVars>
      </dgm:prSet>
      <dgm:spPr/>
    </dgm:pt>
    <dgm:pt modelId="{55932F19-699C-4D69-8031-F21759580E1F}" type="pres">
      <dgm:prSet presAssocID="{5DED590D-0181-44D2-B12E-DCC217179877}" presName="wedge1" presStyleLbl="node1" presStyleIdx="0" presStyleCnt="3" custScaleX="111373" custLinFactNeighborX="-5155" custLinFactNeighborY="2912"/>
      <dgm:spPr/>
    </dgm:pt>
    <dgm:pt modelId="{C23B2850-8199-4B8E-8E9D-37DE6813A20E}" type="pres">
      <dgm:prSet presAssocID="{5DED590D-0181-44D2-B12E-DCC217179877}" presName="wedge1Tx" presStyleLbl="node1" presStyleIdx="0" presStyleCnt="3">
        <dgm:presLayoutVars>
          <dgm:chMax val="0"/>
          <dgm:chPref val="0"/>
          <dgm:bulletEnabled val="1"/>
        </dgm:presLayoutVars>
      </dgm:prSet>
      <dgm:spPr/>
    </dgm:pt>
    <dgm:pt modelId="{B0D89A10-32CD-4BBA-B4F7-2F3299E6E860}" type="pres">
      <dgm:prSet presAssocID="{5DED590D-0181-44D2-B12E-DCC217179877}" presName="wedge2" presStyleLbl="node1" presStyleIdx="1" presStyleCnt="3" custScaleX="110945" custLinFactNeighborX="214" custLinFactNeighborY="214"/>
      <dgm:spPr/>
    </dgm:pt>
    <dgm:pt modelId="{C1B8C124-C62E-41C0-8CC0-DBE434772890}" type="pres">
      <dgm:prSet presAssocID="{5DED590D-0181-44D2-B12E-DCC217179877}" presName="wedge2Tx" presStyleLbl="node1" presStyleIdx="1" presStyleCnt="3">
        <dgm:presLayoutVars>
          <dgm:chMax val="0"/>
          <dgm:chPref val="0"/>
          <dgm:bulletEnabled val="1"/>
        </dgm:presLayoutVars>
      </dgm:prSet>
      <dgm:spPr/>
    </dgm:pt>
    <dgm:pt modelId="{930D1F08-72E6-4AAB-AF5B-14B74141A718}" type="pres">
      <dgm:prSet presAssocID="{5DED590D-0181-44D2-B12E-DCC217179877}" presName="wedge3" presStyleLbl="node1" presStyleIdx="2" presStyleCnt="3" custScaleX="111524"/>
      <dgm:spPr/>
    </dgm:pt>
    <dgm:pt modelId="{5BF6DDC0-200A-4FC2-9B9B-EF9995B932D4}" type="pres">
      <dgm:prSet presAssocID="{5DED590D-0181-44D2-B12E-DCC217179877}" presName="wedge3Tx" presStyleLbl="node1" presStyleIdx="2" presStyleCnt="3">
        <dgm:presLayoutVars>
          <dgm:chMax val="0"/>
          <dgm:chPref val="0"/>
          <dgm:bulletEnabled val="1"/>
        </dgm:presLayoutVars>
      </dgm:prSet>
      <dgm:spPr/>
    </dgm:pt>
  </dgm:ptLst>
  <dgm:cxnLst>
    <dgm:cxn modelId="{5DD2FE2D-A570-477C-BA1F-8C5105512F53}" srcId="{5DED590D-0181-44D2-B12E-DCC217179877}" destId="{D7C3B037-7A73-4BC9-A18B-2A0C4AFA15CA}" srcOrd="2" destOrd="0" parTransId="{1612D481-3E1C-4DFB-85B6-428E1E6554BC}" sibTransId="{7DD5254E-5BCE-486B-A089-1F967D224809}"/>
    <dgm:cxn modelId="{E889BF33-BD89-41B8-8240-93FD32B4D547}" type="presOf" srcId="{D7C3B037-7A73-4BC9-A18B-2A0C4AFA15CA}" destId="{930D1F08-72E6-4AAB-AF5B-14B74141A718}" srcOrd="0" destOrd="0" presId="urn:microsoft.com/office/officeart/2005/8/layout/chart3"/>
    <dgm:cxn modelId="{08228934-3BCB-4FC7-959C-5EE3E17789CE}" type="presOf" srcId="{79C33912-3996-4B0B-8786-192576324B86}" destId="{C1B8C124-C62E-41C0-8CC0-DBE434772890}" srcOrd="1" destOrd="0" presId="urn:microsoft.com/office/officeart/2005/8/layout/chart3"/>
    <dgm:cxn modelId="{7D9EF940-5B2B-4C9F-AF9F-901719AD657D}" type="presOf" srcId="{79C33912-3996-4B0B-8786-192576324B86}" destId="{B0D89A10-32CD-4BBA-B4F7-2F3299E6E860}" srcOrd="0" destOrd="0" presId="urn:microsoft.com/office/officeart/2005/8/layout/chart3"/>
    <dgm:cxn modelId="{1FB21543-C8AF-4B95-8786-3EB98991F362}" type="presOf" srcId="{D7C3B037-7A73-4BC9-A18B-2A0C4AFA15CA}" destId="{5BF6DDC0-200A-4FC2-9B9B-EF9995B932D4}" srcOrd="1" destOrd="0" presId="urn:microsoft.com/office/officeart/2005/8/layout/chart3"/>
    <dgm:cxn modelId="{A41F137C-BC0D-4954-B641-4B3E1A2E2B7D}" srcId="{5DED590D-0181-44D2-B12E-DCC217179877}" destId="{96F72A14-EB72-42B9-9FBC-3E364A21B91D}" srcOrd="0" destOrd="0" parTransId="{93269980-DA7A-47A6-BE63-1BC9AEBADAC2}" sibTransId="{8F5DADA8-0A56-41B3-9311-B287A4923BBB}"/>
    <dgm:cxn modelId="{F3960581-9259-4A3E-8E67-204DAF06DA1C}" type="presOf" srcId="{5DED590D-0181-44D2-B12E-DCC217179877}" destId="{0E908155-5916-41BF-84C8-7BC96C629F03}" srcOrd="0" destOrd="0" presId="urn:microsoft.com/office/officeart/2005/8/layout/chart3"/>
    <dgm:cxn modelId="{A0736EB9-CFCD-4893-A03C-321177A1B349}" type="presOf" srcId="{96F72A14-EB72-42B9-9FBC-3E364A21B91D}" destId="{C23B2850-8199-4B8E-8E9D-37DE6813A20E}" srcOrd="1" destOrd="0" presId="urn:microsoft.com/office/officeart/2005/8/layout/chart3"/>
    <dgm:cxn modelId="{9FE65EC8-BA18-4CA5-A840-EBED1A278B90}" type="presOf" srcId="{96F72A14-EB72-42B9-9FBC-3E364A21B91D}" destId="{55932F19-699C-4D69-8031-F21759580E1F}" srcOrd="0" destOrd="0" presId="urn:microsoft.com/office/officeart/2005/8/layout/chart3"/>
    <dgm:cxn modelId="{8621E7CC-DB51-437C-A7C4-D679E54B8D10}" srcId="{5DED590D-0181-44D2-B12E-DCC217179877}" destId="{79C33912-3996-4B0B-8786-192576324B86}" srcOrd="1" destOrd="0" parTransId="{21F5C09B-66FF-4FCF-867E-FCA0F40C26BF}" sibTransId="{1EE0F5CC-4AF8-44A9-AF3B-A5BF87DC7AF3}"/>
    <dgm:cxn modelId="{ED8143C5-64F1-4515-B5FB-C48778AFB1F3}" type="presParOf" srcId="{0E908155-5916-41BF-84C8-7BC96C629F03}" destId="{55932F19-699C-4D69-8031-F21759580E1F}" srcOrd="0" destOrd="0" presId="urn:microsoft.com/office/officeart/2005/8/layout/chart3"/>
    <dgm:cxn modelId="{256C0B03-367C-4D5C-BA00-6720B8D603F7}" type="presParOf" srcId="{0E908155-5916-41BF-84C8-7BC96C629F03}" destId="{C23B2850-8199-4B8E-8E9D-37DE6813A20E}" srcOrd="1" destOrd="0" presId="urn:microsoft.com/office/officeart/2005/8/layout/chart3"/>
    <dgm:cxn modelId="{4DE80B28-2C10-4D5C-8A03-78F192ACDE94}" type="presParOf" srcId="{0E908155-5916-41BF-84C8-7BC96C629F03}" destId="{B0D89A10-32CD-4BBA-B4F7-2F3299E6E860}" srcOrd="2" destOrd="0" presId="urn:microsoft.com/office/officeart/2005/8/layout/chart3"/>
    <dgm:cxn modelId="{EE1E2531-2DCD-4F22-A2A8-DF4B5543C188}" type="presParOf" srcId="{0E908155-5916-41BF-84C8-7BC96C629F03}" destId="{C1B8C124-C62E-41C0-8CC0-DBE434772890}" srcOrd="3" destOrd="0" presId="urn:microsoft.com/office/officeart/2005/8/layout/chart3"/>
    <dgm:cxn modelId="{FF5E98FF-3862-4C3B-86DB-D4E21E4F20B3}" type="presParOf" srcId="{0E908155-5916-41BF-84C8-7BC96C629F03}" destId="{930D1F08-72E6-4AAB-AF5B-14B74141A718}" srcOrd="4" destOrd="0" presId="urn:microsoft.com/office/officeart/2005/8/layout/chart3"/>
    <dgm:cxn modelId="{42A24DF1-CC06-4915-B9F9-BA89BCCF3940}" type="presParOf" srcId="{0E908155-5916-41BF-84C8-7BC96C629F03}" destId="{5BF6DDC0-200A-4FC2-9B9B-EF9995B932D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52C4B-B467-4EDB-B742-1F8477EBE59F}">
      <dsp:nvSpPr>
        <dsp:cNvPr id="0" name=""/>
        <dsp:cNvSpPr/>
      </dsp:nvSpPr>
      <dsp:spPr>
        <a:xfrm>
          <a:off x="-4881706" y="-748095"/>
          <a:ext cx="5814192" cy="5814192"/>
        </a:xfrm>
        <a:prstGeom prst="blockArc">
          <a:avLst>
            <a:gd name="adj1" fmla="val 18900000"/>
            <a:gd name="adj2" fmla="val 2700000"/>
            <a:gd name="adj3" fmla="val 372"/>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76B609-6962-4423-8479-25B7FECD3953}">
      <dsp:nvSpPr>
        <dsp:cNvPr id="0" name=""/>
        <dsp:cNvSpPr/>
      </dsp:nvSpPr>
      <dsp:spPr>
        <a:xfrm>
          <a:off x="408009" y="269788"/>
          <a:ext cx="10901490" cy="539922"/>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42856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Ink Free" panose="03080402000500000000" pitchFamily="66" charset="0"/>
            </a:rPr>
            <a:t>Regional Director Europe @ IIBA®</a:t>
          </a:r>
        </a:p>
      </dsp:txBody>
      <dsp:txXfrm>
        <a:off x="408009" y="269788"/>
        <a:ext cx="10901490" cy="539922"/>
      </dsp:txXfrm>
    </dsp:sp>
    <dsp:sp modelId="{5D5B03E0-F069-40C2-8B54-AEAA010F7296}">
      <dsp:nvSpPr>
        <dsp:cNvPr id="0" name=""/>
        <dsp:cNvSpPr/>
      </dsp:nvSpPr>
      <dsp:spPr>
        <a:xfrm>
          <a:off x="70557" y="202298"/>
          <a:ext cx="674903" cy="674903"/>
        </a:xfrm>
        <a:prstGeom prst="ellips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sp>
    <dsp:sp modelId="{A7464626-C515-48A8-9ECF-595A21A1DFD9}">
      <dsp:nvSpPr>
        <dsp:cNvPr id="0" name=""/>
        <dsp:cNvSpPr/>
      </dsp:nvSpPr>
      <dsp:spPr>
        <a:xfrm>
          <a:off x="794902" y="1079413"/>
          <a:ext cx="10514597" cy="539922"/>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65670" tIns="50800" rIns="50800" bIns="50800" numCol="1" spcCol="1270" anchor="ctr" anchorCtr="0">
          <a:noAutofit/>
        </a:bodyPr>
        <a:lstStyle/>
        <a:p>
          <a:pPr marL="0" lvl="0" indent="0" algn="l" defTabSz="889000">
            <a:lnSpc>
              <a:spcPct val="90000"/>
            </a:lnSpc>
            <a:spcBef>
              <a:spcPct val="0"/>
            </a:spcBef>
            <a:spcAft>
              <a:spcPct val="35000"/>
            </a:spcAft>
            <a:buNone/>
          </a:pPr>
          <a:r>
            <a:rPr lang="en-US" sz="2800" b="1" i="0" kern="1200">
              <a:latin typeface="Ink Free" panose="03080402000500000000" pitchFamily="66" charset="0"/>
            </a:rPr>
            <a:t>LEGO® SERIOUS PLAY® Facilitator </a:t>
          </a:r>
          <a:endParaRPr lang="en-US" sz="2800" b="1" kern="1200" dirty="0">
            <a:latin typeface="Ink Free" panose="03080402000500000000" pitchFamily="66" charset="0"/>
            <a:ea typeface="+mn-ea"/>
            <a:cs typeface="+mn-cs"/>
          </a:endParaRPr>
        </a:p>
      </dsp:txBody>
      <dsp:txXfrm>
        <a:off x="794902" y="1079413"/>
        <a:ext cx="10514597" cy="539922"/>
      </dsp:txXfrm>
    </dsp:sp>
    <dsp:sp modelId="{382CBBDD-CC0F-42DE-BBDC-408152FC6794}">
      <dsp:nvSpPr>
        <dsp:cNvPr id="0" name=""/>
        <dsp:cNvSpPr/>
      </dsp:nvSpPr>
      <dsp:spPr>
        <a:xfrm>
          <a:off x="457450" y="1011923"/>
          <a:ext cx="674903" cy="674903"/>
        </a:xfrm>
        <a:prstGeom prst="ellipse">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DC548433-B882-495E-A9C5-563AF02D677E}">
      <dsp:nvSpPr>
        <dsp:cNvPr id="0" name=""/>
        <dsp:cNvSpPr/>
      </dsp:nvSpPr>
      <dsp:spPr>
        <a:xfrm>
          <a:off x="913647" y="1889038"/>
          <a:ext cx="10395852" cy="539922"/>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2856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Ink Free" panose="03080402000500000000" pitchFamily="66" charset="0"/>
            </a:rPr>
            <a:t>Business Trainer &amp; Coach</a:t>
          </a:r>
        </a:p>
      </dsp:txBody>
      <dsp:txXfrm>
        <a:off x="913647" y="1889038"/>
        <a:ext cx="10395852" cy="539922"/>
      </dsp:txXfrm>
    </dsp:sp>
    <dsp:sp modelId="{A16358FC-C9F4-49C8-8C3A-8FDAE1484405}">
      <dsp:nvSpPr>
        <dsp:cNvPr id="0" name=""/>
        <dsp:cNvSpPr/>
      </dsp:nvSpPr>
      <dsp:spPr>
        <a:xfrm>
          <a:off x="576195" y="1821548"/>
          <a:ext cx="674903" cy="674903"/>
        </a:xfrm>
        <a:prstGeom prst="ellipse">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0C819FAD-7372-4838-9B91-7AF4BC599CEF}">
      <dsp:nvSpPr>
        <dsp:cNvPr id="0" name=""/>
        <dsp:cNvSpPr/>
      </dsp:nvSpPr>
      <dsp:spPr>
        <a:xfrm>
          <a:off x="794902" y="2698663"/>
          <a:ext cx="10514597" cy="53992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56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Ink Free" panose="03080402000500000000" pitchFamily="66" charset="0"/>
            </a:rPr>
            <a:t>Keynote Speaker</a:t>
          </a:r>
        </a:p>
      </dsp:txBody>
      <dsp:txXfrm>
        <a:off x="794902" y="2698663"/>
        <a:ext cx="10514597" cy="539922"/>
      </dsp:txXfrm>
    </dsp:sp>
    <dsp:sp modelId="{260374F9-39D6-4B4C-8C50-0814E2710664}">
      <dsp:nvSpPr>
        <dsp:cNvPr id="0" name=""/>
        <dsp:cNvSpPr/>
      </dsp:nvSpPr>
      <dsp:spPr>
        <a:xfrm>
          <a:off x="457450" y="2631173"/>
          <a:ext cx="674903" cy="674903"/>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56C3F7-B595-4063-BEAB-F92532E023B6}">
      <dsp:nvSpPr>
        <dsp:cNvPr id="0" name=""/>
        <dsp:cNvSpPr/>
      </dsp:nvSpPr>
      <dsp:spPr>
        <a:xfrm>
          <a:off x="408009" y="3508288"/>
          <a:ext cx="10901490" cy="539922"/>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2856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Ink Free" panose="03080402000500000000" pitchFamily="66" charset="0"/>
            </a:rPr>
            <a:t>Bestselling Author</a:t>
          </a:r>
        </a:p>
      </dsp:txBody>
      <dsp:txXfrm>
        <a:off x="408009" y="3508288"/>
        <a:ext cx="10901490" cy="539922"/>
      </dsp:txXfrm>
    </dsp:sp>
    <dsp:sp modelId="{B244814E-530E-4A7A-BDF7-E9B5070C3AE8}">
      <dsp:nvSpPr>
        <dsp:cNvPr id="0" name=""/>
        <dsp:cNvSpPr/>
      </dsp:nvSpPr>
      <dsp:spPr>
        <a:xfrm>
          <a:off x="70557" y="3440798"/>
          <a:ext cx="674903" cy="674903"/>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A858F-2336-45B2-A4BA-1F95C518376C}">
      <dsp:nvSpPr>
        <dsp:cNvPr id="0" name=""/>
        <dsp:cNvSpPr/>
      </dsp:nvSpPr>
      <dsp:spPr>
        <a:xfrm>
          <a:off x="3829261" y="2438400"/>
          <a:ext cx="2980266" cy="2980266"/>
        </a:xfrm>
        <a:prstGeom prst="gear9">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Ink Free" panose="03080402000500000000" pitchFamily="66" charset="0"/>
            </a:rPr>
            <a:t>How?</a:t>
          </a:r>
        </a:p>
      </dsp:txBody>
      <dsp:txXfrm>
        <a:off x="4428427" y="3136513"/>
        <a:ext cx="1781934" cy="1531918"/>
      </dsp:txXfrm>
    </dsp:sp>
    <dsp:sp modelId="{E846D734-AAC7-4008-9DE4-61ED0E1EE8E4}">
      <dsp:nvSpPr>
        <dsp:cNvPr id="0" name=""/>
        <dsp:cNvSpPr/>
      </dsp:nvSpPr>
      <dsp:spPr>
        <a:xfrm>
          <a:off x="2095288" y="1733973"/>
          <a:ext cx="2167466" cy="2167466"/>
        </a:xfrm>
        <a:prstGeom prst="gear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What?</a:t>
          </a:r>
        </a:p>
      </dsp:txBody>
      <dsp:txXfrm>
        <a:off x="2640954" y="2282937"/>
        <a:ext cx="1076134" cy="1069538"/>
      </dsp:txXfrm>
    </dsp:sp>
    <dsp:sp modelId="{9AA43071-07A9-4370-9D1A-98AF6B31969E}">
      <dsp:nvSpPr>
        <dsp:cNvPr id="0" name=""/>
        <dsp:cNvSpPr/>
      </dsp:nvSpPr>
      <dsp:spPr>
        <a:xfrm rot="20700000">
          <a:off x="3309290" y="238642"/>
          <a:ext cx="2123675" cy="2123675"/>
        </a:xfrm>
        <a:prstGeom prst="gear6">
          <a:avLst/>
        </a:prstGeom>
        <a:solidFill>
          <a:srgbClr val="FFFF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highlight>
                <a:srgbClr val="FFFF00"/>
              </a:highlight>
              <a:latin typeface="Ink Free" panose="03080402000500000000" pitchFamily="66" charset="0"/>
            </a:rPr>
            <a:t>Why?</a:t>
          </a:r>
        </a:p>
      </dsp:txBody>
      <dsp:txXfrm rot="-20700000">
        <a:off x="3775074" y="704426"/>
        <a:ext cx="1192106" cy="1192106"/>
      </dsp:txXfrm>
    </dsp:sp>
    <dsp:sp modelId="{5AC08CA6-B9DC-440C-96D1-F58763CE655E}">
      <dsp:nvSpPr>
        <dsp:cNvPr id="0" name=""/>
        <dsp:cNvSpPr/>
      </dsp:nvSpPr>
      <dsp:spPr>
        <a:xfrm>
          <a:off x="3613772" y="1980864"/>
          <a:ext cx="3814741" cy="3814741"/>
        </a:xfrm>
        <a:prstGeom prst="circularArrow">
          <a:avLst>
            <a:gd name="adj1" fmla="val 4688"/>
            <a:gd name="adj2" fmla="val 299029"/>
            <a:gd name="adj3" fmla="val 2539295"/>
            <a:gd name="adj4" fmla="val 15812321"/>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19E7CD-03C8-435F-90A0-9C209013880A}">
      <dsp:nvSpPr>
        <dsp:cNvPr id="0" name=""/>
        <dsp:cNvSpPr/>
      </dsp:nvSpPr>
      <dsp:spPr>
        <a:xfrm>
          <a:off x="1711433" y="1249140"/>
          <a:ext cx="2771648" cy="2771648"/>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94311C-0E6B-42AF-BD1F-C625861A42F9}">
      <dsp:nvSpPr>
        <dsp:cNvPr id="0" name=""/>
        <dsp:cNvSpPr/>
      </dsp:nvSpPr>
      <dsp:spPr>
        <a:xfrm>
          <a:off x="2818062" y="-231776"/>
          <a:ext cx="2988394" cy="2988394"/>
        </a:xfrm>
        <a:prstGeom prst="circularArrow">
          <a:avLst>
            <a:gd name="adj1" fmla="val 5984"/>
            <a:gd name="adj2" fmla="val 394124"/>
            <a:gd name="adj3" fmla="val 13313824"/>
            <a:gd name="adj4" fmla="val 10508221"/>
            <a:gd name="adj5" fmla="val 6981"/>
          </a:avLst>
        </a:prstGeom>
        <a:solidFill>
          <a:srgbClr val="FFFF00"/>
        </a:solidFill>
        <a:ln>
          <a:solidFill>
            <a:schemeClr val="tx1"/>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3649A-5E6E-46EC-907C-B7D61885E075}">
      <dsp:nvSpPr>
        <dsp:cNvPr id="0" name=""/>
        <dsp:cNvSpPr/>
      </dsp:nvSpPr>
      <dsp:spPr>
        <a:xfrm rot="16200000">
          <a:off x="631918" y="-631918"/>
          <a:ext cx="2007693" cy="3271530"/>
        </a:xfrm>
        <a:prstGeom prst="round1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sz="2300" b="1" kern="1200" dirty="0">
              <a:highlight>
                <a:srgbClr val="00FF00"/>
              </a:highlight>
            </a:rPr>
            <a:t> </a:t>
          </a:r>
          <a:r>
            <a:rPr lang="en-US" sz="2300" b="1" kern="1200" dirty="0">
              <a:highlight>
                <a:srgbClr val="00FF00"/>
              </a:highlight>
              <a:latin typeface="Ink Free" panose="03080402000500000000" pitchFamily="66" charset="0"/>
            </a:rPr>
            <a:t>Goal</a:t>
          </a:r>
        </a:p>
        <a:p>
          <a:pPr marL="171450" lvl="1" indent="-171450" algn="l" defTabSz="800100">
            <a:lnSpc>
              <a:spcPct val="90000"/>
            </a:lnSpc>
            <a:spcBef>
              <a:spcPct val="0"/>
            </a:spcBef>
            <a:spcAft>
              <a:spcPct val="15000"/>
            </a:spcAft>
            <a:buChar char="•"/>
          </a:pPr>
          <a:r>
            <a:rPr lang="en-US" sz="1800" kern="1200" dirty="0"/>
            <a:t>“Sense of Purpose”</a:t>
          </a:r>
        </a:p>
      </dsp:txBody>
      <dsp:txXfrm rot="5400000">
        <a:off x="0" y="0"/>
        <a:ext cx="3271530" cy="1505769"/>
      </dsp:txXfrm>
    </dsp:sp>
    <dsp:sp modelId="{6E34DB48-A40F-4A22-8077-4A3EA3304BBA}">
      <dsp:nvSpPr>
        <dsp:cNvPr id="0" name=""/>
        <dsp:cNvSpPr/>
      </dsp:nvSpPr>
      <dsp:spPr>
        <a:xfrm>
          <a:off x="3271530" y="0"/>
          <a:ext cx="3271530" cy="2007693"/>
        </a:xfrm>
        <a:prstGeom prst="round1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sz="2300" b="1" kern="1200" dirty="0">
              <a:highlight>
                <a:srgbClr val="00FFFF"/>
              </a:highlight>
              <a:latin typeface="Ink Free" panose="03080402000500000000" pitchFamily="66" charset="0"/>
            </a:rPr>
            <a:t> Rules</a:t>
          </a:r>
        </a:p>
        <a:p>
          <a:pPr marL="171450" lvl="1" indent="-171450" algn="l" defTabSz="800100">
            <a:lnSpc>
              <a:spcPct val="90000"/>
            </a:lnSpc>
            <a:spcBef>
              <a:spcPct val="0"/>
            </a:spcBef>
            <a:spcAft>
              <a:spcPct val="15000"/>
            </a:spcAft>
            <a:buChar char="•"/>
          </a:pPr>
          <a:r>
            <a:rPr lang="en-US" sz="1800" kern="1200" dirty="0"/>
            <a:t>“Unleash creativity and foster strategic thinking”</a:t>
          </a:r>
        </a:p>
      </dsp:txBody>
      <dsp:txXfrm>
        <a:off x="3271530" y="0"/>
        <a:ext cx="3271530" cy="1505769"/>
      </dsp:txXfrm>
    </dsp:sp>
    <dsp:sp modelId="{CFFAA1DA-0B58-4E56-99EF-46AA7B417E53}">
      <dsp:nvSpPr>
        <dsp:cNvPr id="0" name=""/>
        <dsp:cNvSpPr/>
      </dsp:nvSpPr>
      <dsp:spPr>
        <a:xfrm rot="10800000">
          <a:off x="0" y="2007693"/>
          <a:ext cx="3271530" cy="2007693"/>
        </a:xfrm>
        <a:prstGeom prst="round1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highlight>
                <a:srgbClr val="0000FF"/>
              </a:highlight>
              <a:latin typeface="Ink Free" panose="03080402000500000000" pitchFamily="66" charset="0"/>
            </a:rPr>
            <a:t> Feedback </a:t>
          </a:r>
        </a:p>
        <a:p>
          <a:pPr marL="171450" lvl="1" indent="-171450" algn="l" defTabSz="800100">
            <a:lnSpc>
              <a:spcPct val="90000"/>
            </a:lnSpc>
            <a:spcBef>
              <a:spcPct val="0"/>
            </a:spcBef>
            <a:spcAft>
              <a:spcPct val="15000"/>
            </a:spcAft>
            <a:buChar char="•"/>
          </a:pPr>
          <a:r>
            <a:rPr lang="en-US" sz="1800" kern="1200" dirty="0"/>
            <a:t>“Provides motivation to keep playing”</a:t>
          </a:r>
        </a:p>
      </dsp:txBody>
      <dsp:txXfrm rot="10800000">
        <a:off x="0" y="2509616"/>
        <a:ext cx="3271530" cy="1505769"/>
      </dsp:txXfrm>
    </dsp:sp>
    <dsp:sp modelId="{17F344E9-DA05-4719-8903-ACD6D70C8078}">
      <dsp:nvSpPr>
        <dsp:cNvPr id="0" name=""/>
        <dsp:cNvSpPr/>
      </dsp:nvSpPr>
      <dsp:spPr>
        <a:xfrm rot="5400000">
          <a:off x="3903448" y="1375774"/>
          <a:ext cx="2007693" cy="3271530"/>
        </a:xfrm>
        <a:prstGeom prst="round1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highlight>
                <a:srgbClr val="FF00FF"/>
              </a:highlight>
            </a:rPr>
            <a:t> </a:t>
          </a:r>
          <a:r>
            <a:rPr lang="en-US" sz="2300" b="1" kern="1200" dirty="0">
              <a:solidFill>
                <a:schemeClr val="bg1"/>
              </a:solidFill>
              <a:highlight>
                <a:srgbClr val="FF00FF"/>
              </a:highlight>
              <a:latin typeface="Ink Free" panose="03080402000500000000" pitchFamily="66" charset="0"/>
            </a:rPr>
            <a:t>Voluntary Participation</a:t>
          </a:r>
        </a:p>
        <a:p>
          <a:pPr marL="171450" lvl="1" indent="-171450" algn="l" defTabSz="800100">
            <a:lnSpc>
              <a:spcPct val="90000"/>
            </a:lnSpc>
            <a:spcBef>
              <a:spcPct val="0"/>
            </a:spcBef>
            <a:spcAft>
              <a:spcPct val="15000"/>
            </a:spcAft>
            <a:buChar char="•"/>
          </a:pPr>
          <a:r>
            <a:rPr lang="en-US" sz="1800" kern="1200" dirty="0"/>
            <a:t> “Establishes common ground”</a:t>
          </a:r>
        </a:p>
      </dsp:txBody>
      <dsp:txXfrm rot="-5400000">
        <a:off x="3271530" y="2509616"/>
        <a:ext cx="3271530" cy="1505769"/>
      </dsp:txXfrm>
    </dsp:sp>
    <dsp:sp modelId="{306D2129-C17F-44F7-A278-6752463ABD3B}">
      <dsp:nvSpPr>
        <dsp:cNvPr id="0" name=""/>
        <dsp:cNvSpPr/>
      </dsp:nvSpPr>
      <dsp:spPr>
        <a:xfrm>
          <a:off x="2290071" y="1505769"/>
          <a:ext cx="1962918" cy="1003846"/>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kern="1200">
              <a:effectLst/>
              <a:highlight>
                <a:srgbClr val="FFFF00"/>
              </a:highlight>
              <a:latin typeface="Ink Free" panose="03080402000500000000" pitchFamily="66" charset="0"/>
            </a:rPr>
            <a:t>GAME</a:t>
          </a:r>
          <a:endParaRPr lang="en-US" sz="4000" b="1" kern="1200" dirty="0">
            <a:effectLst/>
            <a:highlight>
              <a:srgbClr val="FFFF00"/>
            </a:highlight>
            <a:latin typeface="Ink Free" panose="03080402000500000000" pitchFamily="66" charset="0"/>
          </a:endParaRPr>
        </a:p>
      </dsp:txBody>
      <dsp:txXfrm>
        <a:off x="2339075" y="1554773"/>
        <a:ext cx="1864910" cy="905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A858F-2336-45B2-A4BA-1F95C518376C}">
      <dsp:nvSpPr>
        <dsp:cNvPr id="0" name=""/>
        <dsp:cNvSpPr/>
      </dsp:nvSpPr>
      <dsp:spPr>
        <a:xfrm>
          <a:off x="3829261" y="2438400"/>
          <a:ext cx="2980266" cy="2980266"/>
        </a:xfrm>
        <a:prstGeom prst="gear9">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Ink Free" panose="03080402000500000000" pitchFamily="66" charset="0"/>
            </a:rPr>
            <a:t>How?</a:t>
          </a:r>
        </a:p>
      </dsp:txBody>
      <dsp:txXfrm>
        <a:off x="4428427" y="3136513"/>
        <a:ext cx="1781934" cy="1531918"/>
      </dsp:txXfrm>
    </dsp:sp>
    <dsp:sp modelId="{E846D734-AAC7-4008-9DE4-61ED0E1EE8E4}">
      <dsp:nvSpPr>
        <dsp:cNvPr id="0" name=""/>
        <dsp:cNvSpPr/>
      </dsp:nvSpPr>
      <dsp:spPr>
        <a:xfrm>
          <a:off x="2095288" y="1733973"/>
          <a:ext cx="2167466" cy="2167466"/>
        </a:xfrm>
        <a:prstGeom prst="gear6">
          <a:avLst/>
        </a:prstGeom>
        <a:solidFill>
          <a:srgbClr val="00FF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What?</a:t>
          </a:r>
        </a:p>
      </dsp:txBody>
      <dsp:txXfrm>
        <a:off x="2640954" y="2282937"/>
        <a:ext cx="1076134" cy="1069538"/>
      </dsp:txXfrm>
    </dsp:sp>
    <dsp:sp modelId="{9AA43071-07A9-4370-9D1A-98AF6B31969E}">
      <dsp:nvSpPr>
        <dsp:cNvPr id="0" name=""/>
        <dsp:cNvSpPr/>
      </dsp:nvSpPr>
      <dsp:spPr>
        <a:xfrm rot="20700000">
          <a:off x="3309290" y="238642"/>
          <a:ext cx="2123675" cy="2123675"/>
        </a:xfrm>
        <a:prstGeom prst="gear6">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Why?</a:t>
          </a:r>
        </a:p>
      </dsp:txBody>
      <dsp:txXfrm rot="-20700000">
        <a:off x="3775074" y="704426"/>
        <a:ext cx="1192106" cy="1192106"/>
      </dsp:txXfrm>
    </dsp:sp>
    <dsp:sp modelId="{5AC08CA6-B9DC-440C-96D1-F58763CE655E}">
      <dsp:nvSpPr>
        <dsp:cNvPr id="0" name=""/>
        <dsp:cNvSpPr/>
      </dsp:nvSpPr>
      <dsp:spPr>
        <a:xfrm>
          <a:off x="3613772" y="1980864"/>
          <a:ext cx="3814741" cy="3814741"/>
        </a:xfrm>
        <a:prstGeom prst="circularArrow">
          <a:avLst>
            <a:gd name="adj1" fmla="val 4688"/>
            <a:gd name="adj2" fmla="val 299029"/>
            <a:gd name="adj3" fmla="val 2539295"/>
            <a:gd name="adj4" fmla="val 15812321"/>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19E7CD-03C8-435F-90A0-9C209013880A}">
      <dsp:nvSpPr>
        <dsp:cNvPr id="0" name=""/>
        <dsp:cNvSpPr/>
      </dsp:nvSpPr>
      <dsp:spPr>
        <a:xfrm>
          <a:off x="1711433" y="1249140"/>
          <a:ext cx="2771648" cy="2771648"/>
        </a:xfrm>
        <a:prstGeom prst="leftCircularArrow">
          <a:avLst>
            <a:gd name="adj1" fmla="val 6452"/>
            <a:gd name="adj2" fmla="val 429999"/>
            <a:gd name="adj3" fmla="val 10489124"/>
            <a:gd name="adj4" fmla="val 14837806"/>
            <a:gd name="adj5" fmla="val 7527"/>
          </a:avLst>
        </a:prstGeom>
        <a:solidFill>
          <a:srgbClr val="00FF00"/>
        </a:solidFill>
        <a:ln>
          <a:noFill/>
        </a:ln>
        <a:effectLst/>
      </dsp:spPr>
      <dsp:style>
        <a:lnRef idx="0">
          <a:scrgbClr r="0" g="0" b="0"/>
        </a:lnRef>
        <a:fillRef idx="1">
          <a:scrgbClr r="0" g="0" b="0"/>
        </a:fillRef>
        <a:effectRef idx="0">
          <a:scrgbClr r="0" g="0" b="0"/>
        </a:effectRef>
        <a:fontRef idx="minor">
          <a:schemeClr val="lt1"/>
        </a:fontRef>
      </dsp:style>
    </dsp:sp>
    <dsp:sp modelId="{4C94311C-0E6B-42AF-BD1F-C625861A42F9}">
      <dsp:nvSpPr>
        <dsp:cNvPr id="0" name=""/>
        <dsp:cNvSpPr/>
      </dsp:nvSpPr>
      <dsp:spPr>
        <a:xfrm>
          <a:off x="2818062" y="-231776"/>
          <a:ext cx="2988394" cy="2988394"/>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A858F-2336-45B2-A4BA-1F95C518376C}">
      <dsp:nvSpPr>
        <dsp:cNvPr id="0" name=""/>
        <dsp:cNvSpPr/>
      </dsp:nvSpPr>
      <dsp:spPr>
        <a:xfrm>
          <a:off x="3829261" y="2438400"/>
          <a:ext cx="2980266" cy="2980266"/>
        </a:xfrm>
        <a:prstGeom prst="gear9">
          <a:avLst/>
        </a:prstGeom>
        <a:solidFill>
          <a:srgbClr val="00FF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Ink Free" panose="03080402000500000000" pitchFamily="66" charset="0"/>
            </a:rPr>
            <a:t>How?</a:t>
          </a:r>
        </a:p>
      </dsp:txBody>
      <dsp:txXfrm>
        <a:off x="4428427" y="3136513"/>
        <a:ext cx="1781934" cy="1531918"/>
      </dsp:txXfrm>
    </dsp:sp>
    <dsp:sp modelId="{E846D734-AAC7-4008-9DE4-61ED0E1EE8E4}">
      <dsp:nvSpPr>
        <dsp:cNvPr id="0" name=""/>
        <dsp:cNvSpPr/>
      </dsp:nvSpPr>
      <dsp:spPr>
        <a:xfrm>
          <a:off x="2095288" y="1733973"/>
          <a:ext cx="2167466" cy="2167466"/>
        </a:xfrm>
        <a:prstGeom prst="gear6">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What?</a:t>
          </a:r>
        </a:p>
      </dsp:txBody>
      <dsp:txXfrm>
        <a:off x="2640954" y="2282937"/>
        <a:ext cx="1076134" cy="1069538"/>
      </dsp:txXfrm>
    </dsp:sp>
    <dsp:sp modelId="{9AA43071-07A9-4370-9D1A-98AF6B31969E}">
      <dsp:nvSpPr>
        <dsp:cNvPr id="0" name=""/>
        <dsp:cNvSpPr/>
      </dsp:nvSpPr>
      <dsp:spPr>
        <a:xfrm rot="20700000">
          <a:off x="3309290" y="238642"/>
          <a:ext cx="2123675" cy="2123675"/>
        </a:xfrm>
        <a:prstGeom prst="gear6">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Why?</a:t>
          </a:r>
        </a:p>
      </dsp:txBody>
      <dsp:txXfrm rot="-20700000">
        <a:off x="3775074" y="704426"/>
        <a:ext cx="1192106" cy="1192106"/>
      </dsp:txXfrm>
    </dsp:sp>
    <dsp:sp modelId="{5AC08CA6-B9DC-440C-96D1-F58763CE655E}">
      <dsp:nvSpPr>
        <dsp:cNvPr id="0" name=""/>
        <dsp:cNvSpPr/>
      </dsp:nvSpPr>
      <dsp:spPr>
        <a:xfrm>
          <a:off x="3613772" y="1980864"/>
          <a:ext cx="3814741" cy="3814741"/>
        </a:xfrm>
        <a:prstGeom prst="circularArrow">
          <a:avLst>
            <a:gd name="adj1" fmla="val 4688"/>
            <a:gd name="adj2" fmla="val 299029"/>
            <a:gd name="adj3" fmla="val 2539295"/>
            <a:gd name="adj4" fmla="val 15812321"/>
            <a:gd name="adj5" fmla="val 5469"/>
          </a:avLst>
        </a:prstGeom>
        <a:solidFill>
          <a:srgbClr val="00FFFF"/>
        </a:solidFill>
        <a:ln>
          <a:noFill/>
        </a:ln>
        <a:effectLst/>
      </dsp:spPr>
      <dsp:style>
        <a:lnRef idx="0">
          <a:scrgbClr r="0" g="0" b="0"/>
        </a:lnRef>
        <a:fillRef idx="1">
          <a:scrgbClr r="0" g="0" b="0"/>
        </a:fillRef>
        <a:effectRef idx="0">
          <a:scrgbClr r="0" g="0" b="0"/>
        </a:effectRef>
        <a:fontRef idx="minor">
          <a:schemeClr val="lt1"/>
        </a:fontRef>
      </dsp:style>
    </dsp:sp>
    <dsp:sp modelId="{8E19E7CD-03C8-435F-90A0-9C209013880A}">
      <dsp:nvSpPr>
        <dsp:cNvPr id="0" name=""/>
        <dsp:cNvSpPr/>
      </dsp:nvSpPr>
      <dsp:spPr>
        <a:xfrm>
          <a:off x="1711433" y="1249140"/>
          <a:ext cx="2771648" cy="2771648"/>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94311C-0E6B-42AF-BD1F-C625861A42F9}">
      <dsp:nvSpPr>
        <dsp:cNvPr id="0" name=""/>
        <dsp:cNvSpPr/>
      </dsp:nvSpPr>
      <dsp:spPr>
        <a:xfrm>
          <a:off x="2818062" y="-231776"/>
          <a:ext cx="2988394" cy="2988394"/>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32F19-699C-4D69-8031-F21759580E1F}">
      <dsp:nvSpPr>
        <dsp:cNvPr id="0" name=""/>
        <dsp:cNvSpPr/>
      </dsp:nvSpPr>
      <dsp:spPr>
        <a:xfrm>
          <a:off x="1752770" y="537234"/>
          <a:ext cx="5465383" cy="4907278"/>
        </a:xfrm>
        <a:prstGeom prst="pie">
          <a:avLst>
            <a:gd name="adj1" fmla="val 16200000"/>
            <a:gd name="adj2" fmla="val 1800000"/>
          </a:avLst>
        </a:prstGeom>
        <a:solidFill>
          <a:srgbClr val="FFFF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Taking Notes</a:t>
          </a:r>
        </a:p>
      </dsp:txBody>
      <dsp:txXfrm>
        <a:off x="4724246" y="1442744"/>
        <a:ext cx="1854326" cy="1635759"/>
      </dsp:txXfrm>
    </dsp:sp>
    <dsp:sp modelId="{B0D89A10-32CD-4BBA-B4F7-2F3299E6E860}">
      <dsp:nvSpPr>
        <dsp:cNvPr id="0" name=""/>
        <dsp:cNvSpPr/>
      </dsp:nvSpPr>
      <dsp:spPr>
        <a:xfrm>
          <a:off x="1773784" y="550886"/>
          <a:ext cx="5444379" cy="4907278"/>
        </a:xfrm>
        <a:prstGeom prst="pie">
          <a:avLst>
            <a:gd name="adj1" fmla="val 1800000"/>
            <a:gd name="adj2" fmla="val 900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Meeting Facilitation</a:t>
          </a:r>
        </a:p>
      </dsp:txBody>
      <dsp:txXfrm>
        <a:off x="3264507" y="3647145"/>
        <a:ext cx="2462933" cy="1518919"/>
      </dsp:txXfrm>
    </dsp:sp>
    <dsp:sp modelId="{930D1F08-72E6-4AAB-AF5B-14B74141A718}">
      <dsp:nvSpPr>
        <dsp:cNvPr id="0" name=""/>
        <dsp:cNvSpPr/>
      </dsp:nvSpPr>
      <dsp:spPr>
        <a:xfrm>
          <a:off x="1759578" y="540384"/>
          <a:ext cx="5472793" cy="4907278"/>
        </a:xfrm>
        <a:prstGeom prst="pie">
          <a:avLst>
            <a:gd name="adj1" fmla="val 9000000"/>
            <a:gd name="adj2" fmla="val 162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Discovery &amp; Innovation</a:t>
          </a:r>
        </a:p>
      </dsp:txBody>
      <dsp:txXfrm>
        <a:off x="2345948" y="1504314"/>
        <a:ext cx="1856840" cy="16357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32F19-699C-4D69-8031-F21759580E1F}">
      <dsp:nvSpPr>
        <dsp:cNvPr id="0" name=""/>
        <dsp:cNvSpPr/>
      </dsp:nvSpPr>
      <dsp:spPr>
        <a:xfrm>
          <a:off x="1752770" y="537234"/>
          <a:ext cx="5465383" cy="4907278"/>
        </a:xfrm>
        <a:prstGeom prst="pie">
          <a:avLst>
            <a:gd name="adj1" fmla="val 16200000"/>
            <a:gd name="adj2" fmla="val 180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Taking Notes</a:t>
          </a:r>
        </a:p>
      </dsp:txBody>
      <dsp:txXfrm>
        <a:off x="4724246" y="1442744"/>
        <a:ext cx="1854326" cy="1635759"/>
      </dsp:txXfrm>
    </dsp:sp>
    <dsp:sp modelId="{B0D89A10-32CD-4BBA-B4F7-2F3299E6E860}">
      <dsp:nvSpPr>
        <dsp:cNvPr id="0" name=""/>
        <dsp:cNvSpPr/>
      </dsp:nvSpPr>
      <dsp:spPr>
        <a:xfrm>
          <a:off x="1773784" y="550886"/>
          <a:ext cx="5444379" cy="4907278"/>
        </a:xfrm>
        <a:prstGeom prst="pie">
          <a:avLst>
            <a:gd name="adj1" fmla="val 1800000"/>
            <a:gd name="adj2" fmla="val 9000000"/>
          </a:avLst>
        </a:prstGeom>
        <a:solidFill>
          <a:srgbClr val="00FF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Meeting Facilitation</a:t>
          </a:r>
        </a:p>
      </dsp:txBody>
      <dsp:txXfrm>
        <a:off x="3264507" y="3647145"/>
        <a:ext cx="2462933" cy="1518919"/>
      </dsp:txXfrm>
    </dsp:sp>
    <dsp:sp modelId="{930D1F08-72E6-4AAB-AF5B-14B74141A718}">
      <dsp:nvSpPr>
        <dsp:cNvPr id="0" name=""/>
        <dsp:cNvSpPr/>
      </dsp:nvSpPr>
      <dsp:spPr>
        <a:xfrm>
          <a:off x="1749076" y="540384"/>
          <a:ext cx="5472793" cy="4907278"/>
        </a:xfrm>
        <a:prstGeom prst="pie">
          <a:avLst>
            <a:gd name="adj1" fmla="val 9000000"/>
            <a:gd name="adj2" fmla="val 162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Discovery &amp; Innovation</a:t>
          </a:r>
        </a:p>
      </dsp:txBody>
      <dsp:txXfrm>
        <a:off x="2335447" y="1504314"/>
        <a:ext cx="1856840" cy="16357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32F19-699C-4D69-8031-F21759580E1F}">
      <dsp:nvSpPr>
        <dsp:cNvPr id="0" name=""/>
        <dsp:cNvSpPr/>
      </dsp:nvSpPr>
      <dsp:spPr>
        <a:xfrm>
          <a:off x="1752770" y="537234"/>
          <a:ext cx="5465383" cy="4907278"/>
        </a:xfrm>
        <a:prstGeom prst="pie">
          <a:avLst>
            <a:gd name="adj1" fmla="val 16200000"/>
            <a:gd name="adj2" fmla="val 180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Taking Notes</a:t>
          </a:r>
        </a:p>
      </dsp:txBody>
      <dsp:txXfrm>
        <a:off x="4724246" y="1442744"/>
        <a:ext cx="1854326" cy="1635759"/>
      </dsp:txXfrm>
    </dsp:sp>
    <dsp:sp modelId="{B0D89A10-32CD-4BBA-B4F7-2F3299E6E860}">
      <dsp:nvSpPr>
        <dsp:cNvPr id="0" name=""/>
        <dsp:cNvSpPr/>
      </dsp:nvSpPr>
      <dsp:spPr>
        <a:xfrm>
          <a:off x="1773784" y="550886"/>
          <a:ext cx="5444379" cy="4907278"/>
        </a:xfrm>
        <a:prstGeom prst="pie">
          <a:avLst>
            <a:gd name="adj1" fmla="val 1800000"/>
            <a:gd name="adj2" fmla="val 9000000"/>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Meeting Facilitation</a:t>
          </a:r>
        </a:p>
      </dsp:txBody>
      <dsp:txXfrm>
        <a:off x="3264507" y="3647145"/>
        <a:ext cx="2462933" cy="1518919"/>
      </dsp:txXfrm>
    </dsp:sp>
    <dsp:sp modelId="{930D1F08-72E6-4AAB-AF5B-14B74141A718}">
      <dsp:nvSpPr>
        <dsp:cNvPr id="0" name=""/>
        <dsp:cNvSpPr/>
      </dsp:nvSpPr>
      <dsp:spPr>
        <a:xfrm>
          <a:off x="1749076" y="540384"/>
          <a:ext cx="5472793" cy="4907278"/>
        </a:xfrm>
        <a:prstGeom prst="pie">
          <a:avLst>
            <a:gd name="adj1" fmla="val 9000000"/>
            <a:gd name="adj2" fmla="val 16200000"/>
          </a:avLst>
        </a:prstGeom>
        <a:solidFill>
          <a:srgbClr val="00FF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Ink Free" panose="03080402000500000000" pitchFamily="66" charset="0"/>
            </a:rPr>
            <a:t>Discovery &amp; Innovation</a:t>
          </a:r>
        </a:p>
      </dsp:txBody>
      <dsp:txXfrm>
        <a:off x="2335447" y="1504314"/>
        <a:ext cx="1856840" cy="16357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2:06:30.05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0,'0'0,"0"0,0 0,0 0,0 0,0 0,0 0,0 0,0 0,0 0,0 0,0 0,0 0,0 0,0 0,0 0,0 0,0 0,10224 0,-10192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1:37.28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0 102,'344'13,"28"-1,642-13,-543 2,-441-3,0-1,24-5,-21 2,1 2,5 1,3 0,21-5,28-2,85-2,33-2,-168 13,-25 1,0 0,0-1,0 0,0-2,7-1,104-26,-83 24,0 1,0 3,0 2,15 2,25 0,552-2,-610 1,1 2,-1 1,-1 1,1 2,0 0,43 10,-25-7,2-1,-1-3,30 0,246-7,-123 0,-178 0,0-1,0-1,12-3,-8 1,-1 1,7 1,-1 2,-13 0,0 0,0 0,0-2,4-1,1 0,0 1,0 0,21 1,7-1,-31 1,0-2,6-1,-9 1,2 1,-1 0,1 1,265 0,-147 4,1786-2,-1877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2:10.63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33,'725'18,"-629"-13,-19-2,63 13,-76-7,0-3,20-2,131-6,-72 0,-45 3,78-1,58-12,55-4,87 14,-284 3,-40-3,0-3,13-3,-6 0,28 1,-67 5,-1 0,1-2,10-3,-9 2,0 1,19-1,293 3,-170 4,-162-2,27-1,1 2,-1 1,0 1,10 3,3 1,0-1,0-3,1-1,22-4,2 2,13 3,-61 0,0 0,0 2,0 0,-1 0,4 3,26 9,-27-13,0 0,0-1,1-1,-1 0,1-2,5 1,-1 0,23 6,-2 1,1-2,-1-2,1-2,142-3,-66-1,490 2,-593 1,0 1,0 1,0 1,1 1,-6-2,10 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2:37.14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31,'848'0,"-822"-1,0-2,-1-1,9-2,-4 0,1 2,1 0,286 2,-162 4,-120 0,1 1,24 6,-21-2,0-3,3 0,-23-4,8 0,0 2,-1 1,15 3,86 30,-110-32,0 0,0-2,1 0,12-1,-7-1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2:39.88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1,'498'0,"-472"1,0 1,-1 2,9 3,-3-2,0 0,0-2,2-1,10 0,39 7,4 8,-33-5,1-3,36 1,-50-7,29 8,-32-5,1-1,9-2,507-2,-261-3,173 2,-441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2:41.80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0,'1203'0,"-929"16,-23-1,-129-17,-48 0,50 6,-42 10,-54-8,0-2,6 0,-9-2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2:48.65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1 177,'546'0,"-492"-2,-1-3,10-3,-8 0,53 0,-1 10,-35 0,39-5,-28-10,-54 7,0 1,5 2,-1 1,10 0,39-7,279-47,-245 44,0 5,15 6,-115 0,0-1,0 0,0-1,12-4,-8 3,-1 0,20-2,144 5,-104 2,-51 0,0 2,0 2,17 4,1 0,16 4,-2 3,0 3,10 6,-14-8,-34-10,-1 0,6 3,-2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2:07:43.86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278 166,'5'-1,"51"-15,2 4,-1 1,1 4,1 1,13 4,672 2,-290 2,8165-2,-8603 0,-1 1,1 0,-1 1,1 1,11 4,-22-6,1 1,-1 0,0 0,0 1,0-1,0 1,0 0,0 0,-1 1,0 0,1-1,-1 1,-1 1,1-1,-1 0,1 1,0 3,-3-7,0 0,-1 0,1 0,-1 1,1-1,-1 0,1 0,-1 1,0-1,0 0,0 1,1-1,-1 0,-1 1,1-1,0 1,0-1,0 0,-1 0,1 1,-1-1,1 0,-1 1,1-1,-1 0,0 0,1 0,-1 0,0 0,-1 1,-2 1,0 1,-1-1,1-1,-1 1,0 0,0-1,-1 0,-2 2,-5 1,0 0,0-1,-1-1,1 0,-1-1,1 0,-3-1,-32 1,-19-3,19 0,-417 10,-270 0,451-11,-2030 2,1963 9,8 1,-20-12,-277 4,490 6,-17 10,-97 7,-155-19,39-1,-501 6,770-12,-170 12,11-1,-774-11,1050 23,-2-19,-1 1,0 0,1-1,0 0,0 1,0-1,0-1,0 1,0-1,1 0,-1 0,1 0,4 1,12 3,1-1,14 1,-1 0,29 5,0-3,58 0,133-8,-120-2,4450-1,-2386 5,-181-2,-2017-2,-1-1,1 0,-1 1,1-1,-1 0,0 1,0-1,0 0,-1 1,0-3,1 0,-2-218,2 137,0 83,0 1,0 0,-1 0,0 0,1 0,-1 0,0 0,0 1,0-1,0 0,0 0,0 1,0-1,-1 0,1 1,-1-1,1 1,-1 0,0-1,1 1,-1 0,0 0,0 0,0 0,0 1,0-1,-11-4,1 1,-1 0,0 1,0 1,-10-3,-55-21,50 16,1 2,-1 0,-25-2,-32 3,1 3,-2 5,-91-4,-339-6,167 7,140-6,-83-2,-3151 10,1574 1,1591 8,8 0,-1088-9,1318-1,0 3,0 1,1 1,-1 3,1 1,-33 12,46-11,1-2,-1-2,-1 0,1-1,-19-1,-41-1,-9-5,-12 1,74 2,0 1,0 2,-18 5,17-4,1-1,-1-1,-26-3,10 1,51 3,0 1,1 1,-1-1,1 1,0-1,0 0,1 1,4 2,1-1,-1 0,1-1,0 0,1 0,-1-1,1 0,0 0,2 0,23 6,30 6,-33-9,55 9,1-4,0-4,43-4,-75-2,785 5,-492-9,6345 2,-8548 18,1563-9,-1284 21,1272-32,-509 6,534 11,-94 3,120-19,24 0,-95 17,14 3,-103-14,129 4,11 0,-358-10,10683 1,-10048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2:07:53.584"/>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 39,'0'0,"0"0,0 0,0 0,0 0,0 0,0 0,0 0,0 0,0 0,0 0,0 0,0 0,0 0,0 0,-1 0,8-1,89-15,1 5,1 3,73 6,32 1,118 3,-184 6,58 2,-65-7,113 18,-101-9,1-7,40-7,-35 0,4876 1,-2553 2,-2086 8,-11 1,4372-11,-4746 1,5 0,-2 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2:08:01.316"/>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76,'6'-2,"41"-14,1 1,0 2,1 3,0 2,1 1,31 2,439 6,-185 1,5029-2,-4931 19,-17 1,-276-20,414 10,369-2,-567-9,1294 1,-1292 10,-176-2,-5-2,285 6,-367-12,592 11,205-1,-553-12,1979 2,-2309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05:13.3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30,'440'0,"-421"-1,0-1,-1-1,1 0,0-2,3 0,0 1,15 0,275 1,-160 5,-126-1,0 2,0 1,5 1,50 7,-20-4,8 3,25 4,-18-4,-23-3,1-2,24-1,0-6,-39-1,1 2,-1 2,1 1,15 5,73 28,-95-30,-1-1,1-2,-1-1,1-1,0-2,2-2,44 1,242 2,-303 1,0 1,0 0,0 2,5 1,-2 0,0 0,18 0,-9-2,0 2,3 1,-12-1,5-1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05:18.8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32,'324'0,"-295"-2,1-1,-1-1,3-2,0 0,0 2,16 0,451 3,-239 2,-157-2,-12-1,36 6,-37 9,-58-7,0-1,20-1,328-3,-177-2,-167 2,0 3,29 6,-26-3,1-3,7 0,-5-3,-12-1,-1 1,0 1,16 5,-4-1,0-1,9-1,-9-2,0 3,7 2,186 29,-173-28,0-3,0-2,60-6,-11 1,89 2,-173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05:24.0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0 207,'156'-1,"20"-9,170-31,-327 40,0 1,0 1,0 1,-1 1,15 3,44 6,-66-12,1-1,0 0,-1 0,1-1,-1-1,8-2,37-7,-22 6,-1-1,-1-2,7-3,54-15,50-3,-84 20,-21 2,-1 3,20-1,39 7,-48 0,30-3,-59-1,-1 0,12-5,34-4,56 6,70 7,-54 1,432-2,-534 2,1 1,30 7,-27-3,0-2,9-2,-19-2,-10-1,1 0,-1 2,0 0,15 4,-6 0,2-1,-1-2,18 0,-14-2,1 3,16 3,-21-1,-2-1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0:49.98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0,'470'0,"-446"1,1 2,-1 0,14 5,-9-2,0-2,6 0,45-2,-42-1,1 0,31 7,10 2,1-3,0-4,48-6,103 4,-169 5,1 2,-13 0,0-3,7-2,-24-3,-1 1,1 2,-1 2,12 3,-2-1,0-2,0-2,0-2,39-4,3 2,-75 1,9-1,1 1,0 1,-1 1,1 1,6 3,2 0,0-1,0-1,0-1,6-1,116-3,-55-1,-73 2,0 2,-1 0,1 2,20 6,20-2,-47-7,0 1,1 1,3 1,0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21:50:55.89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30,'168'-1,"90"-15,-83 5,149 9,-150 4,1473-2,-1626 1,0 2,0 0,0 1,0 1,18 7,-7-2,26 4,-8-3,15 7,-32-8,0-2,0-1,0-1,10-2,-18-3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5732E-E480-4A53-96A4-79946BDEB4EC}" type="datetimeFigureOut">
              <a:rPr lang="sl-SI" smtClean="0"/>
              <a:t>24. 05. 2019</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28A00-707C-4CE7-A4E4-D07678F213B3}" type="slidenum">
              <a:rPr lang="sl-SI" smtClean="0"/>
              <a:t>‹#›</a:t>
            </a:fld>
            <a:endParaRPr lang="sl-SI"/>
          </a:p>
        </p:txBody>
      </p:sp>
    </p:spTree>
    <p:extLst>
      <p:ext uri="{BB962C8B-B14F-4D97-AF65-F5344CB8AC3E}">
        <p14:creationId xmlns:p14="http://schemas.microsoft.com/office/powerpoint/2010/main" val="215345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mindmap.com/softwar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mindjet.com/" TargetMode="External"/><Relationship Id="rId5" Type="http://schemas.openxmlformats.org/officeDocument/2006/relationships/hyperlink" Target="https://www.xmind.net/" TargetMode="External"/><Relationship Id="rId4" Type="http://schemas.openxmlformats.org/officeDocument/2006/relationships/hyperlink" Target="http://freemind.sourceforge.net/wiki/index.php/Main_Pag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3</a:t>
            </a:fld>
            <a:endParaRPr lang="sl-SI"/>
          </a:p>
        </p:txBody>
      </p:sp>
    </p:spTree>
    <p:extLst>
      <p:ext uri="{BB962C8B-B14F-4D97-AF65-F5344CB8AC3E}">
        <p14:creationId xmlns:p14="http://schemas.microsoft.com/office/powerpoint/2010/main" val="349061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9</a:t>
            </a:fld>
            <a:endParaRPr lang="sl-SI"/>
          </a:p>
        </p:txBody>
      </p:sp>
    </p:spTree>
    <p:extLst>
      <p:ext uri="{BB962C8B-B14F-4D97-AF65-F5344CB8AC3E}">
        <p14:creationId xmlns:p14="http://schemas.microsoft.com/office/powerpoint/2010/main" val="407592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Dissatisfiers (subconscious requirements) must be fulfilled by the system in any case. Otherwise, stakeholders will be disappointed and dissatisfied. Completely fulfilled dissatisfiers do not generate a positive disposition but merely help to avoid massive discontent. Dissatisfiers are dominantly influenced by existing systems. Therefore, observation and document-centric techniques are especially well suited for the elicitation of these factors.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Satisfiers (conscious requirements) are properties that are consciously known to the stakeholders and explicitly demanded. When these properties are fulfilled, stakeholders are content and satisfied, which is desirable. If some demanded properties are missing, the stakeholders probably will not accept the product. Their satisfaction decreases with each missing satisfier. Satisfiers can be elicited well using survey techniques.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Delighters (unconscious requirements) are properties of a system whose value is recognized only when the stakeholder can try out the system for herself or the requirements engineer proposes them. Creativity techniques are best suited to elicit delighters.</a:t>
            </a:r>
          </a:p>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13</a:t>
            </a:fld>
            <a:endParaRPr lang="sl-SI"/>
          </a:p>
        </p:txBody>
      </p:sp>
    </p:spTree>
    <p:extLst>
      <p:ext uri="{BB962C8B-B14F-4D97-AF65-F5344CB8AC3E}">
        <p14:creationId xmlns:p14="http://schemas.microsoft.com/office/powerpoint/2010/main" val="166079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15</a:t>
            </a:fld>
            <a:endParaRPr lang="sl-SI"/>
          </a:p>
        </p:txBody>
      </p:sp>
    </p:spTree>
    <p:extLst>
      <p:ext uri="{BB962C8B-B14F-4D97-AF65-F5344CB8AC3E}">
        <p14:creationId xmlns:p14="http://schemas.microsoft.com/office/powerpoint/2010/main" val="298202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visual thinking tool that can be applied to all cognitive functions, especially memory, learning, creativity and analysis</a:t>
            </a:r>
          </a:p>
          <a:p>
            <a:r>
              <a:rPr lang="en-US" dirty="0"/>
              <a:t>Mind Mapping is a process that involves a distinct combination of imagery, colour and visual-spatial arrangement</a:t>
            </a:r>
          </a:p>
          <a:p>
            <a:r>
              <a:rPr lang="en-US" dirty="0"/>
              <a:t>The technique maps out your thoughts using keywords that trigger associations in the brain to spark further ideas</a:t>
            </a:r>
          </a:p>
          <a:p>
            <a:r>
              <a:rPr lang="en-US" dirty="0"/>
              <a:t>Mind Maps can be drawn by hand or using software such as </a:t>
            </a:r>
            <a:r>
              <a:rPr lang="en-US" b="1" dirty="0" err="1">
                <a:hlinkClick r:id="rId3"/>
              </a:rPr>
              <a:t>iMindMap</a:t>
            </a:r>
            <a:r>
              <a:rPr lang="en-US" b="1" dirty="0"/>
              <a:t>, </a:t>
            </a:r>
            <a:r>
              <a:rPr lang="en-US" b="1" dirty="0" err="1">
                <a:hlinkClick r:id="rId4"/>
              </a:rPr>
              <a:t>FreeMind</a:t>
            </a:r>
            <a:r>
              <a:rPr lang="en-US" dirty="0"/>
              <a:t>, </a:t>
            </a:r>
            <a:r>
              <a:rPr lang="en-US" b="1" dirty="0" err="1">
                <a:hlinkClick r:id="rId5"/>
              </a:rPr>
              <a:t>XMind</a:t>
            </a:r>
            <a:r>
              <a:rPr lang="en-US" dirty="0"/>
              <a:t>, and </a:t>
            </a:r>
            <a:r>
              <a:rPr lang="en-US" b="1" dirty="0" err="1">
                <a:hlinkClick r:id="rId6"/>
              </a:rPr>
              <a:t>MindJet</a:t>
            </a:r>
            <a:r>
              <a:rPr lang="en-US" b="1" dirty="0"/>
              <a:t> </a:t>
            </a:r>
            <a:r>
              <a:rPr lang="en-US" dirty="0"/>
              <a:t>and others</a:t>
            </a:r>
          </a:p>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17</a:t>
            </a:fld>
            <a:endParaRPr lang="sl-SI"/>
          </a:p>
        </p:txBody>
      </p:sp>
    </p:spTree>
    <p:extLst>
      <p:ext uri="{BB962C8B-B14F-4D97-AF65-F5344CB8AC3E}">
        <p14:creationId xmlns:p14="http://schemas.microsoft.com/office/powerpoint/2010/main" val="423803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19</a:t>
            </a:fld>
            <a:endParaRPr lang="sl-SI"/>
          </a:p>
        </p:txBody>
      </p:sp>
    </p:spTree>
    <p:extLst>
      <p:ext uri="{BB962C8B-B14F-4D97-AF65-F5344CB8AC3E}">
        <p14:creationId xmlns:p14="http://schemas.microsoft.com/office/powerpoint/2010/main" val="139012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28A00-707C-4CE7-A4E4-D07678F213B3}" type="slidenum">
              <a:rPr lang="sl-SI" smtClean="0"/>
              <a:t>20</a:t>
            </a:fld>
            <a:endParaRPr lang="sl-SI"/>
          </a:p>
        </p:txBody>
      </p:sp>
    </p:spTree>
    <p:extLst>
      <p:ext uri="{BB962C8B-B14F-4D97-AF65-F5344CB8AC3E}">
        <p14:creationId xmlns:p14="http://schemas.microsoft.com/office/powerpoint/2010/main" val="2421582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a:extLst>
              <a:ext uri="{FF2B5EF4-FFF2-40B4-BE49-F238E27FC236}">
                <a16:creationId xmlns:a16="http://schemas.microsoft.com/office/drawing/2014/main" id="{F24F6269-F9E2-4B8E-AEC4-16472671875C}"/>
              </a:ext>
            </a:extLst>
          </p:cNvPr>
          <p:cNvSpPr>
            <a:spLocks noGrp="1"/>
          </p:cNvSpPr>
          <p:nvPr>
            <p:ph type="sldNum" sz="quarter" idx="12"/>
          </p:nvPr>
        </p:nvSpPr>
        <p:spPr>
          <a:xfrm>
            <a:off x="8737599" y="6356352"/>
            <a:ext cx="3293979" cy="365125"/>
          </a:xfrm>
          <a:prstGeom prst="rect">
            <a:avLst/>
          </a:prstGeom>
        </p:spPr>
        <p:txBody>
          <a:bodyPr/>
          <a:lstStyle>
            <a:lvl1pPr algn="r">
              <a:defRPr>
                <a:solidFill>
                  <a:srgbClr val="9BBB59"/>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91316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3704"/>
            </a:lvl1pPr>
            <a:lvl2pPr>
              <a:defRPr sz="3175"/>
            </a:lvl2pPr>
            <a:lvl3pPr>
              <a:defRPr sz="2645"/>
            </a:lvl3pPr>
            <a:lvl4pPr>
              <a:defRPr sz="2433"/>
            </a:lvl4pPr>
            <a:lvl5pPr>
              <a:defRPr sz="2433"/>
            </a:lvl5pPr>
            <a:lvl6pPr>
              <a:defRPr sz="2433"/>
            </a:lvl6pPr>
            <a:lvl7pPr>
              <a:defRPr sz="2433"/>
            </a:lvl7pPr>
            <a:lvl8pPr>
              <a:defRPr sz="2433"/>
            </a:lvl8pPr>
            <a:lvl9pPr>
              <a:defRPr sz="24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3704"/>
            </a:lvl1pPr>
            <a:lvl2pPr>
              <a:defRPr sz="3175"/>
            </a:lvl2pPr>
            <a:lvl3pPr>
              <a:defRPr sz="2645"/>
            </a:lvl3pPr>
            <a:lvl4pPr>
              <a:defRPr sz="2433"/>
            </a:lvl4pPr>
            <a:lvl5pPr>
              <a:defRPr sz="2433"/>
            </a:lvl5pPr>
            <a:lvl6pPr>
              <a:defRPr sz="2433"/>
            </a:lvl6pPr>
            <a:lvl7pPr>
              <a:defRPr sz="2433"/>
            </a:lvl7pPr>
            <a:lvl8pPr>
              <a:defRPr sz="2433"/>
            </a:lvl8pPr>
            <a:lvl9pPr>
              <a:defRPr sz="24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3">
            <a:extLst>
              <a:ext uri="{FF2B5EF4-FFF2-40B4-BE49-F238E27FC236}">
                <a16:creationId xmlns:a16="http://schemas.microsoft.com/office/drawing/2014/main" id="{3C4D5380-3C4F-49C7-9905-3DD596B38565}"/>
              </a:ext>
            </a:extLst>
          </p:cNvPr>
          <p:cNvSpPr>
            <a:spLocks noGrp="1"/>
          </p:cNvSpPr>
          <p:nvPr>
            <p:ph type="sldNum" sz="quarter" idx="12"/>
          </p:nvPr>
        </p:nvSpPr>
        <p:spPr>
          <a:xfrm>
            <a:off x="8737599" y="6356352"/>
            <a:ext cx="3293979" cy="365125"/>
          </a:xfrm>
          <a:prstGeom prst="rect">
            <a:avLst/>
          </a:prstGeom>
        </p:spPr>
        <p:txBody>
          <a:bodyPr/>
          <a:lstStyle>
            <a:lvl1pPr algn="r">
              <a:defRPr>
                <a:solidFill>
                  <a:srgbClr val="9BBB59"/>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6014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9156-7A34-438A-B96E-3F50B684A202}"/>
              </a:ext>
            </a:extLst>
          </p:cNvPr>
          <p:cNvSpPr>
            <a:spLocks noGrp="1"/>
          </p:cNvSpPr>
          <p:nvPr>
            <p:ph type="title"/>
          </p:nvPr>
        </p:nvSpPr>
        <p:spPr/>
        <p:txBody>
          <a:bodyPr/>
          <a:lstStyle/>
          <a:p>
            <a:r>
              <a:rPr lang="en-US"/>
              <a:t>Click to edit Master title style</a:t>
            </a:r>
          </a:p>
        </p:txBody>
      </p:sp>
      <p:sp>
        <p:nvSpPr>
          <p:cNvPr id="3" name="Номер слайда 3">
            <a:extLst>
              <a:ext uri="{FF2B5EF4-FFF2-40B4-BE49-F238E27FC236}">
                <a16:creationId xmlns:a16="http://schemas.microsoft.com/office/drawing/2014/main" id="{F9FBECC6-FE83-415E-9CDC-BC251CB3D159}"/>
              </a:ext>
            </a:extLst>
          </p:cNvPr>
          <p:cNvSpPr>
            <a:spLocks noGrp="1"/>
          </p:cNvSpPr>
          <p:nvPr>
            <p:ph type="sldNum" sz="quarter" idx="12"/>
          </p:nvPr>
        </p:nvSpPr>
        <p:spPr>
          <a:xfrm>
            <a:off x="8737599" y="6356352"/>
            <a:ext cx="3293979" cy="365125"/>
          </a:xfrm>
          <a:prstGeom prst="rect">
            <a:avLst/>
          </a:prstGeom>
        </p:spPr>
        <p:txBody>
          <a:bodyPr/>
          <a:lstStyle>
            <a:lvl1pPr algn="r">
              <a:defRPr>
                <a:solidFill>
                  <a:srgbClr val="9BBB59"/>
                </a:solidFill>
                <a:latin typeface="Ink Free" panose="03080402000500000000" pitchFamily="66" charset="0"/>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417502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56352"/>
            <a:ext cx="2844800" cy="365125"/>
          </a:xfrm>
          <a:prstGeom prst="rect">
            <a:avLst/>
          </a:prstGeom>
        </p:spPr>
        <p:txBody>
          <a:bodyPr/>
          <a:lstStyle/>
          <a:p>
            <a:endParaRPr lang="ru-RU" dirty="0"/>
          </a:p>
        </p:txBody>
      </p:sp>
      <p:sp>
        <p:nvSpPr>
          <p:cNvPr id="3" name="Нижний колонтитул 2"/>
          <p:cNvSpPr>
            <a:spLocks noGrp="1"/>
          </p:cNvSpPr>
          <p:nvPr>
            <p:ph type="ftr" sz="quarter" idx="11"/>
          </p:nvPr>
        </p:nvSpPr>
        <p:spPr>
          <a:xfrm>
            <a:off x="4165600" y="6356352"/>
            <a:ext cx="3860800" cy="365125"/>
          </a:xfrm>
          <a:prstGeom prst="rect">
            <a:avLst/>
          </a:prstGeom>
        </p:spPr>
        <p:txBody>
          <a:bodyPr/>
          <a:lstStyle/>
          <a:p>
            <a:endParaRPr lang="ru-RU" dirty="0"/>
          </a:p>
        </p:txBody>
      </p:sp>
      <p:sp>
        <p:nvSpPr>
          <p:cNvPr id="4" name="Номер слайда 3"/>
          <p:cNvSpPr>
            <a:spLocks noGrp="1"/>
          </p:cNvSpPr>
          <p:nvPr>
            <p:ph type="sldNum" sz="quarter" idx="12"/>
          </p:nvPr>
        </p:nvSpPr>
        <p:spPr>
          <a:xfrm>
            <a:off x="8737599" y="6356352"/>
            <a:ext cx="3293979" cy="365125"/>
          </a:xfrm>
          <a:prstGeom prst="rect">
            <a:avLst/>
          </a:prstGeom>
        </p:spPr>
        <p:txBody>
          <a:bodyPr/>
          <a:lstStyle>
            <a:lvl1pPr algn="r">
              <a:defRPr>
                <a:solidFill>
                  <a:srgbClr val="9BBB59"/>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828123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928519"/>
          </a:xfrm>
          <a:prstGeom prst="rect">
            <a:avLst/>
          </a:prstGeom>
        </p:spPr>
        <p:txBody>
          <a:bodyPr vert="horz" lIns="115214" tIns="57607" rIns="115214" bIns="57607" rtlCol="0" anchor="ctr">
            <a:normAutofit/>
          </a:bodyPr>
          <a:lstStyle/>
          <a:p>
            <a:r>
              <a:rPr lang="en-US" noProof="0"/>
              <a:t>Образец заголовка</a:t>
            </a:r>
          </a:p>
        </p:txBody>
      </p:sp>
      <p:sp>
        <p:nvSpPr>
          <p:cNvPr id="3" name="Текст 2"/>
          <p:cNvSpPr>
            <a:spLocks noGrp="1"/>
          </p:cNvSpPr>
          <p:nvPr>
            <p:ph type="body" idx="1"/>
          </p:nvPr>
        </p:nvSpPr>
        <p:spPr>
          <a:xfrm>
            <a:off x="635000" y="1562101"/>
            <a:ext cx="10947400" cy="4564064"/>
          </a:xfrm>
          <a:prstGeom prst="rect">
            <a:avLst/>
          </a:prstGeom>
        </p:spPr>
        <p:txBody>
          <a:bodyPr vert="horz" lIns="115214" tIns="57607" rIns="115214" bIns="57607"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pic>
        <p:nvPicPr>
          <p:cNvPr id="5" name="Рисунок 5">
            <a:extLst>
              <a:ext uri="{FF2B5EF4-FFF2-40B4-BE49-F238E27FC236}">
                <a16:creationId xmlns:a16="http://schemas.microsoft.com/office/drawing/2014/main" id="{6D2F592C-7F5B-41D0-8C1A-88F40F74DD4F}"/>
              </a:ext>
            </a:extLst>
          </p:cNvPr>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9471" y="417795"/>
            <a:ext cx="1281796" cy="628080"/>
          </a:xfrm>
          <a:prstGeom prst="rect">
            <a:avLst/>
          </a:prstGeom>
        </p:spPr>
      </p:pic>
      <p:sp>
        <p:nvSpPr>
          <p:cNvPr id="6" name="Номер слайда 3">
            <a:extLst>
              <a:ext uri="{FF2B5EF4-FFF2-40B4-BE49-F238E27FC236}">
                <a16:creationId xmlns:a16="http://schemas.microsoft.com/office/drawing/2014/main" id="{811E94B6-442D-4F94-96B8-1CFC2F62701A}"/>
              </a:ext>
            </a:extLst>
          </p:cNvPr>
          <p:cNvSpPr>
            <a:spLocks noGrp="1"/>
          </p:cNvSpPr>
          <p:nvPr>
            <p:ph type="sldNum" sz="quarter" idx="4"/>
          </p:nvPr>
        </p:nvSpPr>
        <p:spPr>
          <a:xfrm>
            <a:off x="8737599" y="6356352"/>
            <a:ext cx="3293979" cy="365125"/>
          </a:xfrm>
          <a:prstGeom prst="rect">
            <a:avLst/>
          </a:prstGeom>
        </p:spPr>
        <p:txBody>
          <a:bodyPr/>
          <a:lstStyle>
            <a:lvl1pPr algn="r">
              <a:defRPr>
                <a:solidFill>
                  <a:srgbClr val="9BBB59"/>
                </a:solidFill>
                <a:latin typeface="Ink Free" panose="03080402000500000000" pitchFamily="66" charset="0"/>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374207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2" r:id="rId3"/>
    <p:sldLayoutId id="2147483680" r:id="rId4"/>
  </p:sldLayoutIdLst>
  <p:hf hdr="0" ftr="0" dt="0"/>
  <p:txStyles>
    <p:titleStyle>
      <a:lvl1pPr algn="ctr" defTabSz="1219091" rtl="0" eaLnBrk="1" latinLnBrk="0" hangingPunct="1">
        <a:spcBef>
          <a:spcPct val="0"/>
        </a:spcBef>
        <a:buNone/>
        <a:defRPr sz="4800" b="1" kern="1200">
          <a:solidFill>
            <a:schemeClr val="tx1"/>
          </a:solidFill>
          <a:latin typeface="Ink Free" panose="03080402000500000000" pitchFamily="66" charset="0"/>
          <a:ea typeface="+mj-ea"/>
          <a:cs typeface="+mj-cs"/>
        </a:defRPr>
      </a:lvl1pPr>
    </p:titleStyle>
    <p:bodyStyle>
      <a:lvl1pPr marL="457159" indent="-457159" algn="l" defTabSz="1219091" rtl="0" eaLnBrk="1" latinLnBrk="0" hangingPunct="1">
        <a:spcBef>
          <a:spcPct val="20000"/>
        </a:spcBef>
        <a:buClr>
          <a:srgbClr val="4599D9"/>
        </a:buClr>
        <a:buFont typeface="Arial" pitchFamily="34" charset="0"/>
        <a:buChar char="•"/>
        <a:defRPr sz="3200" kern="1200">
          <a:solidFill>
            <a:schemeClr val="tx1"/>
          </a:solidFill>
          <a:latin typeface="+mn-lt"/>
          <a:ea typeface="+mn-ea"/>
          <a:cs typeface="+mn-cs"/>
        </a:defRPr>
      </a:lvl1pPr>
      <a:lvl2pPr marL="990511" indent="-380966" algn="l" defTabSz="1219091" rtl="0" eaLnBrk="1" latinLnBrk="0" hangingPunct="1">
        <a:spcBef>
          <a:spcPct val="20000"/>
        </a:spcBef>
        <a:buClr>
          <a:srgbClr val="4599D9"/>
        </a:buClr>
        <a:buFont typeface="Arial" pitchFamily="34" charset="0"/>
        <a:buChar char="–"/>
        <a:defRPr sz="2800" kern="1200">
          <a:solidFill>
            <a:schemeClr val="tx1"/>
          </a:solidFill>
          <a:latin typeface="+mn-lt"/>
          <a:ea typeface="+mn-ea"/>
          <a:cs typeface="+mn-cs"/>
        </a:defRPr>
      </a:lvl2pPr>
      <a:lvl3pPr marL="1523865" indent="-304772" algn="l" defTabSz="1219091" rtl="0" eaLnBrk="1" latinLnBrk="0" hangingPunct="1">
        <a:spcBef>
          <a:spcPct val="20000"/>
        </a:spcBef>
        <a:buClr>
          <a:srgbClr val="4599D9"/>
        </a:buClr>
        <a:buFont typeface="Arial" pitchFamily="34" charset="0"/>
        <a:buChar char="•"/>
        <a:defRPr sz="2000" kern="1200">
          <a:solidFill>
            <a:schemeClr val="tx1"/>
          </a:solidFill>
          <a:latin typeface="+mn-lt"/>
          <a:ea typeface="+mn-ea"/>
          <a:cs typeface="+mn-cs"/>
        </a:defRPr>
      </a:lvl3pPr>
      <a:lvl4pPr marL="2133411" indent="-304772" algn="l" defTabSz="121909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742955" indent="-304772" algn="l" defTabSz="121909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3352502" indent="-304772" algn="l" defTabSz="1219091" rtl="0" eaLnBrk="1" latinLnBrk="0" hangingPunct="1">
        <a:spcBef>
          <a:spcPct val="20000"/>
        </a:spcBef>
        <a:buFont typeface="Arial" pitchFamily="34" charset="0"/>
        <a:buChar char="•"/>
        <a:defRPr sz="2645" kern="1200">
          <a:solidFill>
            <a:schemeClr val="tx1"/>
          </a:solidFill>
          <a:latin typeface="+mn-lt"/>
          <a:ea typeface="+mn-ea"/>
          <a:cs typeface="+mn-cs"/>
        </a:defRPr>
      </a:lvl6pPr>
      <a:lvl7pPr marL="3962048" indent="-304772" algn="l" defTabSz="1219091" rtl="0" eaLnBrk="1" latinLnBrk="0" hangingPunct="1">
        <a:spcBef>
          <a:spcPct val="20000"/>
        </a:spcBef>
        <a:buFont typeface="Arial" pitchFamily="34" charset="0"/>
        <a:buChar char="•"/>
        <a:defRPr sz="2645" kern="1200">
          <a:solidFill>
            <a:schemeClr val="tx1"/>
          </a:solidFill>
          <a:latin typeface="+mn-lt"/>
          <a:ea typeface="+mn-ea"/>
          <a:cs typeface="+mn-cs"/>
        </a:defRPr>
      </a:lvl7pPr>
      <a:lvl8pPr marL="4571594" indent="-304772" algn="l" defTabSz="1219091" rtl="0" eaLnBrk="1" latinLnBrk="0" hangingPunct="1">
        <a:spcBef>
          <a:spcPct val="20000"/>
        </a:spcBef>
        <a:buFont typeface="Arial" pitchFamily="34" charset="0"/>
        <a:buChar char="•"/>
        <a:defRPr sz="2645" kern="1200">
          <a:solidFill>
            <a:schemeClr val="tx1"/>
          </a:solidFill>
          <a:latin typeface="+mn-lt"/>
          <a:ea typeface="+mn-ea"/>
          <a:cs typeface="+mn-cs"/>
        </a:defRPr>
      </a:lvl8pPr>
      <a:lvl9pPr marL="5181138" indent="-304772" algn="l" defTabSz="1219091" rtl="0" eaLnBrk="1" latinLnBrk="0" hangingPunct="1">
        <a:spcBef>
          <a:spcPct val="20000"/>
        </a:spcBef>
        <a:buFont typeface="Arial" pitchFamily="34" charset="0"/>
        <a:buChar char="•"/>
        <a:defRPr sz="2645" kern="1200">
          <a:solidFill>
            <a:schemeClr val="tx1"/>
          </a:solidFill>
          <a:latin typeface="+mn-lt"/>
          <a:ea typeface="+mn-ea"/>
          <a:cs typeface="+mn-cs"/>
        </a:defRPr>
      </a:lvl9pPr>
    </p:bodyStyle>
    <p:otherStyle>
      <a:defPPr>
        <a:defRPr lang="ru-RU"/>
      </a:defPPr>
      <a:lvl1pPr marL="0" algn="l" defTabSz="1219091" rtl="0" eaLnBrk="1" latinLnBrk="0" hangingPunct="1">
        <a:defRPr sz="2433" kern="1200">
          <a:solidFill>
            <a:schemeClr val="tx1"/>
          </a:solidFill>
          <a:latin typeface="+mn-lt"/>
          <a:ea typeface="+mn-ea"/>
          <a:cs typeface="+mn-cs"/>
        </a:defRPr>
      </a:lvl1pPr>
      <a:lvl2pPr marL="609546" algn="l" defTabSz="1219091" rtl="0" eaLnBrk="1" latinLnBrk="0" hangingPunct="1">
        <a:defRPr sz="2433" kern="1200">
          <a:solidFill>
            <a:schemeClr val="tx1"/>
          </a:solidFill>
          <a:latin typeface="+mn-lt"/>
          <a:ea typeface="+mn-ea"/>
          <a:cs typeface="+mn-cs"/>
        </a:defRPr>
      </a:lvl2pPr>
      <a:lvl3pPr marL="1219091" algn="l" defTabSz="1219091" rtl="0" eaLnBrk="1" latinLnBrk="0" hangingPunct="1">
        <a:defRPr sz="2433" kern="1200">
          <a:solidFill>
            <a:schemeClr val="tx1"/>
          </a:solidFill>
          <a:latin typeface="+mn-lt"/>
          <a:ea typeface="+mn-ea"/>
          <a:cs typeface="+mn-cs"/>
        </a:defRPr>
      </a:lvl3pPr>
      <a:lvl4pPr marL="1828637" algn="l" defTabSz="1219091" rtl="0" eaLnBrk="1" latinLnBrk="0" hangingPunct="1">
        <a:defRPr sz="2433" kern="1200">
          <a:solidFill>
            <a:schemeClr val="tx1"/>
          </a:solidFill>
          <a:latin typeface="+mn-lt"/>
          <a:ea typeface="+mn-ea"/>
          <a:cs typeface="+mn-cs"/>
        </a:defRPr>
      </a:lvl4pPr>
      <a:lvl5pPr marL="2438183" algn="l" defTabSz="1219091" rtl="0" eaLnBrk="1" latinLnBrk="0" hangingPunct="1">
        <a:defRPr sz="2433" kern="1200">
          <a:solidFill>
            <a:schemeClr val="tx1"/>
          </a:solidFill>
          <a:latin typeface="+mn-lt"/>
          <a:ea typeface="+mn-ea"/>
          <a:cs typeface="+mn-cs"/>
        </a:defRPr>
      </a:lvl5pPr>
      <a:lvl6pPr marL="3047729" algn="l" defTabSz="1219091" rtl="0" eaLnBrk="1" latinLnBrk="0" hangingPunct="1">
        <a:defRPr sz="2433" kern="1200">
          <a:solidFill>
            <a:schemeClr val="tx1"/>
          </a:solidFill>
          <a:latin typeface="+mn-lt"/>
          <a:ea typeface="+mn-ea"/>
          <a:cs typeface="+mn-cs"/>
        </a:defRPr>
      </a:lvl6pPr>
      <a:lvl7pPr marL="3657274" algn="l" defTabSz="1219091" rtl="0" eaLnBrk="1" latinLnBrk="0" hangingPunct="1">
        <a:defRPr sz="2433" kern="1200">
          <a:solidFill>
            <a:schemeClr val="tx1"/>
          </a:solidFill>
          <a:latin typeface="+mn-lt"/>
          <a:ea typeface="+mn-ea"/>
          <a:cs typeface="+mn-cs"/>
        </a:defRPr>
      </a:lvl7pPr>
      <a:lvl8pPr marL="4266820" algn="l" defTabSz="1219091" rtl="0" eaLnBrk="1" latinLnBrk="0" hangingPunct="1">
        <a:defRPr sz="2433" kern="1200">
          <a:solidFill>
            <a:schemeClr val="tx1"/>
          </a:solidFill>
          <a:latin typeface="+mn-lt"/>
          <a:ea typeface="+mn-ea"/>
          <a:cs typeface="+mn-cs"/>
        </a:defRPr>
      </a:lvl8pPr>
      <a:lvl9pPr marL="4876366" algn="l" defTabSz="1219091" rtl="0" eaLnBrk="1" latinLnBrk="0" hangingPunct="1">
        <a:defRPr sz="24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customXml" Target="../ink/ink7.xml"/><Relationship Id="rId18" Type="http://schemas.openxmlformats.org/officeDocument/2006/relationships/image" Target="../media/image32.png"/><Relationship Id="rId26" Type="http://schemas.openxmlformats.org/officeDocument/2006/relationships/image" Target="../media/image36.png"/><Relationship Id="rId3" Type="http://schemas.microsoft.com/office/2007/relationships/hdphoto" Target="../media/hdphoto1.wdp"/><Relationship Id="rId21" Type="http://schemas.openxmlformats.org/officeDocument/2006/relationships/customXml" Target="../ink/ink11.xml"/><Relationship Id="rId7" Type="http://schemas.openxmlformats.org/officeDocument/2006/relationships/image" Target="../media/image27.png"/><Relationship Id="rId12" Type="http://schemas.openxmlformats.org/officeDocument/2006/relationships/image" Target="../media/image29.png"/><Relationship Id="rId17" Type="http://schemas.openxmlformats.org/officeDocument/2006/relationships/customXml" Target="../ink/ink9.xml"/><Relationship Id="rId25" Type="http://schemas.openxmlformats.org/officeDocument/2006/relationships/customXml" Target="../ink/ink13.xml"/><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customXml" Target="../ink/ink15.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customXml" Target="../ink/ink6.xml"/><Relationship Id="rId24" Type="http://schemas.openxmlformats.org/officeDocument/2006/relationships/image" Target="../media/image35.png"/><Relationship Id="rId5" Type="http://schemas.openxmlformats.org/officeDocument/2006/relationships/image" Target="../media/image26.png"/><Relationship Id="rId15" Type="http://schemas.openxmlformats.org/officeDocument/2006/relationships/customXml" Target="../ink/ink8.xml"/><Relationship Id="rId23" Type="http://schemas.openxmlformats.org/officeDocument/2006/relationships/customXml" Target="../ink/ink12.xml"/><Relationship Id="rId28" Type="http://schemas.openxmlformats.org/officeDocument/2006/relationships/image" Target="../media/image37.png"/><Relationship Id="rId10" Type="http://schemas.openxmlformats.org/officeDocument/2006/relationships/image" Target="../media/image28.png"/><Relationship Id="rId19" Type="http://schemas.openxmlformats.org/officeDocument/2006/relationships/customXml" Target="../ink/ink10.xml"/><Relationship Id="rId4" Type="http://schemas.openxmlformats.org/officeDocument/2006/relationships/image" Target="../media/image25.jpeg"/><Relationship Id="rId9" Type="http://schemas.openxmlformats.org/officeDocument/2006/relationships/customXml" Target="../ink/ink5.xml"/><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customXml" Target="../ink/ink14.xml"/><Relationship Id="rId30"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5.gif"/><Relationship Id="rId12" Type="http://schemas.openxmlformats.org/officeDocument/2006/relationships/customXml" Target="../ink/ink3.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5" Type="http://schemas.openxmlformats.org/officeDocument/2006/relationships/image" Target="../media/image9.png"/><Relationship Id="rId10" Type="http://schemas.openxmlformats.org/officeDocument/2006/relationships/customXml" Target="../ink/ink2.xml"/><Relationship Id="rId4" Type="http://schemas.openxmlformats.org/officeDocument/2006/relationships/diagramQuickStyle" Target="../diagrams/quickStyle1.xml"/><Relationship Id="rId9" Type="http://schemas.openxmlformats.org/officeDocument/2006/relationships/image" Target="../media/image6.png"/><Relationship Id="rId14" Type="http://schemas.openxmlformats.org/officeDocument/2006/relationships/customXml" Target="../ink/ink4.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3.png"/><Relationship Id="rId5" Type="http://schemas.microsoft.com/office/2007/relationships/hdphoto" Target="../media/hdphoto8.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2.png"/><Relationship Id="rId5" Type="http://schemas.microsoft.com/office/2007/relationships/hdphoto" Target="../media/hdphoto11.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596525" y="4005064"/>
            <a:ext cx="10911201" cy="1760410"/>
          </a:xfrm>
          <a:prstGeom prst="rect">
            <a:avLst/>
          </a:prstGeom>
          <a:noFill/>
        </p:spPr>
        <p:txBody>
          <a:bodyPr wrap="square" lIns="121913" tIns="60956" rIns="121913" bIns="60956" rtlCol="0">
            <a:spAutoFit/>
          </a:bodyPr>
          <a:lstStyle/>
          <a:p>
            <a:pPr defTabSz="1219091">
              <a:lnSpc>
                <a:spcPts val="6349"/>
              </a:lnSpc>
            </a:pPr>
            <a:r>
              <a:rPr lang="en-US" sz="6600" dirty="0"/>
              <a:t>Learn to </a:t>
            </a:r>
            <a:r>
              <a:rPr lang="en-US" sz="8000" dirty="0">
                <a:solidFill>
                  <a:srgbClr val="C00000"/>
                </a:solidFill>
                <a:latin typeface="Forte" panose="03060902040502070203" pitchFamily="66" charset="0"/>
              </a:rPr>
              <a:t>PLAY</a:t>
            </a:r>
            <a:r>
              <a:rPr lang="en-US" sz="6600" dirty="0"/>
              <a:t> </a:t>
            </a:r>
            <a:br>
              <a:rPr lang="en-US" sz="6600" dirty="0"/>
            </a:br>
            <a:r>
              <a:rPr lang="en-US" sz="6600" dirty="0">
                <a:solidFill>
                  <a:srgbClr val="C00000"/>
                </a:solidFill>
              </a:rPr>
              <a:t>Business Analysis</a:t>
            </a:r>
            <a:endParaRPr lang="en-US" sz="6349" dirty="0">
              <a:solidFill>
                <a:srgbClr val="C00000"/>
              </a:solidFill>
              <a:latin typeface="Calibri"/>
            </a:endParaRPr>
          </a:p>
        </p:txBody>
      </p:sp>
      <p:sp>
        <p:nvSpPr>
          <p:cNvPr id="6" name="TextBox 5"/>
          <p:cNvSpPr txBox="1"/>
          <p:nvPr/>
        </p:nvSpPr>
        <p:spPr>
          <a:xfrm>
            <a:off x="596524" y="2859603"/>
            <a:ext cx="6904027" cy="943968"/>
          </a:xfrm>
          <a:prstGeom prst="rect">
            <a:avLst/>
          </a:prstGeom>
          <a:noFill/>
        </p:spPr>
        <p:txBody>
          <a:bodyPr wrap="square" lIns="121913" tIns="60956" rIns="121913" bIns="60956" rtlCol="0">
            <a:spAutoFit/>
          </a:bodyPr>
          <a:lstStyle/>
          <a:p>
            <a:pPr defTabSz="1219091"/>
            <a:r>
              <a:rPr lang="en-US" sz="2667" b="1" dirty="0">
                <a:solidFill>
                  <a:prstClr val="black"/>
                </a:solidFill>
                <a:latin typeface="Calibri"/>
              </a:rPr>
              <a:t>Victoria Cupet</a:t>
            </a:r>
          </a:p>
          <a:p>
            <a:pPr defTabSz="1219091"/>
            <a:r>
              <a:rPr lang="en-US" sz="2667" dirty="0">
                <a:solidFill>
                  <a:prstClr val="black"/>
                </a:solidFill>
                <a:latin typeface="Calibri"/>
              </a:rPr>
              <a:t>IIBA® Regional Director Europe</a:t>
            </a:r>
            <a:endParaRPr lang="uk-UA" sz="2667" dirty="0">
              <a:solidFill>
                <a:prstClr val="black"/>
              </a:solidFill>
              <a:latin typeface="Calibri"/>
            </a:endParaRPr>
          </a:p>
        </p:txBody>
      </p:sp>
      <p:pic>
        <p:nvPicPr>
          <p:cNvPr id="4" name="Picture 3">
            <a:extLst>
              <a:ext uri="{FF2B5EF4-FFF2-40B4-BE49-F238E27FC236}">
                <a16:creationId xmlns:a16="http://schemas.microsoft.com/office/drawing/2014/main" id="{5DE5B5D4-12D9-4D0E-A20E-C2B5F1EC7854}"/>
              </a:ext>
            </a:extLst>
          </p:cNvPr>
          <p:cNvPicPr>
            <a:picLocks noChangeAspect="1"/>
          </p:cNvPicPr>
          <p:nvPr/>
        </p:nvPicPr>
        <p:blipFill>
          <a:blip r:embed="rId3"/>
          <a:stretch>
            <a:fillRect/>
          </a:stretch>
        </p:blipFill>
        <p:spPr>
          <a:xfrm>
            <a:off x="596524" y="558990"/>
            <a:ext cx="3153654" cy="533536"/>
          </a:xfrm>
          <a:prstGeom prst="rect">
            <a:avLst/>
          </a:prstGeom>
        </p:spPr>
      </p:pic>
      <p:pic>
        <p:nvPicPr>
          <p:cNvPr id="5" name="Content Placeholder 5">
            <a:extLst>
              <a:ext uri="{FF2B5EF4-FFF2-40B4-BE49-F238E27FC236}">
                <a16:creationId xmlns:a16="http://schemas.microsoft.com/office/drawing/2014/main" id="{B1448184-F9E5-45BC-91F4-0E2DD627AD8B}"/>
              </a:ext>
            </a:extLst>
          </p:cNvPr>
          <p:cNvPicPr>
            <a:picLocks noChangeAspect="1"/>
          </p:cNvPicPr>
          <p:nvPr/>
        </p:nvPicPr>
        <p:blipFill>
          <a:blip r:embed="rId4">
            <a:clrChange>
              <a:clrFrom>
                <a:srgbClr val="FFFFFF"/>
              </a:clrFrom>
              <a:clrTo>
                <a:srgbClr val="FFFFFF">
                  <a:alpha val="0"/>
                </a:srgbClr>
              </a:clrTo>
            </a:clrChange>
            <a:alphaModFix amt="5000"/>
            <a:extLst>
              <a:ext uri="{28A0092B-C50C-407E-A947-70E740481C1C}">
                <a14:useLocalDpi xmlns:a14="http://schemas.microsoft.com/office/drawing/2010/main" val="0"/>
              </a:ext>
            </a:extLst>
          </a:blip>
          <a:stretch>
            <a:fillRect/>
          </a:stretch>
        </p:blipFill>
        <p:spPr>
          <a:xfrm>
            <a:off x="3226664" y="662470"/>
            <a:ext cx="9306151" cy="6195530"/>
          </a:xfrm>
          <a:prstGeom prst="rect">
            <a:avLst/>
          </a:prstGeom>
        </p:spPr>
      </p:pic>
    </p:spTree>
    <p:extLst>
      <p:ext uri="{BB962C8B-B14F-4D97-AF65-F5344CB8AC3E}">
        <p14:creationId xmlns:p14="http://schemas.microsoft.com/office/powerpoint/2010/main" val="2146121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7F55-CF0E-4EE6-9687-1741B6502B8D}"/>
              </a:ext>
            </a:extLst>
          </p:cNvPr>
          <p:cNvSpPr>
            <a:spLocks noGrp="1"/>
          </p:cNvSpPr>
          <p:nvPr>
            <p:ph type="title" idx="4294967295"/>
          </p:nvPr>
        </p:nvSpPr>
        <p:spPr>
          <a:xfrm>
            <a:off x="0" y="274638"/>
            <a:ext cx="10972800" cy="1143000"/>
          </a:xfrm>
        </p:spPr>
        <p:txBody>
          <a:bodyPr>
            <a:normAutofit/>
          </a:bodyPr>
          <a:lstStyle/>
          <a:p>
            <a:r>
              <a:rPr lang="en-GB" dirty="0"/>
              <a:t>Use your brain…</a:t>
            </a:r>
            <a:r>
              <a:rPr lang="en-GB" dirty="0">
                <a:solidFill>
                  <a:schemeClr val="bg1"/>
                </a:solidFill>
              </a:rPr>
              <a:t>fully</a:t>
            </a:r>
            <a:endParaRPr lang="en-US" dirty="0">
              <a:solidFill>
                <a:schemeClr val="bg1"/>
              </a:solidFill>
            </a:endParaRPr>
          </a:p>
        </p:txBody>
      </p:sp>
      <p:pic>
        <p:nvPicPr>
          <p:cNvPr id="46082" name="Picture 2" descr="Image result for left and right brain">
            <a:extLst>
              <a:ext uri="{FF2B5EF4-FFF2-40B4-BE49-F238E27FC236}">
                <a16:creationId xmlns:a16="http://schemas.microsoft.com/office/drawing/2014/main" id="{964770FD-7ABB-4138-8B53-C45BF6A31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062" y="1475006"/>
            <a:ext cx="9017876" cy="4775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3FE153-F193-47C8-BB8F-AF848AC6A2B1}"/>
              </a:ext>
            </a:extLst>
          </p:cNvPr>
          <p:cNvSpPr/>
          <p:nvPr/>
        </p:nvSpPr>
        <p:spPr>
          <a:xfrm>
            <a:off x="12700" y="6583361"/>
            <a:ext cx="6083300" cy="261610"/>
          </a:xfrm>
          <a:prstGeom prst="rect">
            <a:avLst/>
          </a:prstGeom>
        </p:spPr>
        <p:txBody>
          <a:bodyPr wrap="square">
            <a:spAutoFit/>
          </a:bodyPr>
          <a:lstStyle/>
          <a:p>
            <a:r>
              <a:rPr lang="en-US" sz="1100" dirty="0">
                <a:solidFill>
                  <a:schemeClr val="bg1">
                    <a:lumMod val="50000"/>
                  </a:schemeClr>
                </a:solidFill>
              </a:rPr>
              <a:t>http://experimentexchange.com/living-systems/test-your-brain-for-its-dominant-side/ </a:t>
            </a:r>
          </a:p>
        </p:txBody>
      </p:sp>
      <p:sp>
        <p:nvSpPr>
          <p:cNvPr id="8" name="Rectangle 7">
            <a:extLst>
              <a:ext uri="{FF2B5EF4-FFF2-40B4-BE49-F238E27FC236}">
                <a16:creationId xmlns:a16="http://schemas.microsoft.com/office/drawing/2014/main" id="{7C4FE8E9-2FF5-44E7-BDD6-ADB3F1436544}"/>
              </a:ext>
            </a:extLst>
          </p:cNvPr>
          <p:cNvSpPr/>
          <p:nvPr/>
        </p:nvSpPr>
        <p:spPr>
          <a:xfrm>
            <a:off x="7205185" y="243813"/>
            <a:ext cx="1770649" cy="1107996"/>
          </a:xfrm>
          <a:prstGeom prst="rect">
            <a:avLst/>
          </a:prstGeom>
        </p:spPr>
        <p:txBody>
          <a:bodyPr wrap="square">
            <a:spAutoFit/>
          </a:bodyPr>
          <a:lstStyle/>
          <a:p>
            <a:r>
              <a:rPr lang="en-GB" sz="6600" dirty="0">
                <a:solidFill>
                  <a:srgbClr val="C00000"/>
                </a:solidFill>
                <a:latin typeface="Brush Script MT" panose="03060802040406070304" pitchFamily="66" charset="0"/>
              </a:rPr>
              <a:t>fully</a:t>
            </a:r>
            <a:endParaRPr lang="en-US" sz="4800" dirty="0">
              <a:solidFill>
                <a:srgbClr val="C00000"/>
              </a:solidFill>
              <a:latin typeface="Brush Script MT" panose="03060802040406070304" pitchFamily="66" charset="0"/>
            </a:endParaRPr>
          </a:p>
        </p:txBody>
      </p:sp>
      <p:sp>
        <p:nvSpPr>
          <p:cNvPr id="5" name="Slide Number Placeholder 4">
            <a:extLst>
              <a:ext uri="{FF2B5EF4-FFF2-40B4-BE49-F238E27FC236}">
                <a16:creationId xmlns:a16="http://schemas.microsoft.com/office/drawing/2014/main" id="{DC6D70F8-3430-4C58-B142-9499AD40651D}"/>
              </a:ext>
            </a:extLst>
          </p:cNvPr>
          <p:cNvSpPr>
            <a:spLocks noGrp="1"/>
          </p:cNvSpPr>
          <p:nvPr>
            <p:ph type="sldNum" sz="quarter" idx="12"/>
          </p:nvPr>
        </p:nvSpPr>
        <p:spPr/>
        <p:txBody>
          <a:bodyPr/>
          <a:lstStyle/>
          <a:p>
            <a:fld id="{725C68B6-61C2-468F-89AB-4B9F7531AA68}" type="slidenum">
              <a:rPr lang="ru-RU" smtClean="0"/>
              <a:pPr/>
              <a:t>10</a:t>
            </a:fld>
            <a:endParaRPr lang="ru-RU"/>
          </a:p>
        </p:txBody>
      </p:sp>
    </p:spTree>
    <p:extLst>
      <p:ext uri="{BB962C8B-B14F-4D97-AF65-F5344CB8AC3E}">
        <p14:creationId xmlns:p14="http://schemas.microsoft.com/office/powerpoint/2010/main" val="93535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right brain left brain">
            <a:extLst>
              <a:ext uri="{FF2B5EF4-FFF2-40B4-BE49-F238E27FC236}">
                <a16:creationId xmlns:a16="http://schemas.microsoft.com/office/drawing/2014/main" id="{B3B0DEBA-06E7-4435-AEA9-E5DC9245FA8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1403" y="187751"/>
            <a:ext cx="9269193" cy="63956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29B4138-E0B5-4FFE-B20C-9478C7FC0920}"/>
              </a:ext>
            </a:extLst>
          </p:cNvPr>
          <p:cNvSpPr/>
          <p:nvPr/>
        </p:nvSpPr>
        <p:spPr>
          <a:xfrm>
            <a:off x="0" y="6583361"/>
            <a:ext cx="8860219" cy="276999"/>
          </a:xfrm>
          <a:prstGeom prst="rect">
            <a:avLst/>
          </a:prstGeom>
        </p:spPr>
        <p:txBody>
          <a:bodyPr wrap="square">
            <a:spAutoFit/>
          </a:bodyPr>
          <a:lstStyle/>
          <a:p>
            <a:r>
              <a:rPr lang="en-US" sz="1200" dirty="0">
                <a:solidFill>
                  <a:schemeClr val="bg1">
                    <a:lumMod val="50000"/>
                  </a:schemeClr>
                </a:solidFill>
              </a:rPr>
              <a:t>https://thumbnails-visually.netdna-ssl.com/right-brain-vs-left-brain_50291898b1dee_w1500.jpg </a:t>
            </a:r>
          </a:p>
        </p:txBody>
      </p:sp>
      <p:sp>
        <p:nvSpPr>
          <p:cNvPr id="3" name="Slide Number Placeholder 2">
            <a:extLst>
              <a:ext uri="{FF2B5EF4-FFF2-40B4-BE49-F238E27FC236}">
                <a16:creationId xmlns:a16="http://schemas.microsoft.com/office/drawing/2014/main" id="{E1BF3EE9-4E6B-48E6-B9B5-4F04C522D2A9}"/>
              </a:ext>
            </a:extLst>
          </p:cNvPr>
          <p:cNvSpPr>
            <a:spLocks noGrp="1"/>
          </p:cNvSpPr>
          <p:nvPr>
            <p:ph type="sldNum" sz="quarter" idx="12"/>
          </p:nvPr>
        </p:nvSpPr>
        <p:spPr/>
        <p:txBody>
          <a:bodyPr/>
          <a:lstStyle/>
          <a:p>
            <a:fld id="{725C68B6-61C2-468F-89AB-4B9F7531AA68}" type="slidenum">
              <a:rPr lang="ru-RU" smtClean="0"/>
              <a:pPr/>
              <a:t>11</a:t>
            </a:fld>
            <a:endParaRPr lang="ru-RU"/>
          </a:p>
        </p:txBody>
      </p:sp>
    </p:spTree>
    <p:extLst>
      <p:ext uri="{BB962C8B-B14F-4D97-AF65-F5344CB8AC3E}">
        <p14:creationId xmlns:p14="http://schemas.microsoft.com/office/powerpoint/2010/main" val="361908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ED18-F5B9-4664-81FE-FF24062A97C2}"/>
              </a:ext>
            </a:extLst>
          </p:cNvPr>
          <p:cNvSpPr>
            <a:spLocks noGrp="1"/>
          </p:cNvSpPr>
          <p:nvPr>
            <p:ph type="title" idx="4294967295"/>
          </p:nvPr>
        </p:nvSpPr>
        <p:spPr>
          <a:xfrm>
            <a:off x="0" y="274638"/>
            <a:ext cx="10972800" cy="1143000"/>
          </a:xfrm>
        </p:spPr>
        <p:txBody>
          <a:bodyPr/>
          <a:lstStyle/>
          <a:p>
            <a:r>
              <a:rPr lang="en-US" dirty="0"/>
              <a:t>Bring the </a:t>
            </a:r>
            <a:r>
              <a:rPr lang="en-US" dirty="0">
                <a:highlight>
                  <a:srgbClr val="FFFF00"/>
                </a:highlight>
              </a:rPr>
              <a:t>Awareness</a:t>
            </a:r>
          </a:p>
        </p:txBody>
      </p:sp>
      <p:pic>
        <p:nvPicPr>
          <p:cNvPr id="28674" name="Picture 2" descr="Image result for conscious mind subconscious mind">
            <a:extLst>
              <a:ext uri="{FF2B5EF4-FFF2-40B4-BE49-F238E27FC236}">
                <a16:creationId xmlns:a16="http://schemas.microsoft.com/office/drawing/2014/main" id="{444E6CA7-85DF-4642-91AC-BD9E60EFAB8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0905"/>
          <a:stretch/>
        </p:blipFill>
        <p:spPr bwMode="auto">
          <a:xfrm>
            <a:off x="5446657" y="1556918"/>
            <a:ext cx="3658258" cy="1358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2" descr="Image result for conscious mind subconscious mind">
            <a:extLst>
              <a:ext uri="{FF2B5EF4-FFF2-40B4-BE49-F238E27FC236}">
                <a16:creationId xmlns:a16="http://schemas.microsoft.com/office/drawing/2014/main" id="{181A6C88-1025-4F19-AD63-9622AA1268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0785" y="1352617"/>
            <a:ext cx="4396371" cy="50744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Image result for conscious mind subconscious mind">
            <a:extLst>
              <a:ext uri="{FF2B5EF4-FFF2-40B4-BE49-F238E27FC236}">
                <a16:creationId xmlns:a16="http://schemas.microsoft.com/office/drawing/2014/main" id="{E7158071-2B5F-42D7-9F05-DDF50CC5415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bwMode="auto">
          <a:xfrm>
            <a:off x="6286176" y="3216502"/>
            <a:ext cx="3454291" cy="1358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Image result for conscious mind subconscious mind">
            <a:extLst>
              <a:ext uri="{FF2B5EF4-FFF2-40B4-BE49-F238E27FC236}">
                <a16:creationId xmlns:a16="http://schemas.microsoft.com/office/drawing/2014/main" id="{7E631AD6-A9B0-4149-B9E5-C5E466B2A78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p:blipFill>
        <p:spPr bwMode="auto">
          <a:xfrm>
            <a:off x="7430815" y="4843047"/>
            <a:ext cx="4114800" cy="1775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a:extLst>
              <a:ext uri="{FF2B5EF4-FFF2-40B4-BE49-F238E27FC236}">
                <a16:creationId xmlns:a16="http://schemas.microsoft.com/office/drawing/2014/main" id="{9611AAD4-6BBE-4506-9F1A-393C899F0CD1}"/>
              </a:ext>
            </a:extLst>
          </p:cNvPr>
          <p:cNvSpPr/>
          <p:nvPr/>
        </p:nvSpPr>
        <p:spPr>
          <a:xfrm>
            <a:off x="0" y="6583361"/>
            <a:ext cx="2505814" cy="261610"/>
          </a:xfrm>
          <a:prstGeom prst="rect">
            <a:avLst/>
          </a:prstGeom>
        </p:spPr>
        <p:txBody>
          <a:bodyPr wrap="none">
            <a:spAutoFit/>
          </a:bodyPr>
          <a:lstStyle/>
          <a:p>
            <a:r>
              <a:rPr lang="en-US" sz="1100" dirty="0">
                <a:solidFill>
                  <a:schemeClr val="bg1">
                    <a:lumMod val="50000"/>
                  </a:schemeClr>
                </a:solidFill>
              </a:rPr>
              <a:t>http://anitacoaching.com/thetahealing/ </a:t>
            </a:r>
          </a:p>
        </p:txBody>
      </p:sp>
      <p:sp>
        <p:nvSpPr>
          <p:cNvPr id="4" name="Slide Number Placeholder 3">
            <a:extLst>
              <a:ext uri="{FF2B5EF4-FFF2-40B4-BE49-F238E27FC236}">
                <a16:creationId xmlns:a16="http://schemas.microsoft.com/office/drawing/2014/main" id="{DE54DE3B-ADD3-4EC8-845F-A1DE5C5645DF}"/>
              </a:ext>
            </a:extLst>
          </p:cNvPr>
          <p:cNvSpPr>
            <a:spLocks noGrp="1"/>
          </p:cNvSpPr>
          <p:nvPr>
            <p:ph type="sldNum" sz="quarter" idx="12"/>
          </p:nvPr>
        </p:nvSpPr>
        <p:spPr>
          <a:xfrm>
            <a:off x="8737599" y="6356352"/>
            <a:ext cx="3293979" cy="365125"/>
          </a:xfrm>
        </p:spPr>
        <p:txBody>
          <a:bodyPr/>
          <a:lstStyle/>
          <a:p>
            <a:fld id="{725C68B6-61C2-468F-89AB-4B9F7531AA68}" type="slidenum">
              <a:rPr lang="ru-RU" smtClean="0"/>
              <a:pPr/>
              <a:t>12</a:t>
            </a:fld>
            <a:endParaRPr lang="ru-RU"/>
          </a:p>
        </p:txBody>
      </p:sp>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FA5B8595-52CD-4FA2-8A5D-37034DC8C908}"/>
                  </a:ext>
                </a:extLst>
              </p14:cNvPr>
              <p14:cNvContentPartPr/>
              <p14:nvPr/>
            </p14:nvContentPartPr>
            <p14:xfrm>
              <a:off x="5665109" y="1722836"/>
              <a:ext cx="1123560" cy="72360"/>
            </p14:xfrm>
          </p:contentPart>
        </mc:Choice>
        <mc:Fallback xmlns="">
          <p:pic>
            <p:nvPicPr>
              <p:cNvPr id="14" name="Ink 13">
                <a:extLst>
                  <a:ext uri="{FF2B5EF4-FFF2-40B4-BE49-F238E27FC236}">
                    <a16:creationId xmlns:a16="http://schemas.microsoft.com/office/drawing/2014/main" id="{FA5B8595-52CD-4FA2-8A5D-37034DC8C908}"/>
                  </a:ext>
                </a:extLst>
              </p:cNvPr>
              <p:cNvPicPr/>
              <p:nvPr/>
            </p:nvPicPr>
            <p:blipFill>
              <a:blip r:embed="rId10"/>
              <a:stretch>
                <a:fillRect/>
              </a:stretch>
            </p:blipFill>
            <p:spPr>
              <a:xfrm>
                <a:off x="5611109" y="1614836"/>
                <a:ext cx="12312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E0A1EBF0-B009-431E-80EF-E374D0977537}"/>
                  </a:ext>
                </a:extLst>
              </p14:cNvPr>
              <p14:cNvContentPartPr/>
              <p14:nvPr/>
            </p14:nvContentPartPr>
            <p14:xfrm>
              <a:off x="6442896" y="3425136"/>
              <a:ext cx="1439280" cy="55800"/>
            </p14:xfrm>
          </p:contentPart>
        </mc:Choice>
        <mc:Fallback xmlns="">
          <p:pic>
            <p:nvPicPr>
              <p:cNvPr id="17" name="Ink 16">
                <a:extLst>
                  <a:ext uri="{FF2B5EF4-FFF2-40B4-BE49-F238E27FC236}">
                    <a16:creationId xmlns:a16="http://schemas.microsoft.com/office/drawing/2014/main" id="{E0A1EBF0-B009-431E-80EF-E374D0977537}"/>
                  </a:ext>
                </a:extLst>
              </p:cNvPr>
              <p:cNvPicPr/>
              <p:nvPr/>
            </p:nvPicPr>
            <p:blipFill>
              <a:blip r:embed="rId12"/>
              <a:stretch>
                <a:fillRect/>
              </a:stretch>
            </p:blipFill>
            <p:spPr>
              <a:xfrm>
                <a:off x="6388896" y="3317136"/>
                <a:ext cx="154692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652A6B12-AEC8-4CE0-8D80-33089D368F3B}"/>
                  </a:ext>
                </a:extLst>
              </p14:cNvPr>
              <p14:cNvContentPartPr/>
              <p14:nvPr/>
            </p14:nvContentPartPr>
            <p14:xfrm>
              <a:off x="7346469" y="4927776"/>
              <a:ext cx="1312920" cy="74880"/>
            </p14:xfrm>
          </p:contentPart>
        </mc:Choice>
        <mc:Fallback xmlns="">
          <p:pic>
            <p:nvPicPr>
              <p:cNvPr id="18" name="Ink 17">
                <a:extLst>
                  <a:ext uri="{FF2B5EF4-FFF2-40B4-BE49-F238E27FC236}">
                    <a16:creationId xmlns:a16="http://schemas.microsoft.com/office/drawing/2014/main" id="{652A6B12-AEC8-4CE0-8D80-33089D368F3B}"/>
                  </a:ext>
                </a:extLst>
              </p:cNvPr>
              <p:cNvPicPr/>
              <p:nvPr/>
            </p:nvPicPr>
            <p:blipFill>
              <a:blip r:embed="rId14"/>
              <a:stretch>
                <a:fillRect/>
              </a:stretch>
            </p:blipFill>
            <p:spPr>
              <a:xfrm>
                <a:off x="7292469" y="4820136"/>
                <a:ext cx="14205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3F8CBADB-BA0D-4B60-976A-89E1CC2383B7}"/>
                  </a:ext>
                </a:extLst>
              </p14:cNvPr>
              <p14:cNvContentPartPr/>
              <p14:nvPr/>
            </p14:nvContentPartPr>
            <p14:xfrm>
              <a:off x="5853956" y="2501156"/>
              <a:ext cx="1119600" cy="68040"/>
            </p14:xfrm>
          </p:contentPart>
        </mc:Choice>
        <mc:Fallback xmlns="">
          <p:pic>
            <p:nvPicPr>
              <p:cNvPr id="23" name="Ink 22">
                <a:extLst>
                  <a:ext uri="{FF2B5EF4-FFF2-40B4-BE49-F238E27FC236}">
                    <a16:creationId xmlns:a16="http://schemas.microsoft.com/office/drawing/2014/main" id="{3F8CBADB-BA0D-4B60-976A-89E1CC2383B7}"/>
                  </a:ext>
                </a:extLst>
              </p:cNvPr>
              <p:cNvPicPr/>
              <p:nvPr/>
            </p:nvPicPr>
            <p:blipFill>
              <a:blip r:embed="rId16"/>
              <a:stretch>
                <a:fillRect/>
              </a:stretch>
            </p:blipFill>
            <p:spPr>
              <a:xfrm>
                <a:off x="5799956" y="2393156"/>
                <a:ext cx="122724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9EC7F345-9CFE-4A96-AD09-222AA94BCE8C}"/>
                  </a:ext>
                </a:extLst>
              </p14:cNvPr>
              <p14:cNvContentPartPr/>
              <p14:nvPr/>
            </p14:nvContentPartPr>
            <p14:xfrm>
              <a:off x="5812196" y="2742356"/>
              <a:ext cx="1186560" cy="43200"/>
            </p14:xfrm>
          </p:contentPart>
        </mc:Choice>
        <mc:Fallback xmlns="">
          <p:pic>
            <p:nvPicPr>
              <p:cNvPr id="24" name="Ink 23">
                <a:extLst>
                  <a:ext uri="{FF2B5EF4-FFF2-40B4-BE49-F238E27FC236}">
                    <a16:creationId xmlns:a16="http://schemas.microsoft.com/office/drawing/2014/main" id="{9EC7F345-9CFE-4A96-AD09-222AA94BCE8C}"/>
                  </a:ext>
                </a:extLst>
              </p:cNvPr>
              <p:cNvPicPr/>
              <p:nvPr/>
            </p:nvPicPr>
            <p:blipFill>
              <a:blip r:embed="rId18"/>
              <a:stretch>
                <a:fillRect/>
              </a:stretch>
            </p:blipFill>
            <p:spPr>
              <a:xfrm>
                <a:off x="5758196" y="2634356"/>
                <a:ext cx="129420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30254D90-68CB-42DF-B14C-9DB71908605F}"/>
                  </a:ext>
                </a:extLst>
              </p14:cNvPr>
              <p14:cNvContentPartPr/>
              <p14:nvPr/>
            </p14:nvContentPartPr>
            <p14:xfrm flipV="1">
              <a:off x="5812196" y="1992110"/>
              <a:ext cx="2925403" cy="46086"/>
            </p14:xfrm>
          </p:contentPart>
        </mc:Choice>
        <mc:Fallback xmlns="">
          <p:pic>
            <p:nvPicPr>
              <p:cNvPr id="30" name="Ink 29">
                <a:extLst>
                  <a:ext uri="{FF2B5EF4-FFF2-40B4-BE49-F238E27FC236}">
                    <a16:creationId xmlns:a16="http://schemas.microsoft.com/office/drawing/2014/main" id="{30254D90-68CB-42DF-B14C-9DB71908605F}"/>
                  </a:ext>
                </a:extLst>
              </p:cNvPr>
              <p:cNvPicPr/>
              <p:nvPr/>
            </p:nvPicPr>
            <p:blipFill>
              <a:blip r:embed="rId20"/>
              <a:stretch>
                <a:fillRect/>
              </a:stretch>
            </p:blipFill>
            <p:spPr>
              <a:xfrm flipV="1">
                <a:off x="5758195" y="1884456"/>
                <a:ext cx="3033045" cy="26175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CEBF6F49-9471-4D48-80FA-256E88BC04A1}"/>
                  </a:ext>
                </a:extLst>
              </p14:cNvPr>
              <p14:cNvContentPartPr/>
              <p14:nvPr/>
            </p14:nvContentPartPr>
            <p14:xfrm>
              <a:off x="6526623" y="3687576"/>
              <a:ext cx="2164320" cy="51840"/>
            </p14:xfrm>
          </p:contentPart>
        </mc:Choice>
        <mc:Fallback xmlns="">
          <p:pic>
            <p:nvPicPr>
              <p:cNvPr id="32" name="Ink 31">
                <a:extLst>
                  <a:ext uri="{FF2B5EF4-FFF2-40B4-BE49-F238E27FC236}">
                    <a16:creationId xmlns:a16="http://schemas.microsoft.com/office/drawing/2014/main" id="{CEBF6F49-9471-4D48-80FA-256E88BC04A1}"/>
                  </a:ext>
                </a:extLst>
              </p:cNvPr>
              <p:cNvPicPr/>
              <p:nvPr/>
            </p:nvPicPr>
            <p:blipFill>
              <a:blip r:embed="rId22"/>
              <a:stretch>
                <a:fillRect/>
              </a:stretch>
            </p:blipFill>
            <p:spPr>
              <a:xfrm>
                <a:off x="6472983" y="3579936"/>
                <a:ext cx="227196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Ink 35">
                <a:extLst>
                  <a:ext uri="{FF2B5EF4-FFF2-40B4-BE49-F238E27FC236}">
                    <a16:creationId xmlns:a16="http://schemas.microsoft.com/office/drawing/2014/main" id="{349E9A05-8B7D-450E-B019-9434E01669A4}"/>
                  </a:ext>
                </a:extLst>
              </p14:cNvPr>
              <p14:cNvContentPartPr/>
              <p14:nvPr/>
            </p14:nvContentPartPr>
            <p14:xfrm>
              <a:off x="7640969" y="5968676"/>
              <a:ext cx="786600" cy="33120"/>
            </p14:xfrm>
          </p:contentPart>
        </mc:Choice>
        <mc:Fallback xmlns="">
          <p:pic>
            <p:nvPicPr>
              <p:cNvPr id="36" name="Ink 35">
                <a:extLst>
                  <a:ext uri="{FF2B5EF4-FFF2-40B4-BE49-F238E27FC236}">
                    <a16:creationId xmlns:a16="http://schemas.microsoft.com/office/drawing/2014/main" id="{349E9A05-8B7D-450E-B019-9434E01669A4}"/>
                  </a:ext>
                </a:extLst>
              </p:cNvPr>
              <p:cNvPicPr/>
              <p:nvPr/>
            </p:nvPicPr>
            <p:blipFill>
              <a:blip r:embed="rId24"/>
              <a:stretch>
                <a:fillRect/>
              </a:stretch>
            </p:blipFill>
            <p:spPr>
              <a:xfrm>
                <a:off x="7587329" y="5861036"/>
                <a:ext cx="89424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24EBD5AE-257F-4A83-A3DB-A176E2DCFAC5}"/>
                  </a:ext>
                </a:extLst>
              </p14:cNvPr>
              <p14:cNvContentPartPr/>
              <p14:nvPr/>
            </p14:nvContentPartPr>
            <p14:xfrm>
              <a:off x="8439449" y="6001076"/>
              <a:ext cx="976680" cy="42840"/>
            </p14:xfrm>
          </p:contentPart>
        </mc:Choice>
        <mc:Fallback xmlns="">
          <p:pic>
            <p:nvPicPr>
              <p:cNvPr id="37" name="Ink 36">
                <a:extLst>
                  <a:ext uri="{FF2B5EF4-FFF2-40B4-BE49-F238E27FC236}">
                    <a16:creationId xmlns:a16="http://schemas.microsoft.com/office/drawing/2014/main" id="{24EBD5AE-257F-4A83-A3DB-A176E2DCFAC5}"/>
                  </a:ext>
                </a:extLst>
              </p:cNvPr>
              <p:cNvPicPr/>
              <p:nvPr/>
            </p:nvPicPr>
            <p:blipFill>
              <a:blip r:embed="rId26"/>
              <a:stretch>
                <a:fillRect/>
              </a:stretch>
            </p:blipFill>
            <p:spPr>
              <a:xfrm>
                <a:off x="8385809" y="5893436"/>
                <a:ext cx="108432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8C0F019A-7F69-4D08-AD81-17BD2554493E}"/>
                  </a:ext>
                </a:extLst>
              </p14:cNvPr>
              <p14:cNvContentPartPr/>
              <p14:nvPr/>
            </p14:nvContentPartPr>
            <p14:xfrm>
              <a:off x="9427649" y="6042836"/>
              <a:ext cx="808560" cy="21960"/>
            </p14:xfrm>
          </p:contentPart>
        </mc:Choice>
        <mc:Fallback xmlns="">
          <p:pic>
            <p:nvPicPr>
              <p:cNvPr id="38" name="Ink 37">
                <a:extLst>
                  <a:ext uri="{FF2B5EF4-FFF2-40B4-BE49-F238E27FC236}">
                    <a16:creationId xmlns:a16="http://schemas.microsoft.com/office/drawing/2014/main" id="{8C0F019A-7F69-4D08-AD81-17BD2554493E}"/>
                  </a:ext>
                </a:extLst>
              </p:cNvPr>
              <p:cNvPicPr/>
              <p:nvPr/>
            </p:nvPicPr>
            <p:blipFill>
              <a:blip r:embed="rId28"/>
              <a:stretch>
                <a:fillRect/>
              </a:stretch>
            </p:blipFill>
            <p:spPr>
              <a:xfrm>
                <a:off x="9373649" y="5934836"/>
                <a:ext cx="9162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 name="Ink 39">
                <a:extLst>
                  <a:ext uri="{FF2B5EF4-FFF2-40B4-BE49-F238E27FC236}">
                    <a16:creationId xmlns:a16="http://schemas.microsoft.com/office/drawing/2014/main" id="{5473F202-9363-4EE6-847B-0E9C244BE11F}"/>
                  </a:ext>
                </a:extLst>
              </p14:cNvPr>
              <p14:cNvContentPartPr/>
              <p14:nvPr/>
            </p14:nvContentPartPr>
            <p14:xfrm>
              <a:off x="10247369" y="5989916"/>
              <a:ext cx="1165320" cy="64080"/>
            </p14:xfrm>
          </p:contentPart>
        </mc:Choice>
        <mc:Fallback xmlns="">
          <p:pic>
            <p:nvPicPr>
              <p:cNvPr id="40" name="Ink 39">
                <a:extLst>
                  <a:ext uri="{FF2B5EF4-FFF2-40B4-BE49-F238E27FC236}">
                    <a16:creationId xmlns:a16="http://schemas.microsoft.com/office/drawing/2014/main" id="{5473F202-9363-4EE6-847B-0E9C244BE11F}"/>
                  </a:ext>
                </a:extLst>
              </p:cNvPr>
              <p:cNvPicPr/>
              <p:nvPr/>
            </p:nvPicPr>
            <p:blipFill>
              <a:blip r:embed="rId30"/>
              <a:stretch>
                <a:fillRect/>
              </a:stretch>
            </p:blipFill>
            <p:spPr>
              <a:xfrm>
                <a:off x="10193729" y="5882276"/>
                <a:ext cx="1272960" cy="279720"/>
              </a:xfrm>
              <a:prstGeom prst="rect">
                <a:avLst/>
              </a:prstGeom>
            </p:spPr>
          </p:pic>
        </mc:Fallback>
      </mc:AlternateContent>
    </p:spTree>
    <p:extLst>
      <p:ext uri="{BB962C8B-B14F-4D97-AF65-F5344CB8AC3E}">
        <p14:creationId xmlns:p14="http://schemas.microsoft.com/office/powerpoint/2010/main" val="245942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D277BF-7B74-400F-8502-40BE40B81DA6}"/>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877319" y="1277891"/>
            <a:ext cx="6707260" cy="4377891"/>
          </a:xfrm>
          <a:prstGeom prst="rect">
            <a:avLst/>
          </a:prstGeom>
        </p:spPr>
      </p:pic>
      <p:sp>
        <p:nvSpPr>
          <p:cNvPr id="2" name="Title 1">
            <a:extLst>
              <a:ext uri="{FF2B5EF4-FFF2-40B4-BE49-F238E27FC236}">
                <a16:creationId xmlns:a16="http://schemas.microsoft.com/office/drawing/2014/main" id="{134F6347-4D2F-4F65-8ECD-08E610F9FF4F}"/>
              </a:ext>
            </a:extLst>
          </p:cNvPr>
          <p:cNvSpPr>
            <a:spLocks noGrp="1"/>
          </p:cNvSpPr>
          <p:nvPr>
            <p:ph type="title" idx="4294967295"/>
          </p:nvPr>
        </p:nvSpPr>
        <p:spPr>
          <a:xfrm>
            <a:off x="0" y="274638"/>
            <a:ext cx="10972800" cy="1143000"/>
          </a:xfrm>
        </p:spPr>
        <p:txBody>
          <a:bodyPr/>
          <a:lstStyle/>
          <a:p>
            <a:r>
              <a:rPr lang="en-US" dirty="0">
                <a:highlight>
                  <a:srgbClr val="FFFF00"/>
                </a:highlight>
              </a:rPr>
              <a:t>Kano</a:t>
            </a:r>
            <a:r>
              <a:rPr lang="en-US" dirty="0"/>
              <a:t> Model</a:t>
            </a:r>
          </a:p>
        </p:txBody>
      </p:sp>
      <p:sp>
        <p:nvSpPr>
          <p:cNvPr id="12" name="Thought Bubble: Cloud 11">
            <a:extLst>
              <a:ext uri="{FF2B5EF4-FFF2-40B4-BE49-F238E27FC236}">
                <a16:creationId xmlns:a16="http://schemas.microsoft.com/office/drawing/2014/main" id="{6F9773E4-2F24-489C-87AD-51353D13BCAF}"/>
              </a:ext>
            </a:extLst>
          </p:cNvPr>
          <p:cNvSpPr/>
          <p:nvPr/>
        </p:nvSpPr>
        <p:spPr>
          <a:xfrm>
            <a:off x="9288378" y="275819"/>
            <a:ext cx="2743200" cy="1403468"/>
          </a:xfrm>
          <a:prstGeom prst="cloudCallout">
            <a:avLst>
              <a:gd name="adj1" fmla="val -70514"/>
              <a:gd name="adj2" fmla="val 28801"/>
            </a:avLst>
          </a:prstGeom>
          <a:solidFill>
            <a:schemeClr val="bg1"/>
          </a:solidFill>
          <a:ln w="381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spc="300" dirty="0">
                <a:solidFill>
                  <a:schemeClr val="tx1"/>
                </a:solidFill>
                <a:highlight>
                  <a:srgbClr val="FFFF00"/>
                </a:highlight>
              </a:rPr>
              <a:t>DELIGHTERS</a:t>
            </a:r>
          </a:p>
          <a:p>
            <a:pPr algn="ctr"/>
            <a:r>
              <a:rPr lang="en-US" altLang="en-US" i="1" dirty="0">
                <a:solidFill>
                  <a:schemeClr val="tx1"/>
                </a:solidFill>
                <a:highlight>
                  <a:srgbClr val="00FF00"/>
                </a:highlight>
              </a:rPr>
              <a:t>Unconscious</a:t>
            </a:r>
            <a:r>
              <a:rPr lang="en-US" altLang="en-US" dirty="0">
                <a:solidFill>
                  <a:schemeClr val="tx1"/>
                </a:solidFill>
                <a:highlight>
                  <a:srgbClr val="00FF00"/>
                </a:highlight>
              </a:rPr>
              <a:t> </a:t>
            </a:r>
            <a:r>
              <a:rPr lang="en-US" altLang="en-US" dirty="0">
                <a:solidFill>
                  <a:schemeClr val="tx1"/>
                </a:solidFill>
              </a:rPr>
              <a:t>Requirements</a:t>
            </a:r>
            <a:endParaRPr lang="en-US" dirty="0">
              <a:solidFill>
                <a:schemeClr val="tx1"/>
              </a:solidFill>
            </a:endParaRPr>
          </a:p>
        </p:txBody>
      </p:sp>
      <p:sp>
        <p:nvSpPr>
          <p:cNvPr id="15" name="Thought Bubble: Cloud 14">
            <a:extLst>
              <a:ext uri="{FF2B5EF4-FFF2-40B4-BE49-F238E27FC236}">
                <a16:creationId xmlns:a16="http://schemas.microsoft.com/office/drawing/2014/main" id="{71FDDE0E-7A6F-41FC-8B8C-DB99B5D624EA}"/>
              </a:ext>
            </a:extLst>
          </p:cNvPr>
          <p:cNvSpPr/>
          <p:nvPr/>
        </p:nvSpPr>
        <p:spPr>
          <a:xfrm>
            <a:off x="8555116" y="5254386"/>
            <a:ext cx="3146182" cy="1403468"/>
          </a:xfrm>
          <a:prstGeom prst="cloudCallout">
            <a:avLst>
              <a:gd name="adj1" fmla="val -27838"/>
              <a:gd name="adj2" fmla="val -105592"/>
            </a:avLst>
          </a:prstGeom>
          <a:solidFill>
            <a:schemeClr val="bg1"/>
          </a:solidFill>
          <a:ln w="38100">
            <a:solidFill>
              <a:srgbClr val="54C9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spc="300" dirty="0">
                <a:solidFill>
                  <a:schemeClr val="tx1"/>
                </a:solidFill>
                <a:highlight>
                  <a:srgbClr val="FFFF00"/>
                </a:highlight>
              </a:rPr>
              <a:t>DISSATISFIERS</a:t>
            </a:r>
            <a:r>
              <a:rPr lang="en-US" altLang="en-US" b="1" dirty="0">
                <a:solidFill>
                  <a:schemeClr val="tx1"/>
                </a:solidFill>
                <a:highlight>
                  <a:srgbClr val="FFFF00"/>
                </a:highlight>
              </a:rPr>
              <a:t> </a:t>
            </a:r>
            <a:r>
              <a:rPr lang="en-US" altLang="en-US" i="1" dirty="0">
                <a:solidFill>
                  <a:schemeClr val="tx1"/>
                </a:solidFill>
                <a:highlight>
                  <a:srgbClr val="00FF00"/>
                </a:highlight>
              </a:rPr>
              <a:t>Subconscious</a:t>
            </a:r>
            <a:r>
              <a:rPr lang="en-US" altLang="en-US" dirty="0">
                <a:solidFill>
                  <a:schemeClr val="tx1"/>
                </a:solidFill>
              </a:rPr>
              <a:t> Requirements </a:t>
            </a:r>
            <a:endParaRPr lang="en-US" dirty="0">
              <a:solidFill>
                <a:schemeClr val="tx1"/>
              </a:solidFill>
            </a:endParaRPr>
          </a:p>
        </p:txBody>
      </p:sp>
      <p:sp>
        <p:nvSpPr>
          <p:cNvPr id="4" name="Slide Number Placeholder 3">
            <a:extLst>
              <a:ext uri="{FF2B5EF4-FFF2-40B4-BE49-F238E27FC236}">
                <a16:creationId xmlns:a16="http://schemas.microsoft.com/office/drawing/2014/main" id="{EB211C74-5266-4CFE-AB3F-2BA5EB26A722}"/>
              </a:ext>
            </a:extLst>
          </p:cNvPr>
          <p:cNvSpPr>
            <a:spLocks noGrp="1"/>
          </p:cNvSpPr>
          <p:nvPr>
            <p:ph type="sldNum" sz="quarter" idx="12"/>
          </p:nvPr>
        </p:nvSpPr>
        <p:spPr/>
        <p:txBody>
          <a:bodyPr/>
          <a:lstStyle/>
          <a:p>
            <a:fld id="{725C68B6-61C2-468F-89AB-4B9F7531AA68}" type="slidenum">
              <a:rPr lang="ru-RU" smtClean="0"/>
              <a:pPr/>
              <a:t>13</a:t>
            </a:fld>
            <a:endParaRPr lang="ru-RU"/>
          </a:p>
        </p:txBody>
      </p:sp>
      <p:pic>
        <p:nvPicPr>
          <p:cNvPr id="10" name="Picture 9" descr="A close up of a map&#10;&#10;Description automatically generated">
            <a:extLst>
              <a:ext uri="{FF2B5EF4-FFF2-40B4-BE49-F238E27FC236}">
                <a16:creationId xmlns:a16="http://schemas.microsoft.com/office/drawing/2014/main" id="{4FC12D4E-6BFA-4D11-BB64-4B1C02AD8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7467">
            <a:off x="618864" y="1474378"/>
            <a:ext cx="3515460" cy="4923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hought Bubble: Cloud 15">
            <a:extLst>
              <a:ext uri="{FF2B5EF4-FFF2-40B4-BE49-F238E27FC236}">
                <a16:creationId xmlns:a16="http://schemas.microsoft.com/office/drawing/2014/main" id="{89FDBF05-D2E5-48F7-B905-D3FFF0EB9451}"/>
              </a:ext>
            </a:extLst>
          </p:cNvPr>
          <p:cNvSpPr/>
          <p:nvPr/>
        </p:nvSpPr>
        <p:spPr>
          <a:xfrm>
            <a:off x="9311911" y="2138713"/>
            <a:ext cx="2743200" cy="1403468"/>
          </a:xfrm>
          <a:prstGeom prst="cloudCallout">
            <a:avLst>
              <a:gd name="adj1" fmla="val -77329"/>
              <a:gd name="adj2" fmla="val 5460"/>
            </a:avLst>
          </a:prstGeom>
          <a:solidFill>
            <a:schemeClr val="bg1"/>
          </a:solidFill>
          <a:ln w="38100">
            <a:solidFill>
              <a:srgbClr val="1739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spc="300" dirty="0">
                <a:solidFill>
                  <a:schemeClr val="tx1"/>
                </a:solidFill>
                <a:highlight>
                  <a:srgbClr val="FFFF00"/>
                </a:highlight>
              </a:rPr>
              <a:t>SATISFIERS</a:t>
            </a:r>
            <a:r>
              <a:rPr lang="en-US" altLang="en-US" dirty="0">
                <a:solidFill>
                  <a:schemeClr val="tx1"/>
                </a:solidFill>
                <a:effectLst>
                  <a:outerShdw blurRad="38100" dist="38100" dir="2700000" algn="tl">
                    <a:srgbClr val="000000">
                      <a:alpha val="43137"/>
                    </a:srgbClr>
                  </a:outerShdw>
                </a:effectLst>
              </a:rPr>
              <a:t> </a:t>
            </a:r>
            <a:r>
              <a:rPr lang="en-US" altLang="en-US" i="1" dirty="0">
                <a:solidFill>
                  <a:schemeClr val="tx1"/>
                </a:solidFill>
                <a:highlight>
                  <a:srgbClr val="00FF00"/>
                </a:highlight>
              </a:rPr>
              <a:t>Conscious</a:t>
            </a:r>
            <a:r>
              <a:rPr lang="en-US" altLang="en-US" dirty="0">
                <a:solidFill>
                  <a:schemeClr val="tx1"/>
                </a:solidFill>
                <a:highlight>
                  <a:srgbClr val="FFFF00"/>
                </a:highlight>
              </a:rPr>
              <a:t> </a:t>
            </a:r>
            <a:r>
              <a:rPr lang="en-US" altLang="en-US" dirty="0">
                <a:solidFill>
                  <a:schemeClr val="tx1"/>
                </a:solidFill>
              </a:rPr>
              <a:t>Requirements </a:t>
            </a:r>
            <a:endParaRPr lang="en-US" dirty="0">
              <a:solidFill>
                <a:schemeClr val="tx1"/>
              </a:solidFill>
            </a:endParaRPr>
          </a:p>
        </p:txBody>
      </p:sp>
    </p:spTree>
    <p:extLst>
      <p:ext uri="{BB962C8B-B14F-4D97-AF65-F5344CB8AC3E}">
        <p14:creationId xmlns:p14="http://schemas.microsoft.com/office/powerpoint/2010/main" val="199499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AAB3B803-474A-4F75-B4F2-E8ECAAAEA72E}"/>
              </a:ext>
            </a:extLst>
          </p:cNvPr>
          <p:cNvPicPr>
            <a:picLocks noChangeAspect="1"/>
          </p:cNvPicPr>
          <p:nvPr/>
        </p:nvPicPr>
        <p:blipFill rotWithShape="1">
          <a:blip r:embed="rId2">
            <a:extLst>
              <a:ext uri="{28A0092B-C50C-407E-A947-70E740481C1C}">
                <a14:useLocalDpi xmlns:a14="http://schemas.microsoft.com/office/drawing/2010/main" val="0"/>
              </a:ext>
            </a:extLst>
          </a:blip>
          <a:srcRect l="13366"/>
          <a:stretch/>
        </p:blipFill>
        <p:spPr>
          <a:xfrm>
            <a:off x="8453505" y="3981668"/>
            <a:ext cx="3725795" cy="2865281"/>
          </a:xfrm>
          <a:prstGeom prst="rect">
            <a:avLst/>
          </a:prstGeom>
        </p:spPr>
      </p:pic>
      <p:pic>
        <p:nvPicPr>
          <p:cNvPr id="8" name="Content Placeholder 3">
            <a:extLst>
              <a:ext uri="{FF2B5EF4-FFF2-40B4-BE49-F238E27FC236}">
                <a16:creationId xmlns:a16="http://schemas.microsoft.com/office/drawing/2014/main" id="{139E51C3-57EB-44B0-89A8-1FCD3FAB60DF}"/>
              </a:ext>
            </a:extLst>
          </p:cNvPr>
          <p:cNvPicPr>
            <a:picLocks noChangeAspect="1"/>
          </p:cNvPicPr>
          <p:nvPr/>
        </p:nvPicPr>
        <p:blipFill>
          <a:blip r:embed="rId3" cstate="print">
            <a:clrChange>
              <a:clrFrom>
                <a:srgbClr val="FAF6F5"/>
              </a:clrFrom>
              <a:clrTo>
                <a:srgbClr val="FAF6F5">
                  <a:alpha val="0"/>
                </a:srgbClr>
              </a:clrTo>
            </a:clrChange>
            <a:extLst>
              <a:ext uri="{28A0092B-C50C-407E-A947-70E740481C1C}">
                <a14:useLocalDpi xmlns:a14="http://schemas.microsoft.com/office/drawing/2010/main" val="0"/>
              </a:ext>
            </a:extLst>
          </a:blip>
          <a:stretch>
            <a:fillRect/>
          </a:stretch>
        </p:blipFill>
        <p:spPr>
          <a:xfrm>
            <a:off x="3423804" y="3130332"/>
            <a:ext cx="5575483" cy="3716618"/>
          </a:xfrm>
          <a:prstGeom prst="rect">
            <a:avLst/>
          </a:prstGeom>
        </p:spPr>
      </p:pic>
      <p:sp>
        <p:nvSpPr>
          <p:cNvPr id="2" name="Title 1">
            <a:extLst>
              <a:ext uri="{FF2B5EF4-FFF2-40B4-BE49-F238E27FC236}">
                <a16:creationId xmlns:a16="http://schemas.microsoft.com/office/drawing/2014/main" id="{9ECD3001-96CA-441E-A8A1-08FA22F3A253}"/>
              </a:ext>
            </a:extLst>
          </p:cNvPr>
          <p:cNvSpPr>
            <a:spLocks noGrp="1"/>
          </p:cNvSpPr>
          <p:nvPr>
            <p:ph type="title" idx="4294967295"/>
          </p:nvPr>
        </p:nvSpPr>
        <p:spPr>
          <a:xfrm>
            <a:off x="0" y="222086"/>
            <a:ext cx="10972800" cy="1143000"/>
          </a:xfrm>
        </p:spPr>
        <p:txBody>
          <a:bodyPr>
            <a:normAutofit/>
          </a:bodyPr>
          <a:lstStyle/>
          <a:p>
            <a:r>
              <a:rPr lang="en-GB" dirty="0"/>
              <a:t>Communicate Using </a:t>
            </a:r>
            <a:r>
              <a:rPr lang="en-GB" dirty="0">
                <a:highlight>
                  <a:srgbClr val="FFFF00"/>
                </a:highlight>
              </a:rPr>
              <a:t>Right Language</a:t>
            </a:r>
            <a:endParaRPr lang="en-US" dirty="0">
              <a:highlight>
                <a:srgbClr val="FFFF00"/>
              </a:highlight>
            </a:endParaRPr>
          </a:p>
        </p:txBody>
      </p:sp>
      <p:pic>
        <p:nvPicPr>
          <p:cNvPr id="6" name="Picture 5">
            <a:extLst>
              <a:ext uri="{FF2B5EF4-FFF2-40B4-BE49-F238E27FC236}">
                <a16:creationId xmlns:a16="http://schemas.microsoft.com/office/drawing/2014/main" id="{FADBC822-6FFF-420A-ADDB-E27F611E8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43" y="2773225"/>
            <a:ext cx="4561251" cy="4094990"/>
          </a:xfrm>
          <a:prstGeom prst="rect">
            <a:avLst/>
          </a:prstGeom>
        </p:spPr>
      </p:pic>
      <p:sp>
        <p:nvSpPr>
          <p:cNvPr id="9" name="Thought Bubble: Cloud 8">
            <a:extLst>
              <a:ext uri="{FF2B5EF4-FFF2-40B4-BE49-F238E27FC236}">
                <a16:creationId xmlns:a16="http://schemas.microsoft.com/office/drawing/2014/main" id="{530FC576-F996-417C-BFF2-BB1C2251ABE0}"/>
              </a:ext>
            </a:extLst>
          </p:cNvPr>
          <p:cNvSpPr/>
          <p:nvPr/>
        </p:nvSpPr>
        <p:spPr>
          <a:xfrm>
            <a:off x="210645" y="1366590"/>
            <a:ext cx="2522045" cy="1406635"/>
          </a:xfrm>
          <a:prstGeom prst="cloudCallout">
            <a:avLst>
              <a:gd name="adj1" fmla="val 12964"/>
              <a:gd name="adj2" fmla="val 83342"/>
            </a:avLst>
          </a:prstGeom>
          <a:solidFill>
            <a:schemeClr val="bg1"/>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pc="300" dirty="0">
                <a:solidFill>
                  <a:schemeClr val="tx1"/>
                </a:solidFill>
                <a:highlight>
                  <a:srgbClr val="00FFFF"/>
                </a:highlight>
                <a:latin typeface="Ink Free" panose="03080402000500000000" pitchFamily="66" charset="0"/>
              </a:rPr>
              <a:t>VISUAL</a:t>
            </a:r>
            <a:r>
              <a:rPr lang="en-GB" sz="2400" b="1" dirty="0">
                <a:solidFill>
                  <a:schemeClr val="tx1"/>
                </a:solidFill>
              </a:rPr>
              <a:t> </a:t>
            </a:r>
            <a:r>
              <a:rPr lang="en-GB" sz="2400" b="1" dirty="0">
                <a:solidFill>
                  <a:schemeClr val="tx1"/>
                </a:solidFill>
                <a:latin typeface="Ink Free" panose="03080402000500000000" pitchFamily="66" charset="0"/>
              </a:rPr>
              <a:t>Preference</a:t>
            </a:r>
            <a:endParaRPr lang="en-US" sz="2400" dirty="0">
              <a:solidFill>
                <a:schemeClr val="tx1"/>
              </a:solidFill>
              <a:latin typeface="Ink Free" panose="03080402000500000000" pitchFamily="66" charset="0"/>
            </a:endParaRPr>
          </a:p>
        </p:txBody>
      </p:sp>
      <p:sp>
        <p:nvSpPr>
          <p:cNvPr id="10" name="Thought Bubble: Cloud 9">
            <a:extLst>
              <a:ext uri="{FF2B5EF4-FFF2-40B4-BE49-F238E27FC236}">
                <a16:creationId xmlns:a16="http://schemas.microsoft.com/office/drawing/2014/main" id="{8C3DD650-E3FA-4FCD-BA71-E5067693CDE7}"/>
              </a:ext>
            </a:extLst>
          </p:cNvPr>
          <p:cNvSpPr/>
          <p:nvPr/>
        </p:nvSpPr>
        <p:spPr>
          <a:xfrm>
            <a:off x="4445876" y="1622516"/>
            <a:ext cx="4291723" cy="1382344"/>
          </a:xfrm>
          <a:prstGeom prst="cloudCallout">
            <a:avLst>
              <a:gd name="adj1" fmla="val 9019"/>
              <a:gd name="adj2" fmla="val 93691"/>
            </a:avLst>
          </a:prstGeom>
          <a:solidFill>
            <a:schemeClr val="bg1"/>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pc="300" dirty="0">
                <a:solidFill>
                  <a:schemeClr val="tx1"/>
                </a:solidFill>
                <a:highlight>
                  <a:srgbClr val="00FF00"/>
                </a:highlight>
                <a:latin typeface="Ink Free" panose="03080402000500000000" pitchFamily="66" charset="0"/>
              </a:rPr>
              <a:t>KINESTETHIC</a:t>
            </a:r>
            <a:r>
              <a:rPr lang="en-GB" sz="2400" b="1" dirty="0">
                <a:solidFill>
                  <a:schemeClr val="tx1"/>
                </a:solidFill>
                <a:latin typeface="Ink Free" panose="03080402000500000000" pitchFamily="66" charset="0"/>
              </a:rPr>
              <a:t> Preference</a:t>
            </a:r>
            <a:endParaRPr lang="en-US" sz="2400" dirty="0">
              <a:solidFill>
                <a:schemeClr val="tx1"/>
              </a:solidFill>
              <a:latin typeface="Ink Free" panose="03080402000500000000" pitchFamily="66" charset="0"/>
            </a:endParaRPr>
          </a:p>
        </p:txBody>
      </p:sp>
      <p:sp>
        <p:nvSpPr>
          <p:cNvPr id="11" name="Thought Bubble: Cloud 10">
            <a:extLst>
              <a:ext uri="{FF2B5EF4-FFF2-40B4-BE49-F238E27FC236}">
                <a16:creationId xmlns:a16="http://schemas.microsoft.com/office/drawing/2014/main" id="{52023FDC-13D8-40BB-9E89-2D80D623499A}"/>
              </a:ext>
            </a:extLst>
          </p:cNvPr>
          <p:cNvSpPr/>
          <p:nvPr/>
        </p:nvSpPr>
        <p:spPr>
          <a:xfrm>
            <a:off x="8669413" y="2470797"/>
            <a:ext cx="3293978" cy="1382344"/>
          </a:xfrm>
          <a:prstGeom prst="cloudCallout">
            <a:avLst>
              <a:gd name="adj1" fmla="val -2214"/>
              <a:gd name="adj2" fmla="val 115471"/>
            </a:avLst>
          </a:prstGeom>
          <a:solidFill>
            <a:schemeClr val="bg1"/>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pc="300" dirty="0">
                <a:solidFill>
                  <a:schemeClr val="bg1"/>
                </a:solidFill>
                <a:highlight>
                  <a:srgbClr val="FF00FF"/>
                </a:highlight>
                <a:latin typeface="Ink Free" panose="03080402000500000000" pitchFamily="66" charset="0"/>
              </a:rPr>
              <a:t>AUDITORY</a:t>
            </a:r>
            <a:r>
              <a:rPr lang="en-GB" sz="2400" b="1" dirty="0">
                <a:solidFill>
                  <a:schemeClr val="bg1"/>
                </a:solidFill>
                <a:latin typeface="Ink Free" panose="03080402000500000000" pitchFamily="66" charset="0"/>
              </a:rPr>
              <a:t> </a:t>
            </a:r>
            <a:r>
              <a:rPr lang="en-GB" sz="2400" b="1" dirty="0">
                <a:solidFill>
                  <a:schemeClr val="tx1"/>
                </a:solidFill>
                <a:latin typeface="Ink Free" panose="03080402000500000000" pitchFamily="66" charset="0"/>
              </a:rPr>
              <a:t>Preference</a:t>
            </a:r>
            <a:endParaRPr lang="en-US" sz="2400" dirty="0">
              <a:solidFill>
                <a:schemeClr val="tx1"/>
              </a:solidFill>
              <a:latin typeface="Ink Free" panose="03080402000500000000" pitchFamily="66" charset="0"/>
            </a:endParaRPr>
          </a:p>
        </p:txBody>
      </p:sp>
      <p:sp>
        <p:nvSpPr>
          <p:cNvPr id="4" name="Slide Number Placeholder 3">
            <a:extLst>
              <a:ext uri="{FF2B5EF4-FFF2-40B4-BE49-F238E27FC236}">
                <a16:creationId xmlns:a16="http://schemas.microsoft.com/office/drawing/2014/main" id="{3871418E-A21C-41FF-9720-1DA97B24C0BA}"/>
              </a:ext>
            </a:extLst>
          </p:cNvPr>
          <p:cNvSpPr>
            <a:spLocks noGrp="1"/>
          </p:cNvSpPr>
          <p:nvPr>
            <p:ph type="sldNum" sz="quarter" idx="12"/>
          </p:nvPr>
        </p:nvSpPr>
        <p:spPr/>
        <p:txBody>
          <a:bodyPr/>
          <a:lstStyle/>
          <a:p>
            <a:fld id="{725C68B6-61C2-468F-89AB-4B9F7531AA68}" type="slidenum">
              <a:rPr lang="ru-RU" smtClean="0"/>
              <a:pPr/>
              <a:t>14</a:t>
            </a:fld>
            <a:endParaRPr lang="ru-RU"/>
          </a:p>
        </p:txBody>
      </p:sp>
    </p:spTree>
    <p:extLst>
      <p:ext uri="{BB962C8B-B14F-4D97-AF65-F5344CB8AC3E}">
        <p14:creationId xmlns:p14="http://schemas.microsoft.com/office/powerpoint/2010/main" val="7037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agenda">
            <a:extLst>
              <a:ext uri="{FF2B5EF4-FFF2-40B4-BE49-F238E27FC236}">
                <a16:creationId xmlns:a16="http://schemas.microsoft.com/office/drawing/2014/main" id="{B9339A45-8E5C-44FD-A964-4EBACDF3B1AE}"/>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978015" y="1558183"/>
            <a:ext cx="4295775" cy="1990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56C254BF-C604-4BB7-9710-67689DE6A603}"/>
              </a:ext>
            </a:extLst>
          </p:cNvPr>
          <p:cNvGraphicFramePr/>
          <p:nvPr>
            <p:extLst>
              <p:ext uri="{D42A27DB-BD31-4B8C-83A1-F6EECF244321}">
                <p14:modId xmlns:p14="http://schemas.microsoft.com/office/powerpoint/2010/main" val="489743082"/>
              </p:ext>
            </p:extLst>
          </p:nvPr>
        </p:nvGraphicFramePr>
        <p:xfrm>
          <a:off x="-782801" y="771302"/>
          <a:ext cx="820039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D518CB19-2B57-45C2-9D0F-DD67B67D32EB}"/>
              </a:ext>
            </a:extLst>
          </p:cNvPr>
          <p:cNvSpPr txBox="1"/>
          <p:nvPr/>
        </p:nvSpPr>
        <p:spPr>
          <a:xfrm>
            <a:off x="6484883" y="3628918"/>
            <a:ext cx="5546695" cy="1754326"/>
          </a:xfrm>
          <a:prstGeom prst="rect">
            <a:avLst/>
          </a:prstGeom>
          <a:noFill/>
        </p:spPr>
        <p:txBody>
          <a:bodyPr wrap="square" rtlCol="0">
            <a:spAutoFit/>
          </a:bodyPr>
          <a:lstStyle/>
          <a:p>
            <a:pPr algn="ctr"/>
            <a:r>
              <a:rPr lang="en-GB" sz="5400" b="1" dirty="0">
                <a:highlight>
                  <a:srgbClr val="00FFFF"/>
                </a:highlight>
                <a:latin typeface="Ink Free" panose="03080402000500000000" pitchFamily="66" charset="0"/>
                <a:cs typeface="MV Boli" panose="02000500030200090000" pitchFamily="2" charset="0"/>
              </a:rPr>
              <a:t>How to Play</a:t>
            </a:r>
          </a:p>
          <a:p>
            <a:pPr algn="ctr"/>
            <a:r>
              <a:rPr lang="en-GB" sz="5400" b="1" dirty="0">
                <a:latin typeface="Ink Free" panose="03080402000500000000" pitchFamily="66" charset="0"/>
                <a:cs typeface="MV Boli" panose="02000500030200090000" pitchFamily="2" charset="0"/>
              </a:rPr>
              <a:t>Business Analysis</a:t>
            </a:r>
            <a:r>
              <a:rPr lang="en-US" sz="4400" b="1" dirty="0">
                <a:latin typeface="Ink Free" panose="03080402000500000000" pitchFamily="66" charset="0"/>
                <a:cs typeface="MV Boli" panose="02000500030200090000" pitchFamily="2" charset="0"/>
              </a:rPr>
              <a:t>?</a:t>
            </a:r>
          </a:p>
        </p:txBody>
      </p:sp>
      <p:sp>
        <p:nvSpPr>
          <p:cNvPr id="3" name="Slide Number Placeholder 2">
            <a:extLst>
              <a:ext uri="{FF2B5EF4-FFF2-40B4-BE49-F238E27FC236}">
                <a16:creationId xmlns:a16="http://schemas.microsoft.com/office/drawing/2014/main" id="{DB98607F-F8C6-409F-B5F8-EAEA9C2BD3D0}"/>
              </a:ext>
            </a:extLst>
          </p:cNvPr>
          <p:cNvSpPr>
            <a:spLocks noGrp="1"/>
          </p:cNvSpPr>
          <p:nvPr>
            <p:ph type="sldNum" sz="quarter" idx="12"/>
          </p:nvPr>
        </p:nvSpPr>
        <p:spPr/>
        <p:txBody>
          <a:bodyPr/>
          <a:lstStyle/>
          <a:p>
            <a:fld id="{725C68B6-61C2-468F-89AB-4B9F7531AA68}" type="slidenum">
              <a:rPr lang="ru-RU" smtClean="0"/>
              <a:pPr/>
              <a:t>15</a:t>
            </a:fld>
            <a:endParaRPr lang="ru-RU"/>
          </a:p>
        </p:txBody>
      </p:sp>
    </p:spTree>
    <p:extLst>
      <p:ext uri="{BB962C8B-B14F-4D97-AF65-F5344CB8AC3E}">
        <p14:creationId xmlns:p14="http://schemas.microsoft.com/office/powerpoint/2010/main" val="310054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BEA7-D84C-4C80-A3D9-DB848F601CF0}"/>
              </a:ext>
            </a:extLst>
          </p:cNvPr>
          <p:cNvSpPr>
            <a:spLocks noGrp="1"/>
          </p:cNvSpPr>
          <p:nvPr>
            <p:ph type="title" idx="4294967295"/>
          </p:nvPr>
        </p:nvSpPr>
        <p:spPr>
          <a:xfrm>
            <a:off x="0" y="274638"/>
            <a:ext cx="12192000" cy="1143000"/>
          </a:xfrm>
        </p:spPr>
        <p:txBody>
          <a:bodyPr/>
          <a:lstStyle/>
          <a:p>
            <a:r>
              <a:rPr lang="en-US" sz="6000" dirty="0">
                <a:solidFill>
                  <a:srgbClr val="C00000"/>
                </a:solidFill>
                <a:latin typeface="Brush Script MT" panose="03060802040406070304" pitchFamily="66" charset="0"/>
              </a:rPr>
              <a:t>Playful</a:t>
            </a:r>
            <a:r>
              <a:rPr lang="en-US" dirty="0"/>
              <a:t> Alternatives For…</a:t>
            </a:r>
          </a:p>
        </p:txBody>
      </p:sp>
      <p:graphicFrame>
        <p:nvGraphicFramePr>
          <p:cNvPr id="3" name="Diagram 2">
            <a:extLst>
              <a:ext uri="{FF2B5EF4-FFF2-40B4-BE49-F238E27FC236}">
                <a16:creationId xmlns:a16="http://schemas.microsoft.com/office/drawing/2014/main" id="{5DDF1FC3-9331-4B19-B2FB-56847391CAE2}"/>
              </a:ext>
            </a:extLst>
          </p:cNvPr>
          <p:cNvGraphicFramePr/>
          <p:nvPr>
            <p:extLst>
              <p:ext uri="{D42A27DB-BD31-4B8C-83A1-F6EECF244321}">
                <p14:modId xmlns:p14="http://schemas.microsoft.com/office/powerpoint/2010/main" val="2217879545"/>
              </p:ext>
            </p:extLst>
          </p:nvPr>
        </p:nvGraphicFramePr>
        <p:xfrm>
          <a:off x="1485900" y="1104901"/>
          <a:ext cx="9220200" cy="5841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4156248-3902-4A47-AB7D-52EF48E67CDC}"/>
              </a:ext>
            </a:extLst>
          </p:cNvPr>
          <p:cNvSpPr>
            <a:spLocks noGrp="1"/>
          </p:cNvSpPr>
          <p:nvPr>
            <p:ph type="sldNum" sz="quarter" idx="12"/>
          </p:nvPr>
        </p:nvSpPr>
        <p:spPr/>
        <p:txBody>
          <a:bodyPr/>
          <a:lstStyle/>
          <a:p>
            <a:fld id="{725C68B6-61C2-468F-89AB-4B9F7531AA68}" type="slidenum">
              <a:rPr lang="ru-RU" smtClean="0"/>
              <a:pPr/>
              <a:t>16</a:t>
            </a:fld>
            <a:endParaRPr lang="ru-RU"/>
          </a:p>
        </p:txBody>
      </p:sp>
    </p:spTree>
    <p:extLst>
      <p:ext uri="{BB962C8B-B14F-4D97-AF65-F5344CB8AC3E}">
        <p14:creationId xmlns:p14="http://schemas.microsoft.com/office/powerpoint/2010/main" val="1767798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a:extLst>
              <a:ext uri="{FF2B5EF4-FFF2-40B4-BE49-F238E27FC236}">
                <a16:creationId xmlns:a16="http://schemas.microsoft.com/office/drawing/2014/main" id="{8F0A189A-B879-4DAB-81A2-69677EF28F78}"/>
              </a:ext>
            </a:extLst>
          </p:cNvPr>
          <p:cNvPicPr>
            <a:picLocks noChangeAspect="1" noChangeArrowheads="1"/>
          </p:cNvPicPr>
          <p:nvPr/>
        </p:nvPicPr>
        <p:blipFill rotWithShape="1">
          <a:blip r:embed="rId3">
            <a:clrChange>
              <a:clrFrom>
                <a:srgbClr val="F7FFF7"/>
              </a:clrFrom>
              <a:clrTo>
                <a:srgbClr val="F7FFF7">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6784"/>
          <a:stretch/>
        </p:blipFill>
        <p:spPr bwMode="auto">
          <a:xfrm>
            <a:off x="1388326" y="-254996"/>
            <a:ext cx="9415348" cy="68513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A7B8495-12A2-4873-8780-074AC1A0D30C}"/>
              </a:ext>
            </a:extLst>
          </p:cNvPr>
          <p:cNvSpPr/>
          <p:nvPr/>
        </p:nvSpPr>
        <p:spPr>
          <a:xfrm>
            <a:off x="0" y="6596390"/>
            <a:ext cx="6096000" cy="261610"/>
          </a:xfrm>
          <a:prstGeom prst="rect">
            <a:avLst/>
          </a:prstGeom>
        </p:spPr>
        <p:txBody>
          <a:bodyPr>
            <a:spAutoFit/>
          </a:bodyPr>
          <a:lstStyle/>
          <a:p>
            <a:r>
              <a:rPr lang="en-US" sz="1100" dirty="0">
                <a:solidFill>
                  <a:schemeClr val="bg1">
                    <a:lumMod val="50000"/>
                  </a:schemeClr>
                </a:solidFill>
              </a:rPr>
              <a:t>http://www.mindmapinspiration.com/try-mind-mapping-mind-map-paul-foreman/ </a:t>
            </a:r>
          </a:p>
        </p:txBody>
      </p:sp>
      <p:sp>
        <p:nvSpPr>
          <p:cNvPr id="3" name="Slide Number Placeholder 2">
            <a:extLst>
              <a:ext uri="{FF2B5EF4-FFF2-40B4-BE49-F238E27FC236}">
                <a16:creationId xmlns:a16="http://schemas.microsoft.com/office/drawing/2014/main" id="{512FF96A-A25E-4139-8622-E3DC1715F115}"/>
              </a:ext>
            </a:extLst>
          </p:cNvPr>
          <p:cNvSpPr>
            <a:spLocks noGrp="1"/>
          </p:cNvSpPr>
          <p:nvPr>
            <p:ph type="sldNum" sz="quarter" idx="12"/>
          </p:nvPr>
        </p:nvSpPr>
        <p:spPr/>
        <p:txBody>
          <a:bodyPr/>
          <a:lstStyle/>
          <a:p>
            <a:fld id="{725C68B6-61C2-468F-89AB-4B9F7531AA68}" type="slidenum">
              <a:rPr lang="ru-RU" smtClean="0"/>
              <a:pPr/>
              <a:t>17</a:t>
            </a:fld>
            <a:endParaRPr lang="ru-RU"/>
          </a:p>
        </p:txBody>
      </p:sp>
    </p:spTree>
    <p:extLst>
      <p:ext uri="{BB962C8B-B14F-4D97-AF65-F5344CB8AC3E}">
        <p14:creationId xmlns:p14="http://schemas.microsoft.com/office/powerpoint/2010/main" val="2189932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ketchnoting">
            <a:extLst>
              <a:ext uri="{FF2B5EF4-FFF2-40B4-BE49-F238E27FC236}">
                <a16:creationId xmlns:a16="http://schemas.microsoft.com/office/drawing/2014/main" id="{49D65234-E7FC-4873-879C-7DCF700E1AD1}"/>
              </a:ext>
            </a:extLst>
          </p:cNvPr>
          <p:cNvPicPr>
            <a:picLocks noChangeAspect="1" noChangeArrowheads="1"/>
          </p:cNvPicPr>
          <p:nvPr/>
        </p:nvPicPr>
        <p:blipFill>
          <a:blip r:embed="rId2">
            <a:clrChange>
              <a:clrFrom>
                <a:srgbClr val="F5F4F0"/>
              </a:clrFrom>
              <a:clrTo>
                <a:srgbClr val="F5F4F0">
                  <a:alpha val="0"/>
                </a:srgbClr>
              </a:clrTo>
            </a:clrChange>
            <a:extLst>
              <a:ext uri="{28A0092B-C50C-407E-A947-70E740481C1C}">
                <a14:useLocalDpi xmlns:a14="http://schemas.microsoft.com/office/drawing/2010/main" val="0"/>
              </a:ext>
            </a:extLst>
          </a:blip>
          <a:srcRect/>
          <a:stretch>
            <a:fillRect/>
          </a:stretch>
        </p:blipFill>
        <p:spPr bwMode="auto">
          <a:xfrm>
            <a:off x="1676400" y="8760"/>
            <a:ext cx="8839200" cy="662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B4058E9-3145-4554-9AD7-29C4C0DC5EF9}"/>
              </a:ext>
            </a:extLst>
          </p:cNvPr>
          <p:cNvSpPr/>
          <p:nvPr/>
        </p:nvSpPr>
        <p:spPr>
          <a:xfrm>
            <a:off x="0" y="6596390"/>
            <a:ext cx="6096000" cy="261610"/>
          </a:xfrm>
          <a:prstGeom prst="rect">
            <a:avLst/>
          </a:prstGeom>
        </p:spPr>
        <p:txBody>
          <a:bodyPr>
            <a:spAutoFit/>
          </a:bodyPr>
          <a:lstStyle/>
          <a:p>
            <a:r>
              <a:rPr lang="en-US" sz="1100" dirty="0">
                <a:solidFill>
                  <a:schemeClr val="bg1">
                    <a:lumMod val="50000"/>
                  </a:schemeClr>
                </a:solidFill>
              </a:rPr>
              <a:t>http://langwitches.org/blog/2015/08/11/sketchnoting-for-reflection/</a:t>
            </a:r>
          </a:p>
        </p:txBody>
      </p:sp>
      <p:sp>
        <p:nvSpPr>
          <p:cNvPr id="3" name="Slide Number Placeholder 2">
            <a:extLst>
              <a:ext uri="{FF2B5EF4-FFF2-40B4-BE49-F238E27FC236}">
                <a16:creationId xmlns:a16="http://schemas.microsoft.com/office/drawing/2014/main" id="{DB1C9A10-56D8-4DFA-B5CD-AC951DDD625E}"/>
              </a:ext>
            </a:extLst>
          </p:cNvPr>
          <p:cNvSpPr>
            <a:spLocks noGrp="1"/>
          </p:cNvSpPr>
          <p:nvPr>
            <p:ph type="sldNum" sz="quarter" idx="12"/>
          </p:nvPr>
        </p:nvSpPr>
        <p:spPr/>
        <p:txBody>
          <a:bodyPr/>
          <a:lstStyle/>
          <a:p>
            <a:fld id="{725C68B6-61C2-468F-89AB-4B9F7531AA68}" type="slidenum">
              <a:rPr lang="ru-RU" smtClean="0"/>
              <a:pPr/>
              <a:t>18</a:t>
            </a:fld>
            <a:endParaRPr lang="ru-RU"/>
          </a:p>
        </p:txBody>
      </p:sp>
    </p:spTree>
    <p:extLst>
      <p:ext uri="{BB962C8B-B14F-4D97-AF65-F5344CB8AC3E}">
        <p14:creationId xmlns:p14="http://schemas.microsoft.com/office/powerpoint/2010/main" val="254707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s://image-store.slidesharecdn.com/7ab29dd6-feaf-4148-b6ec-9820b1212133-original.jpeg">
            <a:extLst>
              <a:ext uri="{FF2B5EF4-FFF2-40B4-BE49-F238E27FC236}">
                <a16:creationId xmlns:a16="http://schemas.microsoft.com/office/drawing/2014/main" id="{19279C31-109B-48DF-B11E-EA8D617D94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747275">
            <a:off x="4815636" y="956825"/>
            <a:ext cx="6592467" cy="4944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80" name="Picture 8" descr="https://image-store.slidesharecdn.com/cacb9d22-4b6e-40fb-8561-eab3598acfce-original.jpeg">
            <a:extLst>
              <a:ext uri="{FF2B5EF4-FFF2-40B4-BE49-F238E27FC236}">
                <a16:creationId xmlns:a16="http://schemas.microsoft.com/office/drawing/2014/main" id="{9B51D827-009F-41FF-A2CE-89510EBAE8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0012" t="4111" r="8114" b="7415"/>
          <a:stretch/>
        </p:blipFill>
        <p:spPr bwMode="auto">
          <a:xfrm>
            <a:off x="866139" y="609600"/>
            <a:ext cx="3913688" cy="5638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Slide Number Placeholder 2">
            <a:extLst>
              <a:ext uri="{FF2B5EF4-FFF2-40B4-BE49-F238E27FC236}">
                <a16:creationId xmlns:a16="http://schemas.microsoft.com/office/drawing/2014/main" id="{FD4AD485-2D17-4087-8E76-ADE3E8B5518D}"/>
              </a:ext>
            </a:extLst>
          </p:cNvPr>
          <p:cNvSpPr>
            <a:spLocks noGrp="1"/>
          </p:cNvSpPr>
          <p:nvPr>
            <p:ph type="sldNum" sz="quarter" idx="12"/>
          </p:nvPr>
        </p:nvSpPr>
        <p:spPr/>
        <p:txBody>
          <a:bodyPr/>
          <a:lstStyle/>
          <a:p>
            <a:fld id="{725C68B6-61C2-468F-89AB-4B9F7531AA68}" type="slidenum">
              <a:rPr lang="ru-RU" smtClean="0"/>
              <a:pPr/>
              <a:t>19</a:t>
            </a:fld>
            <a:endParaRPr lang="ru-RU"/>
          </a:p>
        </p:txBody>
      </p:sp>
    </p:spTree>
    <p:extLst>
      <p:ext uri="{BB962C8B-B14F-4D97-AF65-F5344CB8AC3E}">
        <p14:creationId xmlns:p14="http://schemas.microsoft.com/office/powerpoint/2010/main" val="68623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BD2D98E-9217-48A1-9912-3FC688255D2E}"/>
              </a:ext>
            </a:extLst>
          </p:cNvPr>
          <p:cNvGraphicFramePr/>
          <p:nvPr>
            <p:extLst>
              <p:ext uri="{D42A27DB-BD31-4B8C-83A1-F6EECF244321}">
                <p14:modId xmlns:p14="http://schemas.microsoft.com/office/powerpoint/2010/main" val="2413382719"/>
              </p:ext>
            </p:extLst>
          </p:nvPr>
        </p:nvGraphicFramePr>
        <p:xfrm>
          <a:off x="320794" y="1947042"/>
          <a:ext cx="11368698"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B2C5D9F8-8910-4B30-ACA7-83D78D028B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0927" y="1244599"/>
            <a:ext cx="3543868" cy="5615115"/>
          </a:xfrm>
          <a:prstGeom prst="rect">
            <a:avLst/>
          </a:prstGeom>
          <a:effectLst>
            <a:glow rad="1270000">
              <a:schemeClr val="bg1">
                <a:alpha val="20000"/>
              </a:schemeClr>
            </a:glow>
          </a:effectLst>
        </p:spPr>
      </p:pic>
      <p:sp>
        <p:nvSpPr>
          <p:cNvPr id="2" name="Title 1">
            <a:extLst>
              <a:ext uri="{FF2B5EF4-FFF2-40B4-BE49-F238E27FC236}">
                <a16:creationId xmlns:a16="http://schemas.microsoft.com/office/drawing/2014/main" id="{5FBAA053-691A-4C86-ABED-28DBCC33D92B}"/>
              </a:ext>
            </a:extLst>
          </p:cNvPr>
          <p:cNvSpPr>
            <a:spLocks noGrp="1"/>
          </p:cNvSpPr>
          <p:nvPr>
            <p:ph type="title"/>
          </p:nvPr>
        </p:nvSpPr>
        <p:spPr>
          <a:xfrm>
            <a:off x="-409904" y="592958"/>
            <a:ext cx="10972800" cy="1143000"/>
          </a:xfrm>
        </p:spPr>
        <p:txBody>
          <a:bodyPr>
            <a:normAutofit/>
          </a:bodyPr>
          <a:lstStyle/>
          <a:p>
            <a:r>
              <a:rPr lang="en-US" sz="6000" b="0" dirty="0">
                <a:latin typeface="Rage Italic" panose="03070502040507070304" pitchFamily="66" charset="0"/>
                <a:cs typeface="Raavi" panose="020B0502040204020203" pitchFamily="34" charset="0"/>
              </a:rPr>
              <a:t>Victoria Cupet</a:t>
            </a:r>
            <a:r>
              <a:rPr lang="en-US" b="0" dirty="0">
                <a:latin typeface="Rage Italic" panose="03070502040507070304" pitchFamily="66" charset="0"/>
                <a:cs typeface="Raavi" panose="020B0502040204020203" pitchFamily="34" charset="0"/>
              </a:rPr>
              <a:t> </a:t>
            </a:r>
            <a:r>
              <a:rPr lang="en-US" sz="2800" b="0" dirty="0">
                <a:latin typeface="Rage Italic" panose="03070502040507070304" pitchFamily="66" charset="0"/>
              </a:rPr>
              <a:t>CBAP, PMP, PMI-PBA</a:t>
            </a:r>
            <a:endParaRPr lang="en-US" sz="3600" b="0" dirty="0">
              <a:latin typeface="Rage Italic" panose="03070502040507070304" pitchFamily="66" charset="0"/>
            </a:endParaRPr>
          </a:p>
        </p:txBody>
      </p:sp>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24C6A80C-45D4-47CC-AAA9-AD561D36E667}"/>
                  </a:ext>
                </a:extLst>
              </p14:cNvPr>
              <p14:cNvContentPartPr/>
              <p14:nvPr/>
            </p14:nvContentPartPr>
            <p14:xfrm>
              <a:off x="1755733" y="4041351"/>
              <a:ext cx="3692520" cy="360"/>
            </p14:xfrm>
          </p:contentPart>
        </mc:Choice>
        <mc:Fallback xmlns="">
          <p:pic>
            <p:nvPicPr>
              <p:cNvPr id="14" name="Ink 13">
                <a:extLst>
                  <a:ext uri="{FF2B5EF4-FFF2-40B4-BE49-F238E27FC236}">
                    <a16:creationId xmlns:a16="http://schemas.microsoft.com/office/drawing/2014/main" id="{24C6A80C-45D4-47CC-AAA9-AD561D36E667}"/>
                  </a:ext>
                </a:extLst>
              </p:cNvPr>
              <p:cNvPicPr/>
              <p:nvPr/>
            </p:nvPicPr>
            <p:blipFill>
              <a:blip r:embed="rId9"/>
              <a:stretch>
                <a:fillRect/>
              </a:stretch>
            </p:blipFill>
            <p:spPr>
              <a:xfrm>
                <a:off x="1666093" y="3861351"/>
                <a:ext cx="38721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742718CC-D569-41A5-A453-362CEC9A4690}"/>
                  </a:ext>
                </a:extLst>
              </p14:cNvPr>
              <p14:cNvContentPartPr/>
              <p14:nvPr/>
            </p14:nvContentPartPr>
            <p14:xfrm>
              <a:off x="1378813" y="1021671"/>
              <a:ext cx="3834720" cy="186840"/>
            </p14:xfrm>
          </p:contentPart>
        </mc:Choice>
        <mc:Fallback xmlns="">
          <p:pic>
            <p:nvPicPr>
              <p:cNvPr id="15" name="Ink 14">
                <a:extLst>
                  <a:ext uri="{FF2B5EF4-FFF2-40B4-BE49-F238E27FC236}">
                    <a16:creationId xmlns:a16="http://schemas.microsoft.com/office/drawing/2014/main" id="{742718CC-D569-41A5-A453-362CEC9A4690}"/>
                  </a:ext>
                </a:extLst>
              </p:cNvPr>
              <p:cNvPicPr/>
              <p:nvPr/>
            </p:nvPicPr>
            <p:blipFill>
              <a:blip r:embed="rId11"/>
              <a:stretch>
                <a:fillRect/>
              </a:stretch>
            </p:blipFill>
            <p:spPr>
              <a:xfrm>
                <a:off x="1288813" y="842031"/>
                <a:ext cx="4014360" cy="546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32647ED9-00E2-421C-A988-D733A96DA9C8}"/>
                  </a:ext>
                </a:extLst>
              </p14:cNvPr>
              <p14:cNvContentPartPr/>
              <p14:nvPr/>
            </p14:nvContentPartPr>
            <p14:xfrm>
              <a:off x="1127893" y="2468511"/>
              <a:ext cx="5518800" cy="27360"/>
            </p14:xfrm>
          </p:contentPart>
        </mc:Choice>
        <mc:Fallback xmlns="">
          <p:pic>
            <p:nvPicPr>
              <p:cNvPr id="16" name="Ink 15">
                <a:extLst>
                  <a:ext uri="{FF2B5EF4-FFF2-40B4-BE49-F238E27FC236}">
                    <a16:creationId xmlns:a16="http://schemas.microsoft.com/office/drawing/2014/main" id="{32647ED9-00E2-421C-A988-D733A96DA9C8}"/>
                  </a:ext>
                </a:extLst>
              </p:cNvPr>
              <p:cNvPicPr/>
              <p:nvPr/>
            </p:nvPicPr>
            <p:blipFill>
              <a:blip r:embed="rId13"/>
              <a:stretch>
                <a:fillRect/>
              </a:stretch>
            </p:blipFill>
            <p:spPr>
              <a:xfrm>
                <a:off x="1037893" y="2288511"/>
                <a:ext cx="569844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7C77B8DA-E3FC-4395-A55E-C205C32CD6E0}"/>
                  </a:ext>
                </a:extLst>
              </p14:cNvPr>
              <p14:cNvContentPartPr/>
              <p14:nvPr/>
            </p14:nvContentPartPr>
            <p14:xfrm>
              <a:off x="1537933" y="3267351"/>
              <a:ext cx="5972040" cy="42120"/>
            </p14:xfrm>
          </p:contentPart>
        </mc:Choice>
        <mc:Fallback xmlns="">
          <p:pic>
            <p:nvPicPr>
              <p:cNvPr id="17" name="Ink 16">
                <a:extLst>
                  <a:ext uri="{FF2B5EF4-FFF2-40B4-BE49-F238E27FC236}">
                    <a16:creationId xmlns:a16="http://schemas.microsoft.com/office/drawing/2014/main" id="{7C77B8DA-E3FC-4395-A55E-C205C32CD6E0}"/>
                  </a:ext>
                </a:extLst>
              </p:cNvPr>
              <p:cNvPicPr/>
              <p:nvPr/>
            </p:nvPicPr>
            <p:blipFill>
              <a:blip r:embed="rId15"/>
              <a:stretch>
                <a:fillRect/>
              </a:stretch>
            </p:blipFill>
            <p:spPr>
              <a:xfrm>
                <a:off x="1448293" y="3087351"/>
                <a:ext cx="6151680" cy="401760"/>
              </a:xfrm>
              <a:prstGeom prst="rect">
                <a:avLst/>
              </a:prstGeom>
            </p:spPr>
          </p:pic>
        </mc:Fallback>
      </mc:AlternateContent>
    </p:spTree>
    <p:extLst>
      <p:ext uri="{BB962C8B-B14F-4D97-AF65-F5344CB8AC3E}">
        <p14:creationId xmlns:p14="http://schemas.microsoft.com/office/powerpoint/2010/main" val="118917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B3562-F7B1-458F-B413-8419A964C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4825" y="993311"/>
            <a:ext cx="3292962" cy="4668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BCE9370-757B-4257-BD67-182E80A91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249" y="1320317"/>
            <a:ext cx="3430128" cy="466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20590DCD-4D7A-4137-AF06-CB9DEA81E7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6444">
            <a:off x="8157296" y="1590587"/>
            <a:ext cx="3236312" cy="4427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lide Number Placeholder 10">
            <a:extLst>
              <a:ext uri="{FF2B5EF4-FFF2-40B4-BE49-F238E27FC236}">
                <a16:creationId xmlns:a16="http://schemas.microsoft.com/office/drawing/2014/main" id="{DFEE1A5B-2249-4721-A725-EDAF500AFDFD}"/>
              </a:ext>
            </a:extLst>
          </p:cNvPr>
          <p:cNvSpPr>
            <a:spLocks noGrp="1"/>
          </p:cNvSpPr>
          <p:nvPr>
            <p:ph type="sldNum" sz="quarter" idx="12"/>
          </p:nvPr>
        </p:nvSpPr>
        <p:spPr/>
        <p:txBody>
          <a:bodyPr/>
          <a:lstStyle/>
          <a:p>
            <a:fld id="{725C68B6-61C2-468F-89AB-4B9F7531AA68}" type="slidenum">
              <a:rPr lang="ru-RU" smtClean="0"/>
              <a:pPr/>
              <a:t>20</a:t>
            </a:fld>
            <a:endParaRPr lang="ru-RU"/>
          </a:p>
        </p:txBody>
      </p:sp>
    </p:spTree>
    <p:extLst>
      <p:ext uri="{BB962C8B-B14F-4D97-AF65-F5344CB8AC3E}">
        <p14:creationId xmlns:p14="http://schemas.microsoft.com/office/powerpoint/2010/main" val="1551719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37AB-CE8D-4A8E-8FA0-CB0FEB2F0E43}"/>
              </a:ext>
            </a:extLst>
          </p:cNvPr>
          <p:cNvSpPr>
            <a:spLocks noGrp="1"/>
          </p:cNvSpPr>
          <p:nvPr>
            <p:ph type="title" idx="4294967295"/>
          </p:nvPr>
        </p:nvSpPr>
        <p:spPr>
          <a:xfrm>
            <a:off x="0" y="274638"/>
            <a:ext cx="12192000" cy="1143000"/>
          </a:xfrm>
        </p:spPr>
        <p:txBody>
          <a:bodyPr/>
          <a:lstStyle/>
          <a:p>
            <a:r>
              <a:rPr lang="en-US" dirty="0"/>
              <a:t>Recommended </a:t>
            </a:r>
            <a:r>
              <a:rPr lang="en-US" dirty="0">
                <a:highlight>
                  <a:srgbClr val="FFFF00"/>
                </a:highlight>
              </a:rPr>
              <a:t>Books</a:t>
            </a:r>
          </a:p>
        </p:txBody>
      </p:sp>
      <p:pic>
        <p:nvPicPr>
          <p:cNvPr id="9222" name="Picture 6" descr="The Back of the Napkin (Expanded Edition): Solving Problems and Selling Ideas with Pictures by [Roam, Dan]">
            <a:extLst>
              <a:ext uri="{FF2B5EF4-FFF2-40B4-BE49-F238E27FC236}">
                <a16:creationId xmlns:a16="http://schemas.microsoft.com/office/drawing/2014/main" id="{77DD7C04-4BD8-4581-88F0-3BD3852274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1246418">
            <a:off x="494766" y="2247140"/>
            <a:ext cx="3927670" cy="3927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24" name="Picture 8" descr="https://images-na.ssl-images-amazon.com/images/I/51DQ4KNAp1L._SX352_BO1,204,203,200_.jpg">
            <a:extLst>
              <a:ext uri="{FF2B5EF4-FFF2-40B4-BE49-F238E27FC236}">
                <a16:creationId xmlns:a16="http://schemas.microsoft.com/office/drawing/2014/main" id="{FE761899-0F62-4902-9DF7-6BA016E5DF6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10075" y="1549079"/>
            <a:ext cx="3371850" cy="475297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images-na.ssl-images-amazon.com/images/I/51a0ZgeQbEL._SX490_BO1,204,203,200_.jpg">
            <a:extLst>
              <a:ext uri="{FF2B5EF4-FFF2-40B4-BE49-F238E27FC236}">
                <a16:creationId xmlns:a16="http://schemas.microsoft.com/office/drawing/2014/main" id="{FDB0BFF7-C1C6-4D24-8F30-660F169237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8995">
            <a:off x="7680146" y="2092059"/>
            <a:ext cx="4123094" cy="4190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Slide Number Placeholder 3">
            <a:extLst>
              <a:ext uri="{FF2B5EF4-FFF2-40B4-BE49-F238E27FC236}">
                <a16:creationId xmlns:a16="http://schemas.microsoft.com/office/drawing/2014/main" id="{C9309590-3440-42F8-A0D6-F7B4643C4D29}"/>
              </a:ext>
            </a:extLst>
          </p:cNvPr>
          <p:cNvSpPr>
            <a:spLocks noGrp="1"/>
          </p:cNvSpPr>
          <p:nvPr>
            <p:ph type="sldNum" sz="quarter" idx="12"/>
          </p:nvPr>
        </p:nvSpPr>
        <p:spPr/>
        <p:txBody>
          <a:bodyPr/>
          <a:lstStyle/>
          <a:p>
            <a:fld id="{725C68B6-61C2-468F-89AB-4B9F7531AA68}" type="slidenum">
              <a:rPr lang="ru-RU" smtClean="0"/>
              <a:pPr/>
              <a:t>21</a:t>
            </a:fld>
            <a:endParaRPr lang="ru-RU"/>
          </a:p>
        </p:txBody>
      </p:sp>
    </p:spTree>
    <p:extLst>
      <p:ext uri="{BB962C8B-B14F-4D97-AF65-F5344CB8AC3E}">
        <p14:creationId xmlns:p14="http://schemas.microsoft.com/office/powerpoint/2010/main" val="139965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BEA7-D84C-4C80-A3D9-DB848F601CF0}"/>
              </a:ext>
            </a:extLst>
          </p:cNvPr>
          <p:cNvSpPr>
            <a:spLocks noGrp="1"/>
          </p:cNvSpPr>
          <p:nvPr>
            <p:ph type="title" idx="4294967295"/>
          </p:nvPr>
        </p:nvSpPr>
        <p:spPr>
          <a:xfrm>
            <a:off x="0" y="274638"/>
            <a:ext cx="12192000" cy="1143000"/>
          </a:xfrm>
        </p:spPr>
        <p:txBody>
          <a:bodyPr/>
          <a:lstStyle/>
          <a:p>
            <a:r>
              <a:rPr lang="en-US" sz="6000" dirty="0">
                <a:solidFill>
                  <a:srgbClr val="C00000"/>
                </a:solidFill>
                <a:latin typeface="Brush Script MT" panose="03060802040406070304" pitchFamily="66" charset="0"/>
              </a:rPr>
              <a:t>Playful</a:t>
            </a:r>
            <a:r>
              <a:rPr lang="en-US" dirty="0"/>
              <a:t> Alternatives For…</a:t>
            </a:r>
          </a:p>
        </p:txBody>
      </p:sp>
      <p:graphicFrame>
        <p:nvGraphicFramePr>
          <p:cNvPr id="3" name="Diagram 2">
            <a:extLst>
              <a:ext uri="{FF2B5EF4-FFF2-40B4-BE49-F238E27FC236}">
                <a16:creationId xmlns:a16="http://schemas.microsoft.com/office/drawing/2014/main" id="{5DDF1FC3-9331-4B19-B2FB-56847391CAE2}"/>
              </a:ext>
            </a:extLst>
          </p:cNvPr>
          <p:cNvGraphicFramePr/>
          <p:nvPr>
            <p:extLst>
              <p:ext uri="{D42A27DB-BD31-4B8C-83A1-F6EECF244321}">
                <p14:modId xmlns:p14="http://schemas.microsoft.com/office/powerpoint/2010/main" val="2740661352"/>
              </p:ext>
            </p:extLst>
          </p:nvPr>
        </p:nvGraphicFramePr>
        <p:xfrm>
          <a:off x="1485900" y="1104901"/>
          <a:ext cx="9220200" cy="5841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4156248-3902-4A47-AB7D-52EF48E67CDC}"/>
              </a:ext>
            </a:extLst>
          </p:cNvPr>
          <p:cNvSpPr>
            <a:spLocks noGrp="1"/>
          </p:cNvSpPr>
          <p:nvPr>
            <p:ph type="sldNum" sz="quarter" idx="12"/>
          </p:nvPr>
        </p:nvSpPr>
        <p:spPr/>
        <p:txBody>
          <a:bodyPr/>
          <a:lstStyle/>
          <a:p>
            <a:fld id="{725C68B6-61C2-468F-89AB-4B9F7531AA68}" type="slidenum">
              <a:rPr lang="ru-RU" smtClean="0"/>
              <a:pPr/>
              <a:t>22</a:t>
            </a:fld>
            <a:endParaRPr lang="ru-RU"/>
          </a:p>
        </p:txBody>
      </p:sp>
    </p:spTree>
    <p:extLst>
      <p:ext uri="{BB962C8B-B14F-4D97-AF65-F5344CB8AC3E}">
        <p14:creationId xmlns:p14="http://schemas.microsoft.com/office/powerpoint/2010/main" val="1597247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C46B18D-3C01-45B2-92FE-60D4D0238806}"/>
              </a:ext>
            </a:extLst>
          </p:cNvPr>
          <p:cNvSpPr>
            <a:spLocks noGrp="1"/>
          </p:cNvSpPr>
          <p:nvPr>
            <p:ph type="title" idx="4294967295"/>
          </p:nvPr>
        </p:nvSpPr>
        <p:spPr>
          <a:xfrm>
            <a:off x="0" y="274638"/>
            <a:ext cx="12192000" cy="1143000"/>
          </a:xfrm>
        </p:spPr>
        <p:txBody>
          <a:bodyPr/>
          <a:lstStyle/>
          <a:p>
            <a:r>
              <a:rPr lang="en-US" dirty="0">
                <a:highlight>
                  <a:srgbClr val="FFFF00"/>
                </a:highlight>
              </a:rPr>
              <a:t>Parallel</a:t>
            </a:r>
            <a:r>
              <a:rPr lang="en-US" dirty="0"/>
              <a:t> Thinking</a:t>
            </a:r>
          </a:p>
        </p:txBody>
      </p:sp>
      <p:pic>
        <p:nvPicPr>
          <p:cNvPr id="20" name="Content Placeholder 19" descr="A picture containing text, map&#10;&#10;Description generated with very high confidence">
            <a:extLst>
              <a:ext uri="{FF2B5EF4-FFF2-40B4-BE49-F238E27FC236}">
                <a16:creationId xmlns:a16="http://schemas.microsoft.com/office/drawing/2014/main" id="{C4BE2FEA-CEE2-4BE9-944A-A45AFDFB4896}"/>
              </a:ext>
            </a:extLst>
          </p:cNvPr>
          <p:cNvPicPr>
            <a:picLocks noGrp="1" noChangeAspect="1"/>
          </p:cNvPicPr>
          <p:nvPr>
            <p:ph sz="half" idx="4294967295"/>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949"/>
          <a:stretch/>
        </p:blipFill>
        <p:spPr>
          <a:xfrm>
            <a:off x="3821933" y="1269614"/>
            <a:ext cx="8023225" cy="5457825"/>
          </a:xfrm>
        </p:spPr>
      </p:pic>
      <p:pic>
        <p:nvPicPr>
          <p:cNvPr id="18" name="Content Placeholder 17" descr="A close up of a sign&#10;&#10;Description generated with very high confidence">
            <a:extLst>
              <a:ext uri="{FF2B5EF4-FFF2-40B4-BE49-F238E27FC236}">
                <a16:creationId xmlns:a16="http://schemas.microsoft.com/office/drawing/2014/main" id="{5B8A64BA-29C7-44BD-8E1A-DF38EC3E81B9}"/>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rot="21328390">
            <a:off x="799497" y="1419227"/>
            <a:ext cx="3124200" cy="4935537"/>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682C909E-DAFE-4B17-900B-B8F6F00EA8A3}"/>
              </a:ext>
            </a:extLst>
          </p:cNvPr>
          <p:cNvSpPr/>
          <p:nvPr/>
        </p:nvSpPr>
        <p:spPr>
          <a:xfrm>
            <a:off x="0" y="6579415"/>
            <a:ext cx="2377574" cy="261610"/>
          </a:xfrm>
          <a:prstGeom prst="rect">
            <a:avLst/>
          </a:prstGeom>
        </p:spPr>
        <p:txBody>
          <a:bodyPr wrap="none">
            <a:spAutoFit/>
          </a:bodyPr>
          <a:lstStyle/>
          <a:p>
            <a:r>
              <a:rPr lang="en-US" sz="1100" dirty="0">
                <a:solidFill>
                  <a:schemeClr val="bg1">
                    <a:lumMod val="50000"/>
                  </a:schemeClr>
                </a:solidFill>
              </a:rPr>
              <a:t>http://www.mindmapinspiration.com </a:t>
            </a:r>
          </a:p>
        </p:txBody>
      </p:sp>
      <p:sp>
        <p:nvSpPr>
          <p:cNvPr id="3" name="Slide Number Placeholder 2">
            <a:extLst>
              <a:ext uri="{FF2B5EF4-FFF2-40B4-BE49-F238E27FC236}">
                <a16:creationId xmlns:a16="http://schemas.microsoft.com/office/drawing/2014/main" id="{C13DED87-B09B-48A5-9F25-C7111850F293}"/>
              </a:ext>
            </a:extLst>
          </p:cNvPr>
          <p:cNvSpPr>
            <a:spLocks noGrp="1"/>
          </p:cNvSpPr>
          <p:nvPr>
            <p:ph type="sldNum" sz="quarter" idx="12"/>
          </p:nvPr>
        </p:nvSpPr>
        <p:spPr/>
        <p:txBody>
          <a:bodyPr/>
          <a:lstStyle/>
          <a:p>
            <a:fld id="{725C68B6-61C2-468F-89AB-4B9F7531AA68}" type="slidenum">
              <a:rPr lang="ru-RU" smtClean="0"/>
              <a:pPr/>
              <a:t>23</a:t>
            </a:fld>
            <a:endParaRPr lang="ru-RU"/>
          </a:p>
        </p:txBody>
      </p:sp>
    </p:spTree>
    <p:extLst>
      <p:ext uri="{BB962C8B-B14F-4D97-AF65-F5344CB8AC3E}">
        <p14:creationId xmlns:p14="http://schemas.microsoft.com/office/powerpoint/2010/main" val="3132951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C46B18D-3C01-45B2-92FE-60D4D0238806}"/>
              </a:ext>
            </a:extLst>
          </p:cNvPr>
          <p:cNvSpPr>
            <a:spLocks noGrp="1"/>
          </p:cNvSpPr>
          <p:nvPr>
            <p:ph type="title" idx="4294967295"/>
          </p:nvPr>
        </p:nvSpPr>
        <p:spPr>
          <a:xfrm>
            <a:off x="0" y="274638"/>
            <a:ext cx="12192000" cy="1143000"/>
          </a:xfrm>
        </p:spPr>
        <p:txBody>
          <a:bodyPr/>
          <a:lstStyle/>
          <a:p>
            <a:r>
              <a:rPr lang="en-US" dirty="0">
                <a:highlight>
                  <a:srgbClr val="FFFF00"/>
                </a:highlight>
              </a:rPr>
              <a:t>Visual</a:t>
            </a:r>
            <a:r>
              <a:rPr lang="en-US" dirty="0"/>
              <a:t> Templates</a:t>
            </a:r>
          </a:p>
        </p:txBody>
      </p:sp>
      <p:pic>
        <p:nvPicPr>
          <p:cNvPr id="8194" name="Picture 2" descr="Image result for visual templates">
            <a:extLst>
              <a:ext uri="{FF2B5EF4-FFF2-40B4-BE49-F238E27FC236}">
                <a16:creationId xmlns:a16="http://schemas.microsoft.com/office/drawing/2014/main" id="{8FADB312-2763-45E5-9CDA-2CD529787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5963">
            <a:off x="8115300" y="1468440"/>
            <a:ext cx="3352800" cy="4762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 name="Picture 3">
            <a:extLst>
              <a:ext uri="{FF2B5EF4-FFF2-40B4-BE49-F238E27FC236}">
                <a16:creationId xmlns:a16="http://schemas.microsoft.com/office/drawing/2014/main" id="{E0F3652E-4C67-4DA3-BAFC-CF6FCC9D61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100" y="1236770"/>
            <a:ext cx="4100040" cy="3128962"/>
          </a:xfrm>
          <a:prstGeom prst="rect">
            <a:avLst/>
          </a:prstGeom>
        </p:spPr>
      </p:pic>
      <p:pic>
        <p:nvPicPr>
          <p:cNvPr id="3" name="Picture 2">
            <a:extLst>
              <a:ext uri="{FF2B5EF4-FFF2-40B4-BE49-F238E27FC236}">
                <a16:creationId xmlns:a16="http://schemas.microsoft.com/office/drawing/2014/main" id="{BF2415F4-58DD-4CFF-9419-AE4E5BB57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3000" y="3560722"/>
            <a:ext cx="4100040" cy="3128963"/>
          </a:xfrm>
          <a:prstGeom prst="rect">
            <a:avLst/>
          </a:prstGeom>
        </p:spPr>
      </p:pic>
      <p:pic>
        <p:nvPicPr>
          <p:cNvPr id="5" name="Picture 4">
            <a:extLst>
              <a:ext uri="{FF2B5EF4-FFF2-40B4-BE49-F238E27FC236}">
                <a16:creationId xmlns:a16="http://schemas.microsoft.com/office/drawing/2014/main" id="{A56F8FAF-F373-4A6C-83EC-24280E4552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43240" y="1971139"/>
            <a:ext cx="4100040" cy="3128962"/>
          </a:xfrm>
          <a:prstGeom prst="rect">
            <a:avLst/>
          </a:prstGeom>
        </p:spPr>
      </p:pic>
      <p:sp>
        <p:nvSpPr>
          <p:cNvPr id="6" name="Slide Number Placeholder 5">
            <a:extLst>
              <a:ext uri="{FF2B5EF4-FFF2-40B4-BE49-F238E27FC236}">
                <a16:creationId xmlns:a16="http://schemas.microsoft.com/office/drawing/2014/main" id="{A37983FE-93AF-4A3C-BE66-BC0B5B5CAAFA}"/>
              </a:ext>
            </a:extLst>
          </p:cNvPr>
          <p:cNvSpPr>
            <a:spLocks noGrp="1"/>
          </p:cNvSpPr>
          <p:nvPr>
            <p:ph type="sldNum" sz="quarter" idx="12"/>
          </p:nvPr>
        </p:nvSpPr>
        <p:spPr/>
        <p:txBody>
          <a:bodyPr/>
          <a:lstStyle/>
          <a:p>
            <a:fld id="{725C68B6-61C2-468F-89AB-4B9F7531AA68}" type="slidenum">
              <a:rPr lang="ru-RU" smtClean="0"/>
              <a:pPr/>
              <a:t>24</a:t>
            </a:fld>
            <a:endParaRPr lang="ru-RU"/>
          </a:p>
        </p:txBody>
      </p:sp>
    </p:spTree>
    <p:extLst>
      <p:ext uri="{BB962C8B-B14F-4D97-AF65-F5344CB8AC3E}">
        <p14:creationId xmlns:p14="http://schemas.microsoft.com/office/powerpoint/2010/main" val="27449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5A1430-A3C9-424B-9B6F-ED103986BC2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457783" y="1505687"/>
            <a:ext cx="3290062" cy="4491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8A2105B-0C0F-469F-B32F-3E54DD93B0E8}"/>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614506">
            <a:off x="8269812" y="1803640"/>
            <a:ext cx="3094418" cy="4491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10FA6F8-6863-4F31-8414-A9B9BE269510}"/>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21298803">
            <a:off x="777253" y="1641142"/>
            <a:ext cx="3329468" cy="4491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E30BA2CB-74EC-48D1-9D94-1A0A5EC642EC}"/>
              </a:ext>
            </a:extLst>
          </p:cNvPr>
          <p:cNvSpPr>
            <a:spLocks noGrp="1"/>
          </p:cNvSpPr>
          <p:nvPr>
            <p:ph type="sldNum" sz="quarter" idx="12"/>
          </p:nvPr>
        </p:nvSpPr>
        <p:spPr/>
        <p:txBody>
          <a:bodyPr/>
          <a:lstStyle/>
          <a:p>
            <a:fld id="{725C68B6-61C2-468F-89AB-4B9F7531AA68}" type="slidenum">
              <a:rPr lang="ru-RU" smtClean="0"/>
              <a:pPr/>
              <a:t>25</a:t>
            </a:fld>
            <a:endParaRPr lang="ru-RU"/>
          </a:p>
        </p:txBody>
      </p:sp>
      <p:sp>
        <p:nvSpPr>
          <p:cNvPr id="10" name="Title 9">
            <a:extLst>
              <a:ext uri="{FF2B5EF4-FFF2-40B4-BE49-F238E27FC236}">
                <a16:creationId xmlns:a16="http://schemas.microsoft.com/office/drawing/2014/main" id="{5369DB15-8B11-473D-8323-D3D9040DD42C}"/>
              </a:ext>
            </a:extLst>
          </p:cNvPr>
          <p:cNvSpPr txBox="1">
            <a:spLocks/>
          </p:cNvSpPr>
          <p:nvPr/>
        </p:nvSpPr>
        <p:spPr>
          <a:xfrm>
            <a:off x="0" y="274638"/>
            <a:ext cx="12192000" cy="1143000"/>
          </a:xfrm>
          <a:prstGeom prst="rect">
            <a:avLst/>
          </a:prstGeom>
        </p:spPr>
        <p:txBody>
          <a:bodyPr vert="horz" lIns="115214" tIns="57607" rIns="115214" bIns="57607" rtlCol="0" anchor="ctr">
            <a:normAutofit/>
          </a:bodyPr>
          <a:lstStyle>
            <a:lvl1pPr algn="ctr" defTabSz="1219091" rtl="0" eaLnBrk="1" latinLnBrk="0" hangingPunct="1">
              <a:spcBef>
                <a:spcPct val="0"/>
              </a:spcBef>
              <a:buNone/>
              <a:defRPr sz="4800" b="1" kern="1200">
                <a:solidFill>
                  <a:schemeClr val="tx1"/>
                </a:solidFill>
                <a:latin typeface="Ink Free" panose="03080402000500000000" pitchFamily="66" charset="0"/>
                <a:ea typeface="+mj-ea"/>
                <a:cs typeface="+mj-cs"/>
              </a:defRPr>
            </a:lvl1pPr>
          </a:lstStyle>
          <a:p>
            <a:r>
              <a:rPr lang="en-US" dirty="0"/>
              <a:t>Visual Thinking </a:t>
            </a:r>
            <a:r>
              <a:rPr lang="en-US" dirty="0">
                <a:highlight>
                  <a:srgbClr val="FFFF00"/>
                </a:highlight>
              </a:rPr>
              <a:t>Examples</a:t>
            </a:r>
          </a:p>
        </p:txBody>
      </p:sp>
    </p:spTree>
    <p:extLst>
      <p:ext uri="{BB962C8B-B14F-4D97-AF65-F5344CB8AC3E}">
        <p14:creationId xmlns:p14="http://schemas.microsoft.com/office/powerpoint/2010/main" val="248485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C46B18D-3C01-45B2-92FE-60D4D0238806}"/>
              </a:ext>
            </a:extLst>
          </p:cNvPr>
          <p:cNvSpPr>
            <a:spLocks noGrp="1"/>
          </p:cNvSpPr>
          <p:nvPr>
            <p:ph type="title" idx="4294967295"/>
          </p:nvPr>
        </p:nvSpPr>
        <p:spPr>
          <a:xfrm>
            <a:off x="0" y="274638"/>
            <a:ext cx="12192000" cy="1143000"/>
          </a:xfrm>
        </p:spPr>
        <p:txBody>
          <a:bodyPr/>
          <a:lstStyle/>
          <a:p>
            <a:r>
              <a:rPr lang="en-US" dirty="0">
                <a:highlight>
                  <a:srgbClr val="FFFF00"/>
                </a:highlight>
              </a:rPr>
              <a:t>Stakeholder Map </a:t>
            </a:r>
            <a:r>
              <a:rPr lang="en-US" dirty="0"/>
              <a:t>Template</a:t>
            </a:r>
          </a:p>
        </p:txBody>
      </p:sp>
      <p:pic>
        <p:nvPicPr>
          <p:cNvPr id="6" name="Picture 5" descr="A close up of a map&#10;&#10;Description generated with high confidence">
            <a:extLst>
              <a:ext uri="{FF2B5EF4-FFF2-40B4-BE49-F238E27FC236}">
                <a16:creationId xmlns:a16="http://schemas.microsoft.com/office/drawing/2014/main" id="{BF6D61AC-3D6E-4D62-BE74-179D41408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2637">
            <a:off x="8096702" y="1561946"/>
            <a:ext cx="3392789" cy="47204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 up of a map&#10;&#10;Description generated with high confidence">
            <a:extLst>
              <a:ext uri="{FF2B5EF4-FFF2-40B4-BE49-F238E27FC236}">
                <a16:creationId xmlns:a16="http://schemas.microsoft.com/office/drawing/2014/main" id="{A86D32AF-A9FA-4CCC-804B-B6A32AE3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667" y="1417639"/>
            <a:ext cx="3442699" cy="47204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5D4FC414-0DFD-4FF1-86D6-643412ED178D}"/>
              </a:ext>
            </a:extLst>
          </p:cNvPr>
          <p:cNvSpPr>
            <a:spLocks noGrp="1"/>
          </p:cNvSpPr>
          <p:nvPr>
            <p:ph type="sldNum" sz="quarter" idx="12"/>
          </p:nvPr>
        </p:nvSpPr>
        <p:spPr/>
        <p:txBody>
          <a:bodyPr/>
          <a:lstStyle/>
          <a:p>
            <a:fld id="{725C68B6-61C2-468F-89AB-4B9F7531AA68}" type="slidenum">
              <a:rPr lang="ru-RU" smtClean="0"/>
              <a:pPr/>
              <a:t>26</a:t>
            </a:fld>
            <a:endParaRPr lang="ru-RU"/>
          </a:p>
        </p:txBody>
      </p:sp>
      <p:pic>
        <p:nvPicPr>
          <p:cNvPr id="9" name="Picture 8" descr="A picture containing text&#10;&#10;Description generated with very high confidence">
            <a:extLst>
              <a:ext uri="{FF2B5EF4-FFF2-40B4-BE49-F238E27FC236}">
                <a16:creationId xmlns:a16="http://schemas.microsoft.com/office/drawing/2014/main" id="{2D5E7D0A-066F-477C-B7EE-A65E1AC7F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62870">
            <a:off x="513834" y="1542107"/>
            <a:ext cx="3774648" cy="47204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373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F20E-45C8-4DC6-8B34-BCACBBA18FAA}"/>
              </a:ext>
            </a:extLst>
          </p:cNvPr>
          <p:cNvSpPr>
            <a:spLocks noGrp="1"/>
          </p:cNvSpPr>
          <p:nvPr>
            <p:ph type="title" idx="4294967295"/>
          </p:nvPr>
        </p:nvSpPr>
        <p:spPr>
          <a:xfrm>
            <a:off x="0" y="274638"/>
            <a:ext cx="12192000" cy="1143000"/>
          </a:xfrm>
        </p:spPr>
        <p:txBody>
          <a:bodyPr/>
          <a:lstStyle/>
          <a:p>
            <a:r>
              <a:rPr lang="de-AT" dirty="0"/>
              <a:t>The </a:t>
            </a:r>
            <a:r>
              <a:rPr lang="de-AT" dirty="0">
                <a:highlight>
                  <a:srgbClr val="FFFF00"/>
                </a:highlight>
              </a:rPr>
              <a:t>Systemic Board</a:t>
            </a:r>
            <a:endParaRPr lang="en-US" dirty="0">
              <a:highlight>
                <a:srgbClr val="FFFF00"/>
              </a:highlight>
            </a:endParaRPr>
          </a:p>
        </p:txBody>
      </p:sp>
      <p:pic>
        <p:nvPicPr>
          <p:cNvPr id="8" name="Picture 2">
            <a:extLst>
              <a:ext uri="{FF2B5EF4-FFF2-40B4-BE49-F238E27FC236}">
                <a16:creationId xmlns:a16="http://schemas.microsoft.com/office/drawing/2014/main" id="{59E63937-FED5-4320-841E-75704C19F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9763">
            <a:off x="5465209" y="1932263"/>
            <a:ext cx="6095952" cy="38308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Image result for wooden blocks systemic constellation">
            <a:extLst>
              <a:ext uri="{FF2B5EF4-FFF2-40B4-BE49-F238E27FC236}">
                <a16:creationId xmlns:a16="http://schemas.microsoft.com/office/drawing/2014/main" id="{4C02AFC8-9C44-41F2-9DE2-66FFEE50002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96" y="1594064"/>
            <a:ext cx="4507256" cy="45072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44D1D9C-008D-475B-943E-4449AFE2B894}"/>
              </a:ext>
            </a:extLst>
          </p:cNvPr>
          <p:cNvSpPr/>
          <p:nvPr/>
        </p:nvSpPr>
        <p:spPr>
          <a:xfrm>
            <a:off x="0" y="6452556"/>
            <a:ext cx="6096000" cy="261610"/>
          </a:xfrm>
          <a:prstGeom prst="rect">
            <a:avLst/>
          </a:prstGeom>
        </p:spPr>
        <p:txBody>
          <a:bodyPr>
            <a:spAutoFit/>
          </a:bodyPr>
          <a:lstStyle/>
          <a:p>
            <a:r>
              <a:rPr lang="en-US" sz="1100" dirty="0">
                <a:solidFill>
                  <a:schemeClr val="bg1">
                    <a:lumMod val="50000"/>
                  </a:schemeClr>
                </a:solidFill>
              </a:rPr>
              <a:t>https://www.amazon.co.uk/Lumaland-Pedagogical-TRAINING-Systemic-Constellations/dp/B076ZLKVCQ </a:t>
            </a:r>
          </a:p>
        </p:txBody>
      </p:sp>
      <p:sp>
        <p:nvSpPr>
          <p:cNvPr id="4" name="Slide Number Placeholder 3">
            <a:extLst>
              <a:ext uri="{FF2B5EF4-FFF2-40B4-BE49-F238E27FC236}">
                <a16:creationId xmlns:a16="http://schemas.microsoft.com/office/drawing/2014/main" id="{9A180D76-FE70-4AD7-BEB3-A370839A98BD}"/>
              </a:ext>
            </a:extLst>
          </p:cNvPr>
          <p:cNvSpPr>
            <a:spLocks noGrp="1"/>
          </p:cNvSpPr>
          <p:nvPr>
            <p:ph type="sldNum" sz="quarter" idx="12"/>
          </p:nvPr>
        </p:nvSpPr>
        <p:spPr/>
        <p:txBody>
          <a:bodyPr/>
          <a:lstStyle/>
          <a:p>
            <a:fld id="{725C68B6-61C2-468F-89AB-4B9F7531AA68}" type="slidenum">
              <a:rPr lang="ru-RU" smtClean="0"/>
              <a:pPr/>
              <a:t>27</a:t>
            </a:fld>
            <a:endParaRPr lang="ru-RU"/>
          </a:p>
        </p:txBody>
      </p:sp>
    </p:spTree>
    <p:extLst>
      <p:ext uri="{BB962C8B-B14F-4D97-AF65-F5344CB8AC3E}">
        <p14:creationId xmlns:p14="http://schemas.microsoft.com/office/powerpoint/2010/main" val="330010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1EDE-CEBA-4E3C-9939-8CE0F3713C7F}"/>
              </a:ext>
            </a:extLst>
          </p:cNvPr>
          <p:cNvSpPr>
            <a:spLocks noGrp="1"/>
          </p:cNvSpPr>
          <p:nvPr>
            <p:ph type="title" idx="4294967295"/>
          </p:nvPr>
        </p:nvSpPr>
        <p:spPr>
          <a:xfrm>
            <a:off x="0" y="274638"/>
            <a:ext cx="12192000" cy="1143000"/>
          </a:xfrm>
        </p:spPr>
        <p:txBody>
          <a:bodyPr/>
          <a:lstStyle/>
          <a:p>
            <a:r>
              <a:rPr lang="en-US" dirty="0">
                <a:highlight>
                  <a:srgbClr val="FFFF00"/>
                </a:highlight>
              </a:rPr>
              <a:t>LEGO®</a:t>
            </a:r>
            <a:r>
              <a:rPr lang="en-US" dirty="0"/>
              <a:t> SERIOUS PLAY® </a:t>
            </a:r>
          </a:p>
        </p:txBody>
      </p:sp>
      <p:pic>
        <p:nvPicPr>
          <p:cNvPr id="7" name="Picture 6" descr="A picture containing indoor, computer&#10;&#10;Description generated with high confidence">
            <a:extLst>
              <a:ext uri="{FF2B5EF4-FFF2-40B4-BE49-F238E27FC236}">
                <a16:creationId xmlns:a16="http://schemas.microsoft.com/office/drawing/2014/main" id="{0580A4F1-7B5C-4297-BF44-D9BB93E45E33}"/>
              </a:ext>
            </a:extLst>
          </p:cNvPr>
          <p:cNvPicPr>
            <a:picLocks noChangeAspect="1"/>
          </p:cNvPicPr>
          <p:nvPr/>
        </p:nvPicPr>
        <p:blipFill>
          <a:blip r:embed="rId2">
            <a:clrChange>
              <a:clrFrom>
                <a:srgbClr val="FBFBFD"/>
              </a:clrFrom>
              <a:clrTo>
                <a:srgbClr val="FBFBFD">
                  <a:alpha val="0"/>
                </a:srgbClr>
              </a:clrTo>
            </a:clrChange>
            <a:extLst>
              <a:ext uri="{28A0092B-C50C-407E-A947-70E740481C1C}">
                <a14:useLocalDpi xmlns:a14="http://schemas.microsoft.com/office/drawing/2010/main" val="0"/>
              </a:ext>
            </a:extLst>
          </a:blip>
          <a:stretch>
            <a:fillRect/>
          </a:stretch>
        </p:blipFill>
        <p:spPr>
          <a:xfrm>
            <a:off x="658210" y="2372033"/>
            <a:ext cx="4782207" cy="3282333"/>
          </a:xfrm>
          <a:prstGeom prst="rect">
            <a:avLst/>
          </a:prstGeom>
        </p:spPr>
      </p:pic>
      <p:pic>
        <p:nvPicPr>
          <p:cNvPr id="9" name="Picture 8">
            <a:extLst>
              <a:ext uri="{FF2B5EF4-FFF2-40B4-BE49-F238E27FC236}">
                <a16:creationId xmlns:a16="http://schemas.microsoft.com/office/drawing/2014/main" id="{1F866E5C-A1D9-463B-9ECB-D4EF1BB3BFD2}"/>
              </a:ext>
            </a:extLst>
          </p:cNvPr>
          <p:cNvPicPr>
            <a:picLocks noChangeAspect="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val="0"/>
              </a:ext>
            </a:extLst>
          </a:blip>
          <a:stretch>
            <a:fillRect/>
          </a:stretch>
        </p:blipFill>
        <p:spPr>
          <a:xfrm>
            <a:off x="5992975" y="2372033"/>
            <a:ext cx="5235249" cy="3605183"/>
          </a:xfrm>
          <a:prstGeom prst="rect">
            <a:avLst/>
          </a:prstGeom>
        </p:spPr>
      </p:pic>
      <p:sp>
        <p:nvSpPr>
          <p:cNvPr id="4" name="Slide Number Placeholder 3">
            <a:extLst>
              <a:ext uri="{FF2B5EF4-FFF2-40B4-BE49-F238E27FC236}">
                <a16:creationId xmlns:a16="http://schemas.microsoft.com/office/drawing/2014/main" id="{2DE5564E-88B1-4A00-895F-57D2902B1747}"/>
              </a:ext>
            </a:extLst>
          </p:cNvPr>
          <p:cNvSpPr>
            <a:spLocks noGrp="1"/>
          </p:cNvSpPr>
          <p:nvPr>
            <p:ph type="sldNum" sz="quarter" idx="12"/>
          </p:nvPr>
        </p:nvSpPr>
        <p:spPr/>
        <p:txBody>
          <a:bodyPr/>
          <a:lstStyle/>
          <a:p>
            <a:fld id="{725C68B6-61C2-468F-89AB-4B9F7531AA68}" type="slidenum">
              <a:rPr lang="ru-RU" smtClean="0"/>
              <a:pPr/>
              <a:t>28</a:t>
            </a:fld>
            <a:endParaRPr lang="ru-RU"/>
          </a:p>
        </p:txBody>
      </p:sp>
    </p:spTree>
    <p:extLst>
      <p:ext uri="{BB962C8B-B14F-4D97-AF65-F5344CB8AC3E}">
        <p14:creationId xmlns:p14="http://schemas.microsoft.com/office/powerpoint/2010/main" val="430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1EDE-CEBA-4E3C-9939-8CE0F3713C7F}"/>
              </a:ext>
            </a:extLst>
          </p:cNvPr>
          <p:cNvSpPr>
            <a:spLocks noGrp="1"/>
          </p:cNvSpPr>
          <p:nvPr>
            <p:ph type="title" idx="4294967295"/>
          </p:nvPr>
        </p:nvSpPr>
        <p:spPr>
          <a:xfrm>
            <a:off x="0" y="274638"/>
            <a:ext cx="10972800" cy="1143000"/>
          </a:xfrm>
        </p:spPr>
        <p:txBody>
          <a:bodyPr/>
          <a:lstStyle/>
          <a:p>
            <a:r>
              <a:rPr lang="en-US" dirty="0"/>
              <a:t>LEGO® SERIOUS PLAY® </a:t>
            </a:r>
          </a:p>
        </p:txBody>
      </p:sp>
      <p:pic>
        <p:nvPicPr>
          <p:cNvPr id="8" name="Picture 7" descr="A close up of a toy&#10;&#10;Description generated with high confidence">
            <a:extLst>
              <a:ext uri="{FF2B5EF4-FFF2-40B4-BE49-F238E27FC236}">
                <a16:creationId xmlns:a16="http://schemas.microsoft.com/office/drawing/2014/main" id="{7508E615-E04F-476C-A1B3-9D50E43D01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8433E24B-FA7D-41B2-86B4-0424A9777FCE}"/>
              </a:ext>
            </a:extLst>
          </p:cNvPr>
          <p:cNvSpPr>
            <a:spLocks noGrp="1"/>
          </p:cNvSpPr>
          <p:nvPr>
            <p:ph type="sldNum" sz="quarter" idx="12"/>
          </p:nvPr>
        </p:nvSpPr>
        <p:spPr/>
        <p:txBody>
          <a:bodyPr/>
          <a:lstStyle/>
          <a:p>
            <a:fld id="{725C68B6-61C2-468F-89AB-4B9F7531AA68}" type="slidenum">
              <a:rPr lang="ru-RU" smtClean="0"/>
              <a:pPr/>
              <a:t>29</a:t>
            </a:fld>
            <a:endParaRPr lang="ru-RU"/>
          </a:p>
        </p:txBody>
      </p:sp>
    </p:spTree>
    <p:extLst>
      <p:ext uri="{BB962C8B-B14F-4D97-AF65-F5344CB8AC3E}">
        <p14:creationId xmlns:p14="http://schemas.microsoft.com/office/powerpoint/2010/main" val="353409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agenda">
            <a:extLst>
              <a:ext uri="{FF2B5EF4-FFF2-40B4-BE49-F238E27FC236}">
                <a16:creationId xmlns:a16="http://schemas.microsoft.com/office/drawing/2014/main" id="{B9339A45-8E5C-44FD-A964-4EBACDF3B1AE}"/>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978015" y="1558183"/>
            <a:ext cx="4295775" cy="1990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56C254BF-C604-4BB7-9710-67689DE6A603}"/>
              </a:ext>
            </a:extLst>
          </p:cNvPr>
          <p:cNvGraphicFramePr/>
          <p:nvPr>
            <p:extLst>
              <p:ext uri="{D42A27DB-BD31-4B8C-83A1-F6EECF244321}">
                <p14:modId xmlns:p14="http://schemas.microsoft.com/office/powerpoint/2010/main" val="1713439927"/>
              </p:ext>
            </p:extLst>
          </p:nvPr>
        </p:nvGraphicFramePr>
        <p:xfrm>
          <a:off x="-782801" y="771302"/>
          <a:ext cx="820039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D518CB19-2B57-45C2-9D0F-DD67B67D32EB}"/>
              </a:ext>
            </a:extLst>
          </p:cNvPr>
          <p:cNvSpPr txBox="1"/>
          <p:nvPr/>
        </p:nvSpPr>
        <p:spPr>
          <a:xfrm>
            <a:off x="6495415" y="3628918"/>
            <a:ext cx="5455285" cy="1600438"/>
          </a:xfrm>
          <a:prstGeom prst="rect">
            <a:avLst/>
          </a:prstGeom>
          <a:noFill/>
        </p:spPr>
        <p:txBody>
          <a:bodyPr wrap="square" rtlCol="0">
            <a:spAutoFit/>
          </a:bodyPr>
          <a:lstStyle/>
          <a:p>
            <a:pPr algn="ctr"/>
            <a:r>
              <a:rPr lang="en-US" sz="5400" b="1" dirty="0">
                <a:highlight>
                  <a:srgbClr val="FFFF00"/>
                </a:highlight>
                <a:latin typeface="Ink Free" panose="03080402000500000000" pitchFamily="66" charset="0"/>
                <a:cs typeface="MV Boli" panose="02000500030200090000" pitchFamily="2" charset="0"/>
              </a:rPr>
              <a:t>Why Playing </a:t>
            </a:r>
          </a:p>
          <a:p>
            <a:pPr algn="ctr"/>
            <a:r>
              <a:rPr lang="en-US" sz="4400" b="1" dirty="0">
                <a:latin typeface="Ink Free" panose="03080402000500000000" pitchFamily="66" charset="0"/>
                <a:cs typeface="MV Boli" panose="02000500030200090000" pitchFamily="2" charset="0"/>
              </a:rPr>
              <a:t>Business Analysis?</a:t>
            </a:r>
          </a:p>
        </p:txBody>
      </p:sp>
      <p:sp>
        <p:nvSpPr>
          <p:cNvPr id="3" name="Slide Number Placeholder 2">
            <a:extLst>
              <a:ext uri="{FF2B5EF4-FFF2-40B4-BE49-F238E27FC236}">
                <a16:creationId xmlns:a16="http://schemas.microsoft.com/office/drawing/2014/main" id="{DB98607F-F8C6-409F-B5F8-EAEA9C2BD3D0}"/>
              </a:ext>
            </a:extLst>
          </p:cNvPr>
          <p:cNvSpPr>
            <a:spLocks noGrp="1"/>
          </p:cNvSpPr>
          <p:nvPr>
            <p:ph type="sldNum" sz="quarter" idx="12"/>
          </p:nvPr>
        </p:nvSpPr>
        <p:spPr/>
        <p:txBody>
          <a:bodyPr/>
          <a:lstStyle/>
          <a:p>
            <a:fld id="{725C68B6-61C2-468F-89AB-4B9F7531AA68}" type="slidenum">
              <a:rPr lang="ru-RU" smtClean="0"/>
              <a:pPr/>
              <a:t>3</a:t>
            </a:fld>
            <a:endParaRPr lang="ru-RU"/>
          </a:p>
        </p:txBody>
      </p:sp>
    </p:spTree>
    <p:extLst>
      <p:ext uri="{BB962C8B-B14F-4D97-AF65-F5344CB8AC3E}">
        <p14:creationId xmlns:p14="http://schemas.microsoft.com/office/powerpoint/2010/main" val="1889380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1EDE-CEBA-4E3C-9939-8CE0F3713C7F}"/>
              </a:ext>
            </a:extLst>
          </p:cNvPr>
          <p:cNvSpPr>
            <a:spLocks noGrp="1"/>
          </p:cNvSpPr>
          <p:nvPr>
            <p:ph type="title" idx="4294967295"/>
          </p:nvPr>
        </p:nvSpPr>
        <p:spPr>
          <a:xfrm>
            <a:off x="0" y="274638"/>
            <a:ext cx="10972800" cy="1143000"/>
          </a:xfrm>
        </p:spPr>
        <p:txBody>
          <a:bodyPr/>
          <a:lstStyle/>
          <a:p>
            <a:r>
              <a:rPr lang="en-US" dirty="0"/>
              <a:t>LEGO® SERIOUS PLAY® </a:t>
            </a:r>
          </a:p>
        </p:txBody>
      </p:sp>
      <p:pic>
        <p:nvPicPr>
          <p:cNvPr id="8" name="Picture 7" descr="A close up of a toy&#10;&#10;Description generated with high confidence">
            <a:extLst>
              <a:ext uri="{FF2B5EF4-FFF2-40B4-BE49-F238E27FC236}">
                <a16:creationId xmlns:a16="http://schemas.microsoft.com/office/drawing/2014/main" id="{7508E615-E04F-476C-A1B3-9D50E43D01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E3C4828-6FA7-409F-B20B-E212B0F4C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FA288075-44C9-4E96-8AAF-D3D9B8B2819B}"/>
              </a:ext>
            </a:extLst>
          </p:cNvPr>
          <p:cNvSpPr>
            <a:spLocks noGrp="1"/>
          </p:cNvSpPr>
          <p:nvPr>
            <p:ph type="sldNum" sz="quarter" idx="12"/>
          </p:nvPr>
        </p:nvSpPr>
        <p:spPr/>
        <p:txBody>
          <a:bodyPr/>
          <a:lstStyle/>
          <a:p>
            <a:fld id="{725C68B6-61C2-468F-89AB-4B9F7531AA68}" type="slidenum">
              <a:rPr lang="ru-RU" smtClean="0"/>
              <a:pPr/>
              <a:t>30</a:t>
            </a:fld>
            <a:endParaRPr lang="ru-RU"/>
          </a:p>
        </p:txBody>
      </p:sp>
    </p:spTree>
    <p:extLst>
      <p:ext uri="{BB962C8B-B14F-4D97-AF65-F5344CB8AC3E}">
        <p14:creationId xmlns:p14="http://schemas.microsoft.com/office/powerpoint/2010/main" val="2144219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BEA7-D84C-4C80-A3D9-DB848F601CF0}"/>
              </a:ext>
            </a:extLst>
          </p:cNvPr>
          <p:cNvSpPr>
            <a:spLocks noGrp="1"/>
          </p:cNvSpPr>
          <p:nvPr>
            <p:ph type="title" idx="4294967295"/>
          </p:nvPr>
        </p:nvSpPr>
        <p:spPr>
          <a:xfrm>
            <a:off x="0" y="274638"/>
            <a:ext cx="12192000" cy="1143000"/>
          </a:xfrm>
        </p:spPr>
        <p:txBody>
          <a:bodyPr/>
          <a:lstStyle/>
          <a:p>
            <a:r>
              <a:rPr lang="en-US" sz="6000" dirty="0">
                <a:solidFill>
                  <a:srgbClr val="C00000"/>
                </a:solidFill>
                <a:latin typeface="Brush Script MT" panose="03060802040406070304" pitchFamily="66" charset="0"/>
              </a:rPr>
              <a:t>Playful</a:t>
            </a:r>
            <a:r>
              <a:rPr lang="en-US" dirty="0"/>
              <a:t> Alternatives For…</a:t>
            </a:r>
          </a:p>
        </p:txBody>
      </p:sp>
      <p:graphicFrame>
        <p:nvGraphicFramePr>
          <p:cNvPr id="3" name="Diagram 2">
            <a:extLst>
              <a:ext uri="{FF2B5EF4-FFF2-40B4-BE49-F238E27FC236}">
                <a16:creationId xmlns:a16="http://schemas.microsoft.com/office/drawing/2014/main" id="{5DDF1FC3-9331-4B19-B2FB-56847391CAE2}"/>
              </a:ext>
            </a:extLst>
          </p:cNvPr>
          <p:cNvGraphicFramePr/>
          <p:nvPr>
            <p:extLst>
              <p:ext uri="{D42A27DB-BD31-4B8C-83A1-F6EECF244321}">
                <p14:modId xmlns:p14="http://schemas.microsoft.com/office/powerpoint/2010/main" val="800479807"/>
              </p:ext>
            </p:extLst>
          </p:nvPr>
        </p:nvGraphicFramePr>
        <p:xfrm>
          <a:off x="1485900" y="1104901"/>
          <a:ext cx="9220200" cy="5841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4156248-3902-4A47-AB7D-52EF48E67CDC}"/>
              </a:ext>
            </a:extLst>
          </p:cNvPr>
          <p:cNvSpPr>
            <a:spLocks noGrp="1"/>
          </p:cNvSpPr>
          <p:nvPr>
            <p:ph type="sldNum" sz="quarter" idx="12"/>
          </p:nvPr>
        </p:nvSpPr>
        <p:spPr/>
        <p:txBody>
          <a:bodyPr/>
          <a:lstStyle/>
          <a:p>
            <a:fld id="{725C68B6-61C2-468F-89AB-4B9F7531AA68}" type="slidenum">
              <a:rPr lang="ru-RU" smtClean="0"/>
              <a:pPr/>
              <a:t>31</a:t>
            </a:fld>
            <a:endParaRPr lang="ru-RU"/>
          </a:p>
        </p:txBody>
      </p:sp>
    </p:spTree>
    <p:extLst>
      <p:ext uri="{BB962C8B-B14F-4D97-AF65-F5344CB8AC3E}">
        <p14:creationId xmlns:p14="http://schemas.microsoft.com/office/powerpoint/2010/main" val="1658757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E71E-DF1E-4CA3-9FAA-887AB9BE367E}"/>
              </a:ext>
            </a:extLst>
          </p:cNvPr>
          <p:cNvSpPr>
            <a:spLocks noGrp="1"/>
          </p:cNvSpPr>
          <p:nvPr>
            <p:ph type="title" idx="4294967295"/>
          </p:nvPr>
        </p:nvSpPr>
        <p:spPr>
          <a:xfrm>
            <a:off x="0" y="274638"/>
            <a:ext cx="12192000" cy="1143000"/>
          </a:xfrm>
        </p:spPr>
        <p:txBody>
          <a:bodyPr/>
          <a:lstStyle/>
          <a:p>
            <a:r>
              <a:rPr lang="en-US" dirty="0"/>
              <a:t>What Are </a:t>
            </a:r>
            <a:r>
              <a:rPr lang="en-US" dirty="0">
                <a:highlight>
                  <a:srgbClr val="FFFF00"/>
                </a:highlight>
              </a:rPr>
              <a:t>Innovation Games®</a:t>
            </a:r>
            <a:r>
              <a:rPr lang="en-US" dirty="0"/>
              <a:t>?</a:t>
            </a:r>
          </a:p>
        </p:txBody>
      </p:sp>
      <p:sp>
        <p:nvSpPr>
          <p:cNvPr id="3" name="Content Placeholder 2">
            <a:extLst>
              <a:ext uri="{FF2B5EF4-FFF2-40B4-BE49-F238E27FC236}">
                <a16:creationId xmlns:a16="http://schemas.microsoft.com/office/drawing/2014/main" id="{A378D3AD-282F-4B25-BB33-F1E95284D59D}"/>
              </a:ext>
            </a:extLst>
          </p:cNvPr>
          <p:cNvSpPr>
            <a:spLocks noGrp="1"/>
          </p:cNvSpPr>
          <p:nvPr>
            <p:ph idx="4294967295"/>
          </p:nvPr>
        </p:nvSpPr>
        <p:spPr>
          <a:xfrm>
            <a:off x="5511800" y="3731171"/>
            <a:ext cx="6680200" cy="3074441"/>
          </a:xfrm>
        </p:spPr>
        <p:txBody>
          <a:bodyPr>
            <a:noAutofit/>
          </a:bodyPr>
          <a:lstStyle/>
          <a:p>
            <a:pPr marL="0" indent="0">
              <a:buNone/>
            </a:pPr>
            <a:r>
              <a:rPr lang="en-US" sz="2400" dirty="0"/>
              <a:t>Are played…</a:t>
            </a:r>
          </a:p>
          <a:p>
            <a:pPr lvl="1">
              <a:buClrTx/>
            </a:pPr>
            <a:r>
              <a:rPr lang="en-US" sz="2400" dirty="0"/>
              <a:t>with</a:t>
            </a:r>
            <a:r>
              <a:rPr lang="en-US" sz="2400" b="1" dirty="0"/>
              <a:t> </a:t>
            </a:r>
            <a:r>
              <a:rPr lang="en-US" dirty="0">
                <a:highlight>
                  <a:srgbClr val="00FF00"/>
                </a:highlight>
              </a:rPr>
              <a:t>customers</a:t>
            </a:r>
            <a:r>
              <a:rPr lang="en-US" sz="2400" b="1" dirty="0"/>
              <a:t> </a:t>
            </a:r>
            <a:r>
              <a:rPr lang="en-US" sz="2400" dirty="0"/>
              <a:t>&amp; </a:t>
            </a:r>
            <a:r>
              <a:rPr lang="en-US" sz="2400" dirty="0">
                <a:highlight>
                  <a:srgbClr val="00FFFF"/>
                </a:highlight>
              </a:rPr>
              <a:t>internal </a:t>
            </a:r>
            <a:r>
              <a:rPr lang="en-US" dirty="0">
                <a:highlight>
                  <a:srgbClr val="00FFFF"/>
                </a:highlight>
              </a:rPr>
              <a:t>stakeholders</a:t>
            </a:r>
            <a:endParaRPr lang="en-US" sz="2400" dirty="0">
              <a:highlight>
                <a:srgbClr val="00FFFF"/>
              </a:highlight>
            </a:endParaRPr>
          </a:p>
          <a:p>
            <a:pPr lvl="1">
              <a:buClrTx/>
            </a:pPr>
            <a:r>
              <a:rPr lang="en-US" sz="2400" dirty="0">
                <a:highlight>
                  <a:srgbClr val="00FFFF"/>
                </a:highlight>
              </a:rPr>
              <a:t>online</a:t>
            </a:r>
            <a:r>
              <a:rPr lang="en-US" sz="2400" dirty="0"/>
              <a:t> or </a:t>
            </a:r>
            <a:r>
              <a:rPr lang="en-US" sz="2400" dirty="0">
                <a:highlight>
                  <a:srgbClr val="FFFF00"/>
                </a:highlight>
              </a:rPr>
              <a:t>in-person</a:t>
            </a:r>
          </a:p>
          <a:p>
            <a:pPr lvl="1">
              <a:buClrTx/>
            </a:pPr>
            <a:r>
              <a:rPr lang="en-US" sz="2400" dirty="0">
                <a:highlight>
                  <a:srgbClr val="00FF00"/>
                </a:highlight>
              </a:rPr>
              <a:t>within</a:t>
            </a:r>
            <a:r>
              <a:rPr lang="en-US" sz="2400" dirty="0"/>
              <a:t> or </a:t>
            </a:r>
            <a:r>
              <a:rPr lang="en-US" sz="2400" dirty="0">
                <a:highlight>
                  <a:srgbClr val="00FFFF"/>
                </a:highlight>
              </a:rPr>
              <a:t>across</a:t>
            </a:r>
            <a:r>
              <a:rPr lang="en-US" sz="2400" dirty="0"/>
              <a:t> organizational units</a:t>
            </a:r>
          </a:p>
          <a:p>
            <a:pPr lvl="1">
              <a:buClrTx/>
            </a:pPr>
            <a:r>
              <a:rPr lang="en-US" sz="2400" dirty="0"/>
              <a:t>in </a:t>
            </a:r>
            <a:r>
              <a:rPr lang="en-US" sz="2400" dirty="0">
                <a:highlight>
                  <a:srgbClr val="FFFF00"/>
                </a:highlight>
              </a:rPr>
              <a:t>single</a:t>
            </a:r>
            <a:r>
              <a:rPr lang="en-US" sz="2400" dirty="0"/>
              <a:t> or </a:t>
            </a:r>
            <a:r>
              <a:rPr lang="en-US" sz="2400" dirty="0">
                <a:highlight>
                  <a:srgbClr val="00FF00"/>
                </a:highlight>
              </a:rPr>
              <a:t>multi-game</a:t>
            </a:r>
            <a:r>
              <a:rPr lang="en-US" sz="2400" dirty="0"/>
              <a:t> formats</a:t>
            </a:r>
          </a:p>
        </p:txBody>
      </p:sp>
      <p:pic>
        <p:nvPicPr>
          <p:cNvPr id="5122" name="Picture 2" descr="Related image">
            <a:extLst>
              <a:ext uri="{FF2B5EF4-FFF2-40B4-BE49-F238E27FC236}">
                <a16:creationId xmlns:a16="http://schemas.microsoft.com/office/drawing/2014/main" id="{1A545A93-0390-4BF3-93FD-058881CD3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7" y="1809751"/>
            <a:ext cx="4198936" cy="45640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descr="Image result for innovation games">
            <a:extLst>
              <a:ext uri="{FF2B5EF4-FFF2-40B4-BE49-F238E27FC236}">
                <a16:creationId xmlns:a16="http://schemas.microsoft.com/office/drawing/2014/main" id="{FA1C2649-98BC-4BB3-8344-6AA8A8E59F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2644" y="2223326"/>
            <a:ext cx="5469910" cy="111891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3F3B19F-A46C-462F-A649-37F041CF1BC4}"/>
              </a:ext>
            </a:extLst>
          </p:cNvPr>
          <p:cNvSpPr>
            <a:spLocks noGrp="1"/>
          </p:cNvSpPr>
          <p:nvPr>
            <p:ph type="sldNum" sz="quarter" idx="12"/>
          </p:nvPr>
        </p:nvSpPr>
        <p:spPr/>
        <p:txBody>
          <a:bodyPr/>
          <a:lstStyle/>
          <a:p>
            <a:fld id="{725C68B6-61C2-468F-89AB-4B9F7531AA68}" type="slidenum">
              <a:rPr lang="ru-RU" smtClean="0"/>
              <a:pPr/>
              <a:t>32</a:t>
            </a:fld>
            <a:endParaRPr lang="ru-RU" dirty="0"/>
          </a:p>
        </p:txBody>
      </p:sp>
    </p:spTree>
    <p:extLst>
      <p:ext uri="{BB962C8B-B14F-4D97-AF65-F5344CB8AC3E}">
        <p14:creationId xmlns:p14="http://schemas.microsoft.com/office/powerpoint/2010/main" val="267858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CA5F-9402-42FD-9459-52F1D76BC295}"/>
              </a:ext>
            </a:extLst>
          </p:cNvPr>
          <p:cNvSpPr>
            <a:spLocks noGrp="1"/>
          </p:cNvSpPr>
          <p:nvPr>
            <p:ph type="title" idx="4294967295"/>
          </p:nvPr>
        </p:nvSpPr>
        <p:spPr>
          <a:xfrm>
            <a:off x="0" y="274638"/>
            <a:ext cx="12192000" cy="1143000"/>
          </a:xfrm>
        </p:spPr>
        <p:txBody>
          <a:bodyPr>
            <a:normAutofit/>
          </a:bodyPr>
          <a:lstStyle/>
          <a:p>
            <a:r>
              <a:rPr lang="en-US" dirty="0">
                <a:highlight>
                  <a:srgbClr val="FFFF00"/>
                </a:highlight>
              </a:rPr>
              <a:t>Why Using </a:t>
            </a:r>
            <a:r>
              <a:rPr lang="en-US" dirty="0"/>
              <a:t>Innovation Games?</a:t>
            </a:r>
          </a:p>
        </p:txBody>
      </p:sp>
      <p:sp>
        <p:nvSpPr>
          <p:cNvPr id="3" name="Content Placeholder 2">
            <a:extLst>
              <a:ext uri="{FF2B5EF4-FFF2-40B4-BE49-F238E27FC236}">
                <a16:creationId xmlns:a16="http://schemas.microsoft.com/office/drawing/2014/main" id="{D5471FAA-1946-477E-92ED-EAA3B9178E44}"/>
              </a:ext>
            </a:extLst>
          </p:cNvPr>
          <p:cNvSpPr>
            <a:spLocks noGrp="1"/>
          </p:cNvSpPr>
          <p:nvPr>
            <p:ph idx="4294967295"/>
          </p:nvPr>
        </p:nvSpPr>
        <p:spPr>
          <a:xfrm>
            <a:off x="483476" y="1804988"/>
            <a:ext cx="7409793" cy="4618037"/>
          </a:xfrm>
        </p:spPr>
        <p:txBody>
          <a:bodyPr>
            <a:normAutofit/>
          </a:bodyPr>
          <a:lstStyle/>
          <a:p>
            <a:pPr marL="357188" indent="-357188">
              <a:spcBef>
                <a:spcPts val="1800"/>
              </a:spcBef>
              <a:buClrTx/>
              <a:buSzPct val="100000"/>
              <a:buFont typeface="Wingdings" panose="05000000000000000000" pitchFamily="2" charset="2"/>
              <a:buChar char="ü"/>
            </a:pPr>
            <a:r>
              <a:rPr lang="en-US" sz="2400" dirty="0"/>
              <a:t>Games of </a:t>
            </a:r>
            <a:r>
              <a:rPr lang="en-US" sz="2800" dirty="0">
                <a:highlight>
                  <a:srgbClr val="00FF00"/>
                </a:highlight>
              </a:rPr>
              <a:t>collaborative play</a:t>
            </a:r>
            <a:endParaRPr lang="en-US" sz="2400" dirty="0">
              <a:highlight>
                <a:srgbClr val="00FF00"/>
              </a:highlight>
            </a:endParaRPr>
          </a:p>
          <a:p>
            <a:pPr marL="357188" indent="-357188">
              <a:spcBef>
                <a:spcPts val="1800"/>
              </a:spcBef>
              <a:buClrTx/>
              <a:buSzPct val="100000"/>
              <a:buFont typeface="Wingdings" panose="05000000000000000000" pitchFamily="2" charset="2"/>
              <a:buChar char="ü"/>
            </a:pPr>
            <a:r>
              <a:rPr lang="en-US" sz="2400" dirty="0"/>
              <a:t>Leverage deep principles of </a:t>
            </a:r>
            <a:r>
              <a:rPr lang="en-US" sz="2800" dirty="0">
                <a:highlight>
                  <a:srgbClr val="00FFFF"/>
                </a:highlight>
              </a:rPr>
              <a:t>cognitive</a:t>
            </a:r>
            <a:r>
              <a:rPr lang="en-US" sz="2400" dirty="0">
                <a:highlight>
                  <a:srgbClr val="00FFFF"/>
                </a:highlight>
              </a:rPr>
              <a:t> </a:t>
            </a:r>
            <a:r>
              <a:rPr lang="en-US" sz="2800" dirty="0">
                <a:highlight>
                  <a:srgbClr val="00FFFF"/>
                </a:highlight>
              </a:rPr>
              <a:t>psychology</a:t>
            </a:r>
            <a:r>
              <a:rPr lang="en-US" sz="2400" dirty="0">
                <a:highlight>
                  <a:srgbClr val="00FFFF"/>
                </a:highlight>
              </a:rPr>
              <a:t> </a:t>
            </a:r>
            <a:r>
              <a:rPr lang="en-US" sz="2400" dirty="0"/>
              <a:t>and </a:t>
            </a:r>
            <a:r>
              <a:rPr lang="en-US" sz="2800" dirty="0">
                <a:highlight>
                  <a:srgbClr val="FFFF00"/>
                </a:highlight>
              </a:rPr>
              <a:t>organizational</a:t>
            </a:r>
            <a:r>
              <a:rPr lang="en-US" sz="2400" b="1" dirty="0">
                <a:highlight>
                  <a:srgbClr val="FFFF00"/>
                </a:highlight>
              </a:rPr>
              <a:t> </a:t>
            </a:r>
            <a:r>
              <a:rPr lang="en-US" sz="2800" dirty="0">
                <a:highlight>
                  <a:srgbClr val="FFFF00"/>
                </a:highlight>
              </a:rPr>
              <a:t>behavior</a:t>
            </a:r>
            <a:r>
              <a:rPr lang="en-US" sz="2400" b="1" dirty="0">
                <a:highlight>
                  <a:srgbClr val="FFFF00"/>
                </a:highlight>
              </a:rPr>
              <a:t> </a:t>
            </a:r>
          </a:p>
          <a:p>
            <a:pPr marL="357188" indent="-357188">
              <a:spcBef>
                <a:spcPts val="1800"/>
              </a:spcBef>
              <a:buClrTx/>
              <a:buSzPct val="100000"/>
              <a:buFont typeface="Wingdings" panose="05000000000000000000" pitchFamily="2" charset="2"/>
              <a:buChar char="ü"/>
            </a:pPr>
            <a:r>
              <a:rPr lang="en-US" sz="2400" dirty="0"/>
              <a:t>Uncover </a:t>
            </a:r>
            <a:r>
              <a:rPr lang="en-US" sz="2800" dirty="0">
                <a:highlight>
                  <a:srgbClr val="00FF00"/>
                </a:highlight>
              </a:rPr>
              <a:t>data</a:t>
            </a:r>
            <a:r>
              <a:rPr lang="en-US" sz="2400" dirty="0"/>
              <a:t> that is difficult to uncover using traditional research techniques</a:t>
            </a:r>
          </a:p>
          <a:p>
            <a:pPr marL="357188" indent="-357188">
              <a:spcBef>
                <a:spcPts val="1800"/>
              </a:spcBef>
              <a:buClrTx/>
              <a:buSzPct val="100000"/>
              <a:buFont typeface="Wingdings" panose="05000000000000000000" pitchFamily="2" charset="2"/>
              <a:buChar char="ü"/>
            </a:pPr>
            <a:r>
              <a:rPr lang="en-US" sz="2400" dirty="0"/>
              <a:t>Customers are </a:t>
            </a:r>
            <a:r>
              <a:rPr lang="en-US" sz="2800" dirty="0">
                <a:highlight>
                  <a:srgbClr val="00FFFF"/>
                </a:highlight>
              </a:rPr>
              <a:t>fully engaged</a:t>
            </a:r>
            <a:r>
              <a:rPr lang="en-US" sz="3000" dirty="0">
                <a:highlight>
                  <a:srgbClr val="00FFFF"/>
                </a:highlight>
              </a:rPr>
              <a:t> </a:t>
            </a:r>
            <a:r>
              <a:rPr lang="en-US" sz="2400" dirty="0"/>
              <a:t>in the task</a:t>
            </a:r>
          </a:p>
          <a:p>
            <a:pPr marL="357188" indent="-357188">
              <a:spcBef>
                <a:spcPts val="1800"/>
              </a:spcBef>
              <a:buClrTx/>
              <a:buSzPct val="100000"/>
              <a:buFont typeface="Wingdings" panose="05000000000000000000" pitchFamily="2" charset="2"/>
              <a:buChar char="ü"/>
            </a:pPr>
            <a:r>
              <a:rPr lang="en-US" sz="2400" dirty="0"/>
              <a:t>Produces the most honest and useful </a:t>
            </a:r>
            <a:r>
              <a:rPr lang="en-US" sz="2800" dirty="0">
                <a:highlight>
                  <a:srgbClr val="00FF00"/>
                </a:highlight>
              </a:rPr>
              <a:t>feedback</a:t>
            </a:r>
            <a:endParaRPr lang="en-US" sz="2400" dirty="0">
              <a:highlight>
                <a:srgbClr val="00FF00"/>
              </a:highlight>
            </a:endParaRPr>
          </a:p>
        </p:txBody>
      </p:sp>
      <p:pic>
        <p:nvPicPr>
          <p:cNvPr id="8194" name="Picture 2" descr="https://www.innovationgames.com/wp-content/uploads/2011/03/Training-Agile-Paris-3.2011-300x200.jpg">
            <a:extLst>
              <a:ext uri="{FF2B5EF4-FFF2-40B4-BE49-F238E27FC236}">
                <a16:creationId xmlns:a16="http://schemas.microsoft.com/office/drawing/2014/main" id="{E4B519D8-DE4F-42DA-AF27-18A61E19BE4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35919">
            <a:off x="7660273" y="2118125"/>
            <a:ext cx="4093783" cy="2729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a:extLst>
              <a:ext uri="{FF2B5EF4-FFF2-40B4-BE49-F238E27FC236}">
                <a16:creationId xmlns:a16="http://schemas.microsoft.com/office/drawing/2014/main" id="{3F6A63F0-781A-4716-ADF4-1AE21A03A004}"/>
              </a:ext>
            </a:extLst>
          </p:cNvPr>
          <p:cNvSpPr/>
          <p:nvPr/>
        </p:nvSpPr>
        <p:spPr>
          <a:xfrm>
            <a:off x="9262953" y="6586231"/>
            <a:ext cx="3029997" cy="261610"/>
          </a:xfrm>
          <a:prstGeom prst="rect">
            <a:avLst/>
          </a:prstGeom>
        </p:spPr>
        <p:txBody>
          <a:bodyPr wrap="none">
            <a:spAutoFit/>
          </a:bodyPr>
          <a:lstStyle/>
          <a:p>
            <a:r>
              <a:rPr lang="en-US" sz="1100" dirty="0">
                <a:solidFill>
                  <a:schemeClr val="bg1">
                    <a:lumMod val="50000"/>
                  </a:schemeClr>
                </a:solidFill>
              </a:rPr>
              <a:t>https://www.innovationgames.com/agile-teams/ </a:t>
            </a:r>
          </a:p>
        </p:txBody>
      </p:sp>
      <p:sp>
        <p:nvSpPr>
          <p:cNvPr id="5" name="Slide Number Placeholder 4">
            <a:extLst>
              <a:ext uri="{FF2B5EF4-FFF2-40B4-BE49-F238E27FC236}">
                <a16:creationId xmlns:a16="http://schemas.microsoft.com/office/drawing/2014/main" id="{52D5B137-4AF1-46C9-9A65-EFCD4758525E}"/>
              </a:ext>
            </a:extLst>
          </p:cNvPr>
          <p:cNvSpPr>
            <a:spLocks noGrp="1"/>
          </p:cNvSpPr>
          <p:nvPr>
            <p:ph type="sldNum" sz="quarter" idx="12"/>
          </p:nvPr>
        </p:nvSpPr>
        <p:spPr/>
        <p:txBody>
          <a:bodyPr/>
          <a:lstStyle/>
          <a:p>
            <a:fld id="{725C68B6-61C2-468F-89AB-4B9F7531AA68}" type="slidenum">
              <a:rPr lang="ru-RU" smtClean="0"/>
              <a:pPr/>
              <a:t>33</a:t>
            </a:fld>
            <a:endParaRPr lang="ru-RU"/>
          </a:p>
        </p:txBody>
      </p:sp>
    </p:spTree>
    <p:extLst>
      <p:ext uri="{BB962C8B-B14F-4D97-AF65-F5344CB8AC3E}">
        <p14:creationId xmlns:p14="http://schemas.microsoft.com/office/powerpoint/2010/main" val="9107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0B64-B64C-46A0-9FD7-120F9707B08E}"/>
              </a:ext>
            </a:extLst>
          </p:cNvPr>
          <p:cNvSpPr>
            <a:spLocks noGrp="1"/>
          </p:cNvSpPr>
          <p:nvPr>
            <p:ph type="title" idx="4294967295"/>
          </p:nvPr>
        </p:nvSpPr>
        <p:spPr>
          <a:xfrm>
            <a:off x="0" y="274638"/>
            <a:ext cx="12192000" cy="1143000"/>
          </a:xfrm>
        </p:spPr>
        <p:txBody>
          <a:bodyPr>
            <a:normAutofit/>
          </a:bodyPr>
          <a:lstStyle/>
          <a:p>
            <a:r>
              <a:rPr lang="en-US" dirty="0"/>
              <a:t>Fields of </a:t>
            </a:r>
            <a:r>
              <a:rPr lang="en-US" dirty="0">
                <a:highlight>
                  <a:srgbClr val="FFFF00"/>
                </a:highlight>
              </a:rPr>
              <a:t>Application</a:t>
            </a:r>
          </a:p>
        </p:txBody>
      </p:sp>
      <p:sp>
        <p:nvSpPr>
          <p:cNvPr id="3" name="Content Placeholder 2">
            <a:extLst>
              <a:ext uri="{FF2B5EF4-FFF2-40B4-BE49-F238E27FC236}">
                <a16:creationId xmlns:a16="http://schemas.microsoft.com/office/drawing/2014/main" id="{6647DF21-D177-4EF2-8592-4A9DABEACF17}"/>
              </a:ext>
            </a:extLst>
          </p:cNvPr>
          <p:cNvSpPr>
            <a:spLocks noGrp="1"/>
          </p:cNvSpPr>
          <p:nvPr>
            <p:ph idx="4294967295"/>
          </p:nvPr>
        </p:nvSpPr>
        <p:spPr>
          <a:xfrm>
            <a:off x="5078413" y="1814513"/>
            <a:ext cx="7113587" cy="4751387"/>
          </a:xfrm>
        </p:spPr>
        <p:txBody>
          <a:bodyPr>
            <a:noAutofit/>
          </a:bodyPr>
          <a:lstStyle/>
          <a:p>
            <a:pPr marL="0" indent="0">
              <a:buClr>
                <a:srgbClr val="9BBB59"/>
              </a:buClr>
              <a:buNone/>
            </a:pPr>
            <a:r>
              <a:rPr lang="en-US" sz="2800" dirty="0"/>
              <a:t>Applicable for…</a:t>
            </a:r>
          </a:p>
          <a:p>
            <a:pPr lvl="1">
              <a:buClrTx/>
            </a:pPr>
            <a:r>
              <a:rPr lang="en-US" sz="2400" dirty="0">
                <a:highlight>
                  <a:srgbClr val="00FF00"/>
                </a:highlight>
              </a:rPr>
              <a:t>Market</a:t>
            </a:r>
            <a:r>
              <a:rPr lang="en-US" sz="2400" dirty="0"/>
              <a:t> Research </a:t>
            </a:r>
          </a:p>
          <a:p>
            <a:pPr lvl="1">
              <a:buClrTx/>
            </a:pPr>
            <a:r>
              <a:rPr lang="en-US" sz="2400" dirty="0">
                <a:highlight>
                  <a:srgbClr val="00FFFF"/>
                </a:highlight>
              </a:rPr>
              <a:t>Product</a:t>
            </a:r>
            <a:r>
              <a:rPr lang="en-US" sz="2400" dirty="0"/>
              <a:t> Design</a:t>
            </a:r>
          </a:p>
          <a:p>
            <a:pPr lvl="1">
              <a:buClrTx/>
            </a:pPr>
            <a:r>
              <a:rPr lang="en-US" sz="2400" dirty="0">
                <a:highlight>
                  <a:srgbClr val="FFFF00"/>
                </a:highlight>
              </a:rPr>
              <a:t>Portfolio</a:t>
            </a:r>
            <a:r>
              <a:rPr lang="en-US" sz="2400" dirty="0"/>
              <a:t> Management</a:t>
            </a:r>
          </a:p>
          <a:p>
            <a:pPr lvl="1">
              <a:buClrTx/>
            </a:pPr>
            <a:r>
              <a:rPr lang="en-US" sz="2400" dirty="0">
                <a:highlight>
                  <a:srgbClr val="00FF00"/>
                </a:highlight>
              </a:rPr>
              <a:t>Requirements</a:t>
            </a:r>
            <a:r>
              <a:rPr lang="en-US" sz="2400" dirty="0"/>
              <a:t> Management</a:t>
            </a:r>
          </a:p>
          <a:p>
            <a:pPr lvl="1">
              <a:buClrTx/>
            </a:pPr>
            <a:r>
              <a:rPr lang="en-US" sz="2400" dirty="0">
                <a:highlight>
                  <a:srgbClr val="00FFFF"/>
                </a:highlight>
              </a:rPr>
              <a:t>Project</a:t>
            </a:r>
            <a:r>
              <a:rPr lang="en-US" sz="2400" dirty="0"/>
              <a:t> Management, etc.</a:t>
            </a:r>
          </a:p>
          <a:p>
            <a:pPr marL="0" indent="0">
              <a:buClr>
                <a:srgbClr val="9BBB59"/>
              </a:buClr>
              <a:buNone/>
            </a:pPr>
            <a:r>
              <a:rPr lang="en-US" sz="2800" dirty="0"/>
              <a:t>...any number of tasks of…</a:t>
            </a:r>
          </a:p>
          <a:p>
            <a:pPr lvl="1">
              <a:buClrTx/>
            </a:pPr>
            <a:r>
              <a:rPr lang="en-US" sz="2400" dirty="0"/>
              <a:t>Innovative Thinking</a:t>
            </a:r>
          </a:p>
          <a:p>
            <a:pPr lvl="1">
              <a:buClrTx/>
            </a:pPr>
            <a:r>
              <a:rPr lang="en-US" sz="2400" dirty="0"/>
              <a:t>Brainstorming</a:t>
            </a:r>
          </a:p>
          <a:p>
            <a:pPr lvl="1">
              <a:buClrTx/>
            </a:pPr>
            <a:r>
              <a:rPr lang="en-GB" sz="2400" dirty="0"/>
              <a:t>Workshops</a:t>
            </a:r>
            <a:endParaRPr lang="en-US" sz="2400" dirty="0"/>
          </a:p>
        </p:txBody>
      </p:sp>
      <p:pic>
        <p:nvPicPr>
          <p:cNvPr id="10242" name="Picture 2" descr="https://www.innovationgames.com/wp-content/uploads/2017/05/10283089033_4ff58e38be_k.jpg">
            <a:extLst>
              <a:ext uri="{FF2B5EF4-FFF2-40B4-BE49-F238E27FC236}">
                <a16:creationId xmlns:a16="http://schemas.microsoft.com/office/drawing/2014/main" id="{BB1AE3B4-EDC5-4A2C-8BA6-76BF50D05F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907917"/>
            <a:ext cx="4424447" cy="33183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E0EBFB8-69D8-435C-B445-E29026E04C65}"/>
              </a:ext>
            </a:extLst>
          </p:cNvPr>
          <p:cNvSpPr/>
          <p:nvPr/>
        </p:nvSpPr>
        <p:spPr>
          <a:xfrm>
            <a:off x="609600" y="6592860"/>
            <a:ext cx="3626314" cy="261610"/>
          </a:xfrm>
          <a:prstGeom prst="rect">
            <a:avLst/>
          </a:prstGeom>
        </p:spPr>
        <p:txBody>
          <a:bodyPr wrap="none">
            <a:spAutoFit/>
          </a:bodyPr>
          <a:lstStyle/>
          <a:p>
            <a:r>
              <a:rPr lang="en-US" sz="1100" dirty="0">
                <a:solidFill>
                  <a:schemeClr val="bg1">
                    <a:lumMod val="50000"/>
                  </a:schemeClr>
                </a:solidFill>
              </a:rPr>
              <a:t>https://www.innovationgames.com/the-innovation-games/ </a:t>
            </a:r>
          </a:p>
        </p:txBody>
      </p:sp>
      <p:sp>
        <p:nvSpPr>
          <p:cNvPr id="5" name="Slide Number Placeholder 4">
            <a:extLst>
              <a:ext uri="{FF2B5EF4-FFF2-40B4-BE49-F238E27FC236}">
                <a16:creationId xmlns:a16="http://schemas.microsoft.com/office/drawing/2014/main" id="{6E2D1568-6A8B-4649-8101-BA2FB327AA58}"/>
              </a:ext>
            </a:extLst>
          </p:cNvPr>
          <p:cNvSpPr>
            <a:spLocks noGrp="1"/>
          </p:cNvSpPr>
          <p:nvPr>
            <p:ph type="sldNum" sz="quarter" idx="12"/>
          </p:nvPr>
        </p:nvSpPr>
        <p:spPr>
          <a:xfrm>
            <a:off x="8737599" y="6356352"/>
            <a:ext cx="3293979" cy="365125"/>
          </a:xfrm>
        </p:spPr>
        <p:txBody>
          <a:bodyPr/>
          <a:lstStyle/>
          <a:p>
            <a:fld id="{725C68B6-61C2-468F-89AB-4B9F7531AA68}" type="slidenum">
              <a:rPr lang="ru-RU" smtClean="0"/>
              <a:pPr/>
              <a:t>34</a:t>
            </a:fld>
            <a:endParaRPr lang="ru-RU"/>
          </a:p>
        </p:txBody>
      </p:sp>
    </p:spTree>
    <p:extLst>
      <p:ext uri="{BB962C8B-B14F-4D97-AF65-F5344CB8AC3E}">
        <p14:creationId xmlns:p14="http://schemas.microsoft.com/office/powerpoint/2010/main" val="401893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8DD2-E6E9-41DA-B42B-10AF8556E981}"/>
              </a:ext>
            </a:extLst>
          </p:cNvPr>
          <p:cNvSpPr>
            <a:spLocks noGrp="1"/>
          </p:cNvSpPr>
          <p:nvPr>
            <p:ph type="title" idx="4294967295"/>
          </p:nvPr>
        </p:nvSpPr>
        <p:spPr>
          <a:xfrm>
            <a:off x="0" y="274638"/>
            <a:ext cx="12192000" cy="1143000"/>
          </a:xfrm>
        </p:spPr>
        <p:txBody>
          <a:bodyPr>
            <a:normAutofit fontScale="90000"/>
          </a:bodyPr>
          <a:lstStyle/>
          <a:p>
            <a:r>
              <a:rPr lang="en-US" dirty="0">
                <a:highlight>
                  <a:srgbClr val="FFFF00"/>
                </a:highlight>
              </a:rPr>
              <a:t>Speed Boat</a:t>
            </a:r>
            <a:br>
              <a:rPr lang="en-US" dirty="0"/>
            </a:br>
            <a:r>
              <a:rPr lang="en-US" sz="2800" i="1" dirty="0"/>
              <a:t>Identify What Customers Don’t Like About Your Product or Service</a:t>
            </a:r>
            <a:endParaRPr lang="en-US" dirty="0"/>
          </a:p>
        </p:txBody>
      </p:sp>
      <p:pic>
        <p:nvPicPr>
          <p:cNvPr id="56322" name="Picture 2" descr="Image result for speed boat innovation game">
            <a:extLst>
              <a:ext uri="{FF2B5EF4-FFF2-40B4-BE49-F238E27FC236}">
                <a16:creationId xmlns:a16="http://schemas.microsoft.com/office/drawing/2014/main" id="{4307464C-1ED7-492F-B0CE-E340FC6B7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34" y="2128094"/>
            <a:ext cx="4654769" cy="34910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Rectangle 10">
            <a:extLst>
              <a:ext uri="{FF2B5EF4-FFF2-40B4-BE49-F238E27FC236}">
                <a16:creationId xmlns:a16="http://schemas.microsoft.com/office/drawing/2014/main" id="{131AF9AE-641B-41A5-98FF-E60EFFE85221}"/>
              </a:ext>
            </a:extLst>
          </p:cNvPr>
          <p:cNvSpPr/>
          <p:nvPr/>
        </p:nvSpPr>
        <p:spPr>
          <a:xfrm>
            <a:off x="28903" y="6581145"/>
            <a:ext cx="6096000" cy="261610"/>
          </a:xfrm>
          <a:prstGeom prst="rect">
            <a:avLst/>
          </a:prstGeom>
        </p:spPr>
        <p:txBody>
          <a:bodyPr>
            <a:spAutoFit/>
          </a:bodyPr>
          <a:lstStyle/>
          <a:p>
            <a:r>
              <a:rPr lang="en-US" sz="1100" dirty="0">
                <a:solidFill>
                  <a:schemeClr val="bg1">
                    <a:lumMod val="50000"/>
                  </a:schemeClr>
                </a:solidFill>
              </a:rPr>
              <a:t>http://www.agile-ux.com/2011/10/17/a-speed-boat-or-nothing/ </a:t>
            </a:r>
          </a:p>
        </p:txBody>
      </p:sp>
      <p:pic>
        <p:nvPicPr>
          <p:cNvPr id="56324" name="Picture 4" descr="Related image">
            <a:extLst>
              <a:ext uri="{FF2B5EF4-FFF2-40B4-BE49-F238E27FC236}">
                <a16:creationId xmlns:a16="http://schemas.microsoft.com/office/drawing/2014/main" id="{DC648855-22CC-4153-93CF-162E9A2DB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6816">
            <a:off x="6220156" y="2022476"/>
            <a:ext cx="5334000" cy="3905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2" name="Rectangle 11">
            <a:extLst>
              <a:ext uri="{FF2B5EF4-FFF2-40B4-BE49-F238E27FC236}">
                <a16:creationId xmlns:a16="http://schemas.microsoft.com/office/drawing/2014/main" id="{CA5D4939-3C49-48E6-9F7B-0C58677F80D8}"/>
              </a:ext>
            </a:extLst>
          </p:cNvPr>
          <p:cNvSpPr/>
          <p:nvPr/>
        </p:nvSpPr>
        <p:spPr>
          <a:xfrm>
            <a:off x="4318000" y="6585406"/>
            <a:ext cx="7989614" cy="261610"/>
          </a:xfrm>
          <a:prstGeom prst="rect">
            <a:avLst/>
          </a:prstGeom>
        </p:spPr>
        <p:txBody>
          <a:bodyPr wrap="square">
            <a:spAutoFit/>
          </a:bodyPr>
          <a:lstStyle/>
          <a:p>
            <a:r>
              <a:rPr lang="en-US" sz="1100" dirty="0">
                <a:solidFill>
                  <a:schemeClr val="bg1">
                    <a:lumMod val="50000"/>
                  </a:schemeClr>
                </a:solidFill>
              </a:rPr>
              <a:t>https://www.innovationgames.com/2011/04/speed-boat-helps-versionone-client-navigate-the-choppy-waters-of-agile-transformation/ </a:t>
            </a:r>
          </a:p>
        </p:txBody>
      </p:sp>
      <p:sp>
        <p:nvSpPr>
          <p:cNvPr id="4" name="Slide Number Placeholder 3">
            <a:extLst>
              <a:ext uri="{FF2B5EF4-FFF2-40B4-BE49-F238E27FC236}">
                <a16:creationId xmlns:a16="http://schemas.microsoft.com/office/drawing/2014/main" id="{0340B271-5025-4868-86BA-108AB949399F}"/>
              </a:ext>
            </a:extLst>
          </p:cNvPr>
          <p:cNvSpPr>
            <a:spLocks noGrp="1"/>
          </p:cNvSpPr>
          <p:nvPr>
            <p:ph type="sldNum" sz="quarter" idx="12"/>
          </p:nvPr>
        </p:nvSpPr>
        <p:spPr/>
        <p:txBody>
          <a:bodyPr/>
          <a:lstStyle/>
          <a:p>
            <a:fld id="{725C68B6-61C2-468F-89AB-4B9F7531AA68}" type="slidenum">
              <a:rPr lang="ru-RU" smtClean="0"/>
              <a:pPr/>
              <a:t>35</a:t>
            </a:fld>
            <a:endParaRPr lang="ru-RU"/>
          </a:p>
        </p:txBody>
      </p:sp>
    </p:spTree>
    <p:extLst>
      <p:ext uri="{BB962C8B-B14F-4D97-AF65-F5344CB8AC3E}">
        <p14:creationId xmlns:p14="http://schemas.microsoft.com/office/powerpoint/2010/main" val="1391358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4B19-CD67-43FB-8404-DFA7A6E1593D}"/>
              </a:ext>
            </a:extLst>
          </p:cNvPr>
          <p:cNvSpPr>
            <a:spLocks noGrp="1"/>
          </p:cNvSpPr>
          <p:nvPr>
            <p:ph type="title" idx="4294967295"/>
          </p:nvPr>
        </p:nvSpPr>
        <p:spPr>
          <a:xfrm>
            <a:off x="0" y="274638"/>
            <a:ext cx="12192000" cy="1143000"/>
          </a:xfrm>
        </p:spPr>
        <p:txBody>
          <a:bodyPr>
            <a:normAutofit fontScale="90000"/>
          </a:bodyPr>
          <a:lstStyle/>
          <a:p>
            <a:r>
              <a:rPr lang="en-US" dirty="0">
                <a:highlight>
                  <a:srgbClr val="FFFF00"/>
                </a:highlight>
              </a:rPr>
              <a:t>Spider Web</a:t>
            </a:r>
            <a:br>
              <a:rPr lang="en-US" dirty="0"/>
            </a:br>
            <a:r>
              <a:rPr lang="en-US" sz="2800" i="1" dirty="0"/>
              <a:t>Understand Product Relationships</a:t>
            </a:r>
            <a:endParaRPr lang="en-US" dirty="0"/>
          </a:p>
        </p:txBody>
      </p:sp>
      <p:pic>
        <p:nvPicPr>
          <p:cNvPr id="18434" name="Picture 2" descr="Image result for Spider Web innovation game">
            <a:extLst>
              <a:ext uri="{FF2B5EF4-FFF2-40B4-BE49-F238E27FC236}">
                <a16:creationId xmlns:a16="http://schemas.microsoft.com/office/drawing/2014/main" id="{6C006849-ECAF-4CF2-B061-9D2328A951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22261" r="50000" b="11451"/>
          <a:stretch/>
        </p:blipFill>
        <p:spPr bwMode="auto">
          <a:xfrm>
            <a:off x="1377731" y="1913566"/>
            <a:ext cx="4077138" cy="4313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3" name="Picture 2" descr="Image result for Spider Web innovation game">
            <a:extLst>
              <a:ext uri="{FF2B5EF4-FFF2-40B4-BE49-F238E27FC236}">
                <a16:creationId xmlns:a16="http://schemas.microsoft.com/office/drawing/2014/main" id="{F8A0D287-6AAB-4242-900C-C0540B4F3C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088" t="33424" r="-1307" b="7408"/>
          <a:stretch/>
        </p:blipFill>
        <p:spPr bwMode="auto">
          <a:xfrm rot="731105">
            <a:off x="6767645" y="1853707"/>
            <a:ext cx="4434050" cy="40806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Rectangle 10">
            <a:extLst>
              <a:ext uri="{FF2B5EF4-FFF2-40B4-BE49-F238E27FC236}">
                <a16:creationId xmlns:a16="http://schemas.microsoft.com/office/drawing/2014/main" id="{548D6D70-957E-40BE-B4E2-3FCEF1626F1B}"/>
              </a:ext>
            </a:extLst>
          </p:cNvPr>
          <p:cNvSpPr/>
          <p:nvPr/>
        </p:nvSpPr>
        <p:spPr>
          <a:xfrm>
            <a:off x="7084408" y="6560750"/>
            <a:ext cx="6096000" cy="261610"/>
          </a:xfrm>
          <a:prstGeom prst="rect">
            <a:avLst/>
          </a:prstGeom>
        </p:spPr>
        <p:txBody>
          <a:bodyPr>
            <a:spAutoFit/>
          </a:bodyPr>
          <a:lstStyle/>
          <a:p>
            <a:r>
              <a:rPr lang="en-US" sz="1100" dirty="0">
                <a:solidFill>
                  <a:schemeClr val="bg1">
                    <a:lumMod val="50000"/>
                  </a:schemeClr>
                </a:solidFill>
              </a:rPr>
              <a:t>https://www.slideshare.net/jeffbrantley/brantley-innovation-gamespcamp2010done </a:t>
            </a:r>
          </a:p>
        </p:txBody>
      </p:sp>
      <p:sp>
        <p:nvSpPr>
          <p:cNvPr id="4" name="Slide Number Placeholder 3">
            <a:extLst>
              <a:ext uri="{FF2B5EF4-FFF2-40B4-BE49-F238E27FC236}">
                <a16:creationId xmlns:a16="http://schemas.microsoft.com/office/drawing/2014/main" id="{B05A11E2-C8CE-40A4-9C27-E6C4372BC576}"/>
              </a:ext>
            </a:extLst>
          </p:cNvPr>
          <p:cNvSpPr>
            <a:spLocks noGrp="1"/>
          </p:cNvSpPr>
          <p:nvPr>
            <p:ph type="sldNum" sz="quarter" idx="12"/>
          </p:nvPr>
        </p:nvSpPr>
        <p:spPr/>
        <p:txBody>
          <a:bodyPr/>
          <a:lstStyle/>
          <a:p>
            <a:fld id="{725C68B6-61C2-468F-89AB-4B9F7531AA68}" type="slidenum">
              <a:rPr lang="ru-RU" smtClean="0"/>
              <a:pPr/>
              <a:t>36</a:t>
            </a:fld>
            <a:endParaRPr lang="ru-RU"/>
          </a:p>
        </p:txBody>
      </p:sp>
    </p:spTree>
    <p:extLst>
      <p:ext uri="{BB962C8B-B14F-4D97-AF65-F5344CB8AC3E}">
        <p14:creationId xmlns:p14="http://schemas.microsoft.com/office/powerpoint/2010/main" val="4236894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201100-FC1A-444B-A568-3964FC7F1961}"/>
              </a:ext>
            </a:extLst>
          </p:cNvPr>
          <p:cNvSpPr/>
          <p:nvPr/>
        </p:nvSpPr>
        <p:spPr>
          <a:xfrm>
            <a:off x="45045" y="6566990"/>
            <a:ext cx="6096000" cy="261610"/>
          </a:xfrm>
          <a:prstGeom prst="rect">
            <a:avLst/>
          </a:prstGeom>
        </p:spPr>
        <p:txBody>
          <a:bodyPr>
            <a:spAutoFit/>
          </a:bodyPr>
          <a:lstStyle/>
          <a:p>
            <a:r>
              <a:rPr lang="en-US" sz="1100" dirty="0">
                <a:solidFill>
                  <a:schemeClr val="bg1">
                    <a:lumMod val="50000"/>
                  </a:schemeClr>
                </a:solidFill>
              </a:rPr>
              <a:t>https://www.slideshare.net/Enthiosys/prioritizing-for-profit-from-agilepalooza </a:t>
            </a:r>
          </a:p>
        </p:txBody>
      </p:sp>
      <p:sp>
        <p:nvSpPr>
          <p:cNvPr id="2" name="Title 1">
            <a:extLst>
              <a:ext uri="{FF2B5EF4-FFF2-40B4-BE49-F238E27FC236}">
                <a16:creationId xmlns:a16="http://schemas.microsoft.com/office/drawing/2014/main" id="{D9FC2B00-8024-4E4A-830A-EB9D8125BFF9}"/>
              </a:ext>
            </a:extLst>
          </p:cNvPr>
          <p:cNvSpPr>
            <a:spLocks noGrp="1"/>
          </p:cNvSpPr>
          <p:nvPr>
            <p:ph type="title" idx="4294967295"/>
          </p:nvPr>
        </p:nvSpPr>
        <p:spPr>
          <a:xfrm>
            <a:off x="0" y="274638"/>
            <a:ext cx="12192000" cy="1143000"/>
          </a:xfrm>
        </p:spPr>
        <p:txBody>
          <a:bodyPr>
            <a:normAutofit fontScale="90000"/>
          </a:bodyPr>
          <a:lstStyle/>
          <a:p>
            <a:r>
              <a:rPr lang="en-US" dirty="0">
                <a:highlight>
                  <a:srgbClr val="FFFF00"/>
                </a:highlight>
              </a:rPr>
              <a:t>Product Box</a:t>
            </a:r>
            <a:br>
              <a:rPr lang="en-US" dirty="0"/>
            </a:br>
            <a:r>
              <a:rPr lang="en-US" sz="2800" i="1" dirty="0"/>
              <a:t>Identify the Most Exciting Product Features</a:t>
            </a:r>
            <a:endParaRPr lang="en-US" dirty="0"/>
          </a:p>
        </p:txBody>
      </p:sp>
      <p:pic>
        <p:nvPicPr>
          <p:cNvPr id="20482" name="Picture 2" descr="Image result for Spider Web innovation game">
            <a:extLst>
              <a:ext uri="{FF2B5EF4-FFF2-40B4-BE49-F238E27FC236}">
                <a16:creationId xmlns:a16="http://schemas.microsoft.com/office/drawing/2014/main" id="{BAB36C09-4DD7-41CC-8022-FEFD9C02990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0" t="1017" r="3333" b="1690"/>
          <a:stretch/>
        </p:blipFill>
        <p:spPr bwMode="auto">
          <a:xfrm rot="21028683">
            <a:off x="857100" y="1967313"/>
            <a:ext cx="3064524" cy="4089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5" name="Rectangle 14">
            <a:extLst>
              <a:ext uri="{FF2B5EF4-FFF2-40B4-BE49-F238E27FC236}">
                <a16:creationId xmlns:a16="http://schemas.microsoft.com/office/drawing/2014/main" id="{38ACF2C6-A446-4F09-8D7F-CC268AE499BF}"/>
              </a:ext>
            </a:extLst>
          </p:cNvPr>
          <p:cNvSpPr/>
          <p:nvPr/>
        </p:nvSpPr>
        <p:spPr>
          <a:xfrm>
            <a:off x="6852745" y="6566990"/>
            <a:ext cx="6096000" cy="261610"/>
          </a:xfrm>
          <a:prstGeom prst="rect">
            <a:avLst/>
          </a:prstGeom>
        </p:spPr>
        <p:txBody>
          <a:bodyPr>
            <a:spAutoFit/>
          </a:bodyPr>
          <a:lstStyle/>
          <a:p>
            <a:r>
              <a:rPr lang="en-US" sz="1100" dirty="0">
                <a:solidFill>
                  <a:schemeClr val="bg1">
                    <a:lumMod val="50000"/>
                  </a:schemeClr>
                </a:solidFill>
              </a:rPr>
              <a:t>https://www.slideshare.net/prodactive/innovation-games-and-product-box-presentation </a:t>
            </a:r>
          </a:p>
        </p:txBody>
      </p:sp>
      <p:pic>
        <p:nvPicPr>
          <p:cNvPr id="20486" name="Picture 6" descr="Related image">
            <a:extLst>
              <a:ext uri="{FF2B5EF4-FFF2-40B4-BE49-F238E27FC236}">
                <a16:creationId xmlns:a16="http://schemas.microsoft.com/office/drawing/2014/main" id="{DEB5F173-040A-4299-851B-7057268D2F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274126">
            <a:off x="3709910" y="1872641"/>
            <a:ext cx="4462608" cy="29617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484" name="Picture 4" descr="Related image">
            <a:extLst>
              <a:ext uri="{FF2B5EF4-FFF2-40B4-BE49-F238E27FC236}">
                <a16:creationId xmlns:a16="http://schemas.microsoft.com/office/drawing/2014/main" id="{19F7FBE3-B09E-4513-8718-0D2C05B526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703390">
            <a:off x="7249699" y="3450358"/>
            <a:ext cx="4188072" cy="27587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Slide Number Placeholder 3">
            <a:extLst>
              <a:ext uri="{FF2B5EF4-FFF2-40B4-BE49-F238E27FC236}">
                <a16:creationId xmlns:a16="http://schemas.microsoft.com/office/drawing/2014/main" id="{17E4FDF5-79CD-46D2-AFB7-16395D8D93AE}"/>
              </a:ext>
            </a:extLst>
          </p:cNvPr>
          <p:cNvSpPr>
            <a:spLocks noGrp="1"/>
          </p:cNvSpPr>
          <p:nvPr>
            <p:ph type="sldNum" sz="quarter" idx="12"/>
          </p:nvPr>
        </p:nvSpPr>
        <p:spPr/>
        <p:txBody>
          <a:bodyPr/>
          <a:lstStyle/>
          <a:p>
            <a:fld id="{725C68B6-61C2-468F-89AB-4B9F7531AA68}" type="slidenum">
              <a:rPr lang="ru-RU" smtClean="0"/>
              <a:pPr/>
              <a:t>37</a:t>
            </a:fld>
            <a:endParaRPr lang="ru-RU"/>
          </a:p>
        </p:txBody>
      </p:sp>
    </p:spTree>
    <p:extLst>
      <p:ext uri="{BB962C8B-B14F-4D97-AF65-F5344CB8AC3E}">
        <p14:creationId xmlns:p14="http://schemas.microsoft.com/office/powerpoint/2010/main" val="3475760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E780-22F8-4D99-BF28-EE95E36CA8C2}"/>
              </a:ext>
            </a:extLst>
          </p:cNvPr>
          <p:cNvSpPr>
            <a:spLocks noGrp="1"/>
          </p:cNvSpPr>
          <p:nvPr>
            <p:ph type="title" idx="4294967295"/>
          </p:nvPr>
        </p:nvSpPr>
        <p:spPr>
          <a:xfrm>
            <a:off x="-1" y="274638"/>
            <a:ext cx="12192001" cy="1143000"/>
          </a:xfrm>
        </p:spPr>
        <p:txBody>
          <a:bodyPr>
            <a:normAutofit fontScale="90000"/>
          </a:bodyPr>
          <a:lstStyle/>
          <a:p>
            <a:r>
              <a:rPr lang="en-US" dirty="0">
                <a:highlight>
                  <a:srgbClr val="FFFF00"/>
                </a:highlight>
              </a:rPr>
              <a:t>Prune the Product Tree</a:t>
            </a:r>
            <a:br>
              <a:rPr lang="en-US" dirty="0"/>
            </a:br>
            <a:r>
              <a:rPr lang="en-US" sz="2800" i="1" dirty="0"/>
              <a:t>Shape Your Product to Market Needs</a:t>
            </a:r>
            <a:endParaRPr lang="en-US" dirty="0"/>
          </a:p>
        </p:txBody>
      </p:sp>
      <p:sp>
        <p:nvSpPr>
          <p:cNvPr id="9" name="Rectangle 8">
            <a:extLst>
              <a:ext uri="{FF2B5EF4-FFF2-40B4-BE49-F238E27FC236}">
                <a16:creationId xmlns:a16="http://schemas.microsoft.com/office/drawing/2014/main" id="{F937C9E1-A0EE-4498-9236-1EB4D0C9857F}"/>
              </a:ext>
            </a:extLst>
          </p:cNvPr>
          <p:cNvSpPr/>
          <p:nvPr/>
        </p:nvSpPr>
        <p:spPr>
          <a:xfrm>
            <a:off x="8529791" y="6586150"/>
            <a:ext cx="3626314" cy="261610"/>
          </a:xfrm>
          <a:prstGeom prst="rect">
            <a:avLst/>
          </a:prstGeom>
        </p:spPr>
        <p:txBody>
          <a:bodyPr wrap="none">
            <a:spAutoFit/>
          </a:bodyPr>
          <a:lstStyle/>
          <a:p>
            <a:r>
              <a:rPr lang="en-US" sz="1100" dirty="0">
                <a:solidFill>
                  <a:schemeClr val="bg1">
                    <a:lumMod val="50000"/>
                  </a:schemeClr>
                </a:solidFill>
              </a:rPr>
              <a:t>https://www.innovationgames.com/the-innovation-games/ </a:t>
            </a:r>
          </a:p>
        </p:txBody>
      </p:sp>
      <p:pic>
        <p:nvPicPr>
          <p:cNvPr id="13316" name="Picture 4" descr="Image result for Prune the Product Tree">
            <a:extLst>
              <a:ext uri="{FF2B5EF4-FFF2-40B4-BE49-F238E27FC236}">
                <a16:creationId xmlns:a16="http://schemas.microsoft.com/office/drawing/2014/main" id="{6B531F6B-0229-4D37-9CBD-111A2FBB8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 y="1591296"/>
            <a:ext cx="3594099" cy="466766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Prune the Product Tree">
            <a:extLst>
              <a:ext uri="{FF2B5EF4-FFF2-40B4-BE49-F238E27FC236}">
                <a16:creationId xmlns:a16="http://schemas.microsoft.com/office/drawing/2014/main" id="{34FE6E7C-79E9-4C74-BC38-6114C4655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989"/>
          <a:stretch/>
        </p:blipFill>
        <p:spPr bwMode="auto">
          <a:xfrm rot="624918">
            <a:off x="6164250" y="1985723"/>
            <a:ext cx="4731082" cy="4032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Slide Number Placeholder 3">
            <a:extLst>
              <a:ext uri="{FF2B5EF4-FFF2-40B4-BE49-F238E27FC236}">
                <a16:creationId xmlns:a16="http://schemas.microsoft.com/office/drawing/2014/main" id="{ECB07E6C-4A0D-493B-92E4-DF016DC2C71F}"/>
              </a:ext>
            </a:extLst>
          </p:cNvPr>
          <p:cNvSpPr>
            <a:spLocks noGrp="1"/>
          </p:cNvSpPr>
          <p:nvPr>
            <p:ph type="sldNum" sz="quarter" idx="12"/>
          </p:nvPr>
        </p:nvSpPr>
        <p:spPr/>
        <p:txBody>
          <a:bodyPr/>
          <a:lstStyle/>
          <a:p>
            <a:fld id="{725C68B6-61C2-468F-89AB-4B9F7531AA68}" type="slidenum">
              <a:rPr lang="ru-RU" smtClean="0"/>
              <a:pPr/>
              <a:t>38</a:t>
            </a:fld>
            <a:endParaRPr lang="ru-RU"/>
          </a:p>
        </p:txBody>
      </p:sp>
    </p:spTree>
    <p:extLst>
      <p:ext uri="{BB962C8B-B14F-4D97-AF65-F5344CB8AC3E}">
        <p14:creationId xmlns:p14="http://schemas.microsoft.com/office/powerpoint/2010/main" val="869040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E780-22F8-4D99-BF28-EE95E36CA8C2}"/>
              </a:ext>
            </a:extLst>
          </p:cNvPr>
          <p:cNvSpPr>
            <a:spLocks noGrp="1"/>
          </p:cNvSpPr>
          <p:nvPr>
            <p:ph type="title" idx="4294967295"/>
          </p:nvPr>
        </p:nvSpPr>
        <p:spPr>
          <a:xfrm>
            <a:off x="0" y="274638"/>
            <a:ext cx="12192000" cy="1143000"/>
          </a:xfrm>
        </p:spPr>
        <p:txBody>
          <a:bodyPr>
            <a:normAutofit fontScale="90000"/>
          </a:bodyPr>
          <a:lstStyle/>
          <a:p>
            <a:r>
              <a:rPr lang="en-US" dirty="0"/>
              <a:t>Prune the Product Tree</a:t>
            </a:r>
            <a:br>
              <a:rPr lang="en-US" dirty="0"/>
            </a:br>
            <a:r>
              <a:rPr lang="en-US" sz="2800" i="1" dirty="0"/>
              <a:t> </a:t>
            </a:r>
            <a:endParaRPr lang="en-US" dirty="0"/>
          </a:p>
        </p:txBody>
      </p:sp>
      <p:pic>
        <p:nvPicPr>
          <p:cNvPr id="7" name="Picture 6" descr="A close up of a map&#10;&#10;Description generated with high confidence">
            <a:extLst>
              <a:ext uri="{FF2B5EF4-FFF2-40B4-BE49-F238E27FC236}">
                <a16:creationId xmlns:a16="http://schemas.microsoft.com/office/drawing/2014/main" id="{A43DC73D-4451-481F-925A-DF4CA7950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81287">
            <a:off x="912401" y="1800386"/>
            <a:ext cx="3307658" cy="4412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A close up of a map&#10;&#10;Description generated with high confidence">
            <a:extLst>
              <a:ext uri="{FF2B5EF4-FFF2-40B4-BE49-F238E27FC236}">
                <a16:creationId xmlns:a16="http://schemas.microsoft.com/office/drawing/2014/main" id="{68100E29-1DC8-4D5D-A5EF-864327F5B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9109">
            <a:off x="4560944" y="1491812"/>
            <a:ext cx="3294754" cy="44337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A close up of a map&#10;&#10;Description generated with high confidence">
            <a:extLst>
              <a:ext uri="{FF2B5EF4-FFF2-40B4-BE49-F238E27FC236}">
                <a16:creationId xmlns:a16="http://schemas.microsoft.com/office/drawing/2014/main" id="{45831471-2037-4745-9ECB-6AB8C99ED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3638">
            <a:off x="8203397" y="1834469"/>
            <a:ext cx="3368470" cy="44337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Slide Number Placeholder 3">
            <a:extLst>
              <a:ext uri="{FF2B5EF4-FFF2-40B4-BE49-F238E27FC236}">
                <a16:creationId xmlns:a16="http://schemas.microsoft.com/office/drawing/2014/main" id="{2305D536-DE88-42EF-9302-260ED8E70FA0}"/>
              </a:ext>
            </a:extLst>
          </p:cNvPr>
          <p:cNvSpPr>
            <a:spLocks noGrp="1"/>
          </p:cNvSpPr>
          <p:nvPr>
            <p:ph type="sldNum" sz="quarter" idx="12"/>
          </p:nvPr>
        </p:nvSpPr>
        <p:spPr/>
        <p:txBody>
          <a:bodyPr/>
          <a:lstStyle/>
          <a:p>
            <a:fld id="{725C68B6-61C2-468F-89AB-4B9F7531AA68}" type="slidenum">
              <a:rPr lang="ru-RU" smtClean="0"/>
              <a:pPr/>
              <a:t>39</a:t>
            </a:fld>
            <a:endParaRPr lang="ru-RU"/>
          </a:p>
        </p:txBody>
      </p:sp>
    </p:spTree>
    <p:extLst>
      <p:ext uri="{BB962C8B-B14F-4D97-AF65-F5344CB8AC3E}">
        <p14:creationId xmlns:p14="http://schemas.microsoft.com/office/powerpoint/2010/main" val="169758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B9E150-9427-4D65-9C47-9BD22A87B903}"/>
              </a:ext>
            </a:extLst>
          </p:cNvPr>
          <p:cNvSpPr>
            <a:spLocks noGrp="1"/>
          </p:cNvSpPr>
          <p:nvPr>
            <p:ph idx="4294967295"/>
          </p:nvPr>
        </p:nvSpPr>
        <p:spPr>
          <a:xfrm>
            <a:off x="1" y="2474913"/>
            <a:ext cx="12192000" cy="3963987"/>
          </a:xfrm>
        </p:spPr>
        <p:txBody>
          <a:bodyPr>
            <a:normAutofit/>
          </a:bodyPr>
          <a:lstStyle/>
          <a:p>
            <a:pPr marL="0" indent="0" algn="ctr">
              <a:buNone/>
            </a:pPr>
            <a:r>
              <a:rPr lang="en-US" sz="3600" dirty="0"/>
              <a:t>How much </a:t>
            </a:r>
            <a:r>
              <a:rPr lang="en-US" sz="4400" dirty="0">
                <a:solidFill>
                  <a:srgbClr val="C00000"/>
                </a:solidFill>
                <a:latin typeface="Forte" panose="03060902040502070203" pitchFamily="66" charset="0"/>
              </a:rPr>
              <a:t>FUN</a:t>
            </a:r>
            <a:r>
              <a:rPr lang="en-US" sz="3600" dirty="0"/>
              <a:t> do you have in your daily practice?</a:t>
            </a:r>
          </a:p>
        </p:txBody>
      </p:sp>
      <p:pic>
        <p:nvPicPr>
          <p:cNvPr id="8" name="Picture 7">
            <a:extLst>
              <a:ext uri="{FF2B5EF4-FFF2-40B4-BE49-F238E27FC236}">
                <a16:creationId xmlns:a16="http://schemas.microsoft.com/office/drawing/2014/main" id="{9218EB45-9670-4B12-9EF9-F2B81B0C6416}"/>
              </a:ext>
            </a:extLst>
          </p:cNvPr>
          <p:cNvPicPr>
            <a:picLocks noChangeAspect="1"/>
          </p:cNvPicPr>
          <p:nvPr/>
        </p:nvPicPr>
        <p:blipFill>
          <a:blip r:embed="rId2"/>
          <a:stretch>
            <a:fillRect/>
          </a:stretch>
        </p:blipFill>
        <p:spPr>
          <a:xfrm>
            <a:off x="4051298" y="507763"/>
            <a:ext cx="4089402" cy="1499080"/>
          </a:xfrm>
          <a:prstGeom prst="rect">
            <a:avLst/>
          </a:prstGeom>
        </p:spPr>
      </p:pic>
      <p:pic>
        <p:nvPicPr>
          <p:cNvPr id="37892" name="Picture 4" descr="Related image">
            <a:extLst>
              <a:ext uri="{FF2B5EF4-FFF2-40B4-BE49-F238E27FC236}">
                <a16:creationId xmlns:a16="http://schemas.microsoft.com/office/drawing/2014/main" id="{922674F0-2E02-4F69-8414-F26187475A41}"/>
              </a:ext>
            </a:extLst>
          </p:cNvPr>
          <p:cNvPicPr>
            <a:picLocks noChangeAspect="1" noChangeArrowheads="1"/>
          </p:cNvPicPr>
          <p:nvPr/>
        </p:nvPicPr>
        <p:blipFill rotWithShape="1">
          <a:blip r:embed="rId3">
            <a:clrChange>
              <a:clrFrom>
                <a:srgbClr val="F4F7F8"/>
              </a:clrFrom>
              <a:clrTo>
                <a:srgbClr val="F4F7F8">
                  <a:alpha val="0"/>
                </a:srgbClr>
              </a:clrTo>
            </a:clrChange>
            <a:extLst>
              <a:ext uri="{28A0092B-C50C-407E-A947-70E740481C1C}">
                <a14:useLocalDpi xmlns:a14="http://schemas.microsoft.com/office/drawing/2010/main" val="0"/>
              </a:ext>
            </a:extLst>
          </a:blip>
          <a:srcRect l="14419" t="5360" r="11756" b="12575"/>
          <a:stretch/>
        </p:blipFill>
        <p:spPr bwMode="auto">
          <a:xfrm>
            <a:off x="3721099" y="3429000"/>
            <a:ext cx="4927601"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60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50509923-3FF0-421F-A28E-EA77E603EE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69" b="7845"/>
          <a:stretch/>
        </p:blipFill>
        <p:spPr>
          <a:xfrm>
            <a:off x="3260728" y="23148"/>
            <a:ext cx="5670544" cy="6814860"/>
          </a:xfrm>
          <a:prstGeom prst="rect">
            <a:avLst/>
          </a:prstGeom>
        </p:spPr>
      </p:pic>
      <p:sp>
        <p:nvSpPr>
          <p:cNvPr id="3" name="Slide Number Placeholder 2">
            <a:extLst>
              <a:ext uri="{FF2B5EF4-FFF2-40B4-BE49-F238E27FC236}">
                <a16:creationId xmlns:a16="http://schemas.microsoft.com/office/drawing/2014/main" id="{22512861-99F8-4725-99BC-B80A47BBA341}"/>
              </a:ext>
            </a:extLst>
          </p:cNvPr>
          <p:cNvSpPr>
            <a:spLocks noGrp="1"/>
          </p:cNvSpPr>
          <p:nvPr>
            <p:ph type="sldNum" sz="quarter" idx="12"/>
          </p:nvPr>
        </p:nvSpPr>
        <p:spPr/>
        <p:txBody>
          <a:bodyPr/>
          <a:lstStyle/>
          <a:p>
            <a:fld id="{725C68B6-61C2-468F-89AB-4B9F7531AA68}" type="slidenum">
              <a:rPr lang="ru-RU" smtClean="0"/>
              <a:pPr/>
              <a:t>40</a:t>
            </a:fld>
            <a:endParaRPr lang="ru-RU"/>
          </a:p>
        </p:txBody>
      </p:sp>
    </p:spTree>
    <p:extLst>
      <p:ext uri="{BB962C8B-B14F-4D97-AF65-F5344CB8AC3E}">
        <p14:creationId xmlns:p14="http://schemas.microsoft.com/office/powerpoint/2010/main" val="275969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9EDF-ACA3-41F1-97E4-9335B0148D6B}"/>
              </a:ext>
            </a:extLst>
          </p:cNvPr>
          <p:cNvSpPr>
            <a:spLocks noGrp="1"/>
          </p:cNvSpPr>
          <p:nvPr>
            <p:ph type="title" idx="4294967295"/>
          </p:nvPr>
        </p:nvSpPr>
        <p:spPr>
          <a:xfrm>
            <a:off x="0" y="274638"/>
            <a:ext cx="12192000" cy="1143000"/>
          </a:xfrm>
        </p:spPr>
        <p:txBody>
          <a:bodyPr>
            <a:normAutofit fontScale="90000"/>
          </a:bodyPr>
          <a:lstStyle/>
          <a:p>
            <a:r>
              <a:rPr lang="en-US" dirty="0">
                <a:highlight>
                  <a:srgbClr val="FFFF00"/>
                </a:highlight>
              </a:rPr>
              <a:t>Buy a Feature</a:t>
            </a:r>
            <a:br>
              <a:rPr lang="en-US" dirty="0"/>
            </a:br>
            <a:r>
              <a:rPr lang="en-US" sz="2800" i="1" dirty="0"/>
              <a:t>Prioritize Features</a:t>
            </a:r>
            <a:endParaRPr lang="en-US" dirty="0"/>
          </a:p>
        </p:txBody>
      </p:sp>
      <p:pic>
        <p:nvPicPr>
          <p:cNvPr id="3" name="Picture 2">
            <a:extLst>
              <a:ext uri="{FF2B5EF4-FFF2-40B4-BE49-F238E27FC236}">
                <a16:creationId xmlns:a16="http://schemas.microsoft.com/office/drawing/2014/main" id="{9918D3C3-2F2A-4C92-97BC-BA4A0FE80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363321">
            <a:off x="1083995" y="2465767"/>
            <a:ext cx="4437993" cy="25060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383B7708-651B-4939-A53E-396F31B0E6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785533">
            <a:off x="6589987" y="2222800"/>
            <a:ext cx="4293476" cy="31898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a:extLst>
              <a:ext uri="{FF2B5EF4-FFF2-40B4-BE49-F238E27FC236}">
                <a16:creationId xmlns:a16="http://schemas.microsoft.com/office/drawing/2014/main" id="{46695EAC-860B-4C6D-B5E9-87D9658CBFFF}"/>
              </a:ext>
            </a:extLst>
          </p:cNvPr>
          <p:cNvSpPr/>
          <p:nvPr/>
        </p:nvSpPr>
        <p:spPr>
          <a:xfrm>
            <a:off x="7300747" y="6586150"/>
            <a:ext cx="6096000" cy="261610"/>
          </a:xfrm>
          <a:prstGeom prst="rect">
            <a:avLst/>
          </a:prstGeom>
        </p:spPr>
        <p:txBody>
          <a:bodyPr>
            <a:spAutoFit/>
          </a:bodyPr>
          <a:lstStyle/>
          <a:p>
            <a:r>
              <a:rPr lang="en-US" sz="1100" dirty="0">
                <a:solidFill>
                  <a:schemeClr val="bg1">
                    <a:lumMod val="50000"/>
                  </a:schemeClr>
                </a:solidFill>
              </a:rPr>
              <a:t>https://www.slideshare.net/21apps/innovation-games-knowing-whats-important </a:t>
            </a:r>
          </a:p>
        </p:txBody>
      </p:sp>
      <p:sp>
        <p:nvSpPr>
          <p:cNvPr id="6" name="Slide Number Placeholder 5">
            <a:extLst>
              <a:ext uri="{FF2B5EF4-FFF2-40B4-BE49-F238E27FC236}">
                <a16:creationId xmlns:a16="http://schemas.microsoft.com/office/drawing/2014/main" id="{A0350FFD-4676-4204-87EC-AB62CD370A2F}"/>
              </a:ext>
            </a:extLst>
          </p:cNvPr>
          <p:cNvSpPr>
            <a:spLocks noGrp="1"/>
          </p:cNvSpPr>
          <p:nvPr>
            <p:ph type="sldNum" sz="quarter" idx="12"/>
          </p:nvPr>
        </p:nvSpPr>
        <p:spPr/>
        <p:txBody>
          <a:bodyPr/>
          <a:lstStyle/>
          <a:p>
            <a:fld id="{725C68B6-61C2-468F-89AB-4B9F7531AA68}" type="slidenum">
              <a:rPr lang="ru-RU" smtClean="0"/>
              <a:pPr/>
              <a:t>41</a:t>
            </a:fld>
            <a:endParaRPr lang="ru-RU"/>
          </a:p>
        </p:txBody>
      </p:sp>
    </p:spTree>
    <p:extLst>
      <p:ext uri="{BB962C8B-B14F-4D97-AF65-F5344CB8AC3E}">
        <p14:creationId xmlns:p14="http://schemas.microsoft.com/office/powerpoint/2010/main" val="4198265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9EDF-ACA3-41F1-97E4-9335B0148D6B}"/>
              </a:ext>
            </a:extLst>
          </p:cNvPr>
          <p:cNvSpPr>
            <a:spLocks noGrp="1"/>
          </p:cNvSpPr>
          <p:nvPr>
            <p:ph type="title" idx="4294967295"/>
          </p:nvPr>
        </p:nvSpPr>
        <p:spPr>
          <a:xfrm>
            <a:off x="-1" y="274638"/>
            <a:ext cx="12184731" cy="1143000"/>
          </a:xfrm>
        </p:spPr>
        <p:txBody>
          <a:bodyPr>
            <a:normAutofit fontScale="90000"/>
          </a:bodyPr>
          <a:lstStyle/>
          <a:p>
            <a:r>
              <a:rPr lang="en-US" dirty="0"/>
              <a:t>Buy a Feature</a:t>
            </a:r>
            <a:br>
              <a:rPr lang="en-US" dirty="0"/>
            </a:br>
            <a:r>
              <a:rPr lang="en-US" sz="2800" i="1" dirty="0"/>
              <a:t>Prioritize Features</a:t>
            </a:r>
            <a:endParaRPr lang="en-US" dirty="0"/>
          </a:p>
        </p:txBody>
      </p:sp>
      <p:pic>
        <p:nvPicPr>
          <p:cNvPr id="22530" name="Picture 2" descr="Image result for Buy a Feature innovation game">
            <a:extLst>
              <a:ext uri="{FF2B5EF4-FFF2-40B4-BE49-F238E27FC236}">
                <a16:creationId xmlns:a16="http://schemas.microsoft.com/office/drawing/2014/main" id="{B6EB3BB2-86BF-488A-9970-7417F4A0ED9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45935" y="1777651"/>
            <a:ext cx="2180332" cy="423726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CF58925-CB04-4F4B-9C6B-C80133ECFECA}"/>
              </a:ext>
            </a:extLst>
          </p:cNvPr>
          <p:cNvSpPr/>
          <p:nvPr/>
        </p:nvSpPr>
        <p:spPr>
          <a:xfrm>
            <a:off x="9029700" y="6586150"/>
            <a:ext cx="3155031" cy="261610"/>
          </a:xfrm>
          <a:prstGeom prst="rect">
            <a:avLst/>
          </a:prstGeom>
        </p:spPr>
        <p:txBody>
          <a:bodyPr wrap="none">
            <a:spAutoFit/>
          </a:bodyPr>
          <a:lstStyle/>
          <a:p>
            <a:r>
              <a:rPr lang="en-US" sz="1100" dirty="0">
                <a:solidFill>
                  <a:schemeClr val="bg1">
                    <a:lumMod val="50000"/>
                  </a:schemeClr>
                </a:solidFill>
              </a:rPr>
              <a:t>https://www.innovationgames.com/buy-a-feature/ </a:t>
            </a:r>
          </a:p>
        </p:txBody>
      </p:sp>
      <p:pic>
        <p:nvPicPr>
          <p:cNvPr id="14" name="Picture 2" descr="Image result for Buy a Feature innovation game">
            <a:extLst>
              <a:ext uri="{FF2B5EF4-FFF2-40B4-BE49-F238E27FC236}">
                <a16:creationId xmlns:a16="http://schemas.microsoft.com/office/drawing/2014/main" id="{4750A299-2462-43F6-8950-459CEE17F9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54314" y="1777651"/>
            <a:ext cx="2221838" cy="4237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Buy a Feature innovation game">
            <a:extLst>
              <a:ext uri="{FF2B5EF4-FFF2-40B4-BE49-F238E27FC236}">
                <a16:creationId xmlns:a16="http://schemas.microsoft.com/office/drawing/2014/main" id="{2FFC662D-EA81-48AD-BF66-DC21C047A4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01839" y="1777651"/>
            <a:ext cx="2221838" cy="42372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Buy a Feature innovation game">
            <a:extLst>
              <a:ext uri="{FF2B5EF4-FFF2-40B4-BE49-F238E27FC236}">
                <a16:creationId xmlns:a16="http://schemas.microsoft.com/office/drawing/2014/main" id="{D981B13D-9D92-46DD-8266-9242F092D7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649363" y="1777651"/>
            <a:ext cx="2221838" cy="42372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7E3241-75EF-43B6-B939-28360BD1ECB2}"/>
              </a:ext>
            </a:extLst>
          </p:cNvPr>
          <p:cNvSpPr>
            <a:spLocks noGrp="1"/>
          </p:cNvSpPr>
          <p:nvPr>
            <p:ph type="sldNum" sz="quarter" idx="12"/>
          </p:nvPr>
        </p:nvSpPr>
        <p:spPr/>
        <p:txBody>
          <a:bodyPr/>
          <a:lstStyle/>
          <a:p>
            <a:fld id="{725C68B6-61C2-468F-89AB-4B9F7531AA68}" type="slidenum">
              <a:rPr lang="ru-RU" smtClean="0"/>
              <a:pPr/>
              <a:t>42</a:t>
            </a:fld>
            <a:endParaRPr lang="ru-RU"/>
          </a:p>
        </p:txBody>
      </p:sp>
    </p:spTree>
    <p:extLst>
      <p:ext uri="{BB962C8B-B14F-4D97-AF65-F5344CB8AC3E}">
        <p14:creationId xmlns:p14="http://schemas.microsoft.com/office/powerpoint/2010/main" val="3178907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9AE6-B009-4784-AA63-75DFF6DEF5E6}"/>
              </a:ext>
            </a:extLst>
          </p:cNvPr>
          <p:cNvSpPr>
            <a:spLocks noGrp="1"/>
          </p:cNvSpPr>
          <p:nvPr>
            <p:ph type="title" idx="4294967295"/>
          </p:nvPr>
        </p:nvSpPr>
        <p:spPr>
          <a:xfrm>
            <a:off x="0" y="274638"/>
            <a:ext cx="12192000" cy="1143000"/>
          </a:xfrm>
        </p:spPr>
        <p:txBody>
          <a:bodyPr/>
          <a:lstStyle/>
          <a:p>
            <a:r>
              <a:rPr lang="en-GB" dirty="0">
                <a:highlight>
                  <a:srgbClr val="FFFF00"/>
                </a:highlight>
              </a:rPr>
              <a:t>Summary</a:t>
            </a:r>
            <a:endParaRPr lang="en-US" dirty="0">
              <a:highlight>
                <a:srgbClr val="FFFF00"/>
              </a:highlight>
            </a:endParaRPr>
          </a:p>
        </p:txBody>
      </p:sp>
      <p:pic>
        <p:nvPicPr>
          <p:cNvPr id="8" name="Picture 2" descr="Related image">
            <a:extLst>
              <a:ext uri="{FF2B5EF4-FFF2-40B4-BE49-F238E27FC236}">
                <a16:creationId xmlns:a16="http://schemas.microsoft.com/office/drawing/2014/main" id="{1386F329-D6DF-404B-9D67-E2EE86B3D61B}"/>
              </a:ext>
            </a:extLst>
          </p:cNvPr>
          <p:cNvPicPr>
            <a:picLocks noGrp="1" noChangeAspect="1" noChangeArrowheads="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8717" y="1409755"/>
            <a:ext cx="7240587" cy="55953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lego">
            <a:extLst>
              <a:ext uri="{FF2B5EF4-FFF2-40B4-BE49-F238E27FC236}">
                <a16:creationId xmlns:a16="http://schemas.microsoft.com/office/drawing/2014/main" id="{A93C6778-5961-4E33-BB37-AB1604CFF2D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619" y="1682563"/>
            <a:ext cx="2775098" cy="1740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ost it notes">
            <a:extLst>
              <a:ext uri="{FF2B5EF4-FFF2-40B4-BE49-F238E27FC236}">
                <a16:creationId xmlns:a16="http://schemas.microsoft.com/office/drawing/2014/main" id="{2254BE65-77CE-44D2-8F48-331B792C02E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08185" y="4638948"/>
            <a:ext cx="1944414" cy="1944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wooden blocks">
            <a:extLst>
              <a:ext uri="{FF2B5EF4-FFF2-40B4-BE49-F238E27FC236}">
                <a16:creationId xmlns:a16="http://schemas.microsoft.com/office/drawing/2014/main" id="{3CB5A4AD-B7F5-4CCE-B962-B59785B8959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304" y="3763816"/>
            <a:ext cx="2775098" cy="27750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0FFDE5A-DB7A-4C7A-AA38-889C0C2F700D}"/>
              </a:ext>
            </a:extLst>
          </p:cNvPr>
          <p:cNvSpPr>
            <a:spLocks noGrp="1"/>
          </p:cNvSpPr>
          <p:nvPr>
            <p:ph type="sldNum" sz="quarter" idx="12"/>
          </p:nvPr>
        </p:nvSpPr>
        <p:spPr/>
        <p:txBody>
          <a:bodyPr/>
          <a:lstStyle/>
          <a:p>
            <a:fld id="{725C68B6-61C2-468F-89AB-4B9F7531AA68}" type="slidenum">
              <a:rPr lang="ru-RU" smtClean="0"/>
              <a:pPr/>
              <a:t>43</a:t>
            </a:fld>
            <a:endParaRPr lang="ru-RU"/>
          </a:p>
        </p:txBody>
      </p:sp>
    </p:spTree>
    <p:extLst>
      <p:ext uri="{BB962C8B-B14F-4D97-AF65-F5344CB8AC3E}">
        <p14:creationId xmlns:p14="http://schemas.microsoft.com/office/powerpoint/2010/main" val="227954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40BF-CDD2-4527-B79C-9F71BFA79137}"/>
              </a:ext>
            </a:extLst>
          </p:cNvPr>
          <p:cNvSpPr>
            <a:spLocks noGrp="1"/>
          </p:cNvSpPr>
          <p:nvPr>
            <p:ph type="title" idx="4294967295"/>
          </p:nvPr>
        </p:nvSpPr>
        <p:spPr>
          <a:xfrm>
            <a:off x="0" y="274638"/>
            <a:ext cx="12192000" cy="1143000"/>
          </a:xfrm>
        </p:spPr>
        <p:txBody>
          <a:bodyPr/>
          <a:lstStyle/>
          <a:p>
            <a:r>
              <a:rPr lang="en-US" dirty="0"/>
              <a:t>So… it’s up to </a:t>
            </a:r>
            <a:r>
              <a:rPr lang="en-US" dirty="0">
                <a:solidFill>
                  <a:srgbClr val="C00000"/>
                </a:solidFill>
                <a:latin typeface="Forte" panose="03060902040502070203" pitchFamily="66" charset="0"/>
              </a:rPr>
              <a:t>YOU</a:t>
            </a:r>
            <a:r>
              <a:rPr lang="en-US" dirty="0">
                <a:solidFill>
                  <a:srgbClr val="C00000"/>
                </a:solidFill>
              </a:rPr>
              <a:t>!</a:t>
            </a:r>
          </a:p>
        </p:txBody>
      </p:sp>
      <p:pic>
        <p:nvPicPr>
          <p:cNvPr id="3094" name="Picture 22" descr="Image result for exciting">
            <a:extLst>
              <a:ext uri="{FF2B5EF4-FFF2-40B4-BE49-F238E27FC236}">
                <a16:creationId xmlns:a16="http://schemas.microsoft.com/office/drawing/2014/main" id="{80DFF7E1-F41D-4E72-9987-166907C95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 y="3001632"/>
            <a:ext cx="5729451" cy="386165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Image result for boring job">
            <a:extLst>
              <a:ext uri="{FF2B5EF4-FFF2-40B4-BE49-F238E27FC236}">
                <a16:creationId xmlns:a16="http://schemas.microsoft.com/office/drawing/2014/main" id="{0C9C610F-15A6-4484-923A-2E17EEB77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820" y="3159008"/>
            <a:ext cx="5598706" cy="371490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elated image">
            <a:extLst>
              <a:ext uri="{FF2B5EF4-FFF2-40B4-BE49-F238E27FC236}">
                <a16:creationId xmlns:a16="http://schemas.microsoft.com/office/drawing/2014/main" id="{C18E6D85-F66D-4744-8897-8F2EBE1DF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105" y="1915641"/>
            <a:ext cx="6408483" cy="49370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B4741CF-6B14-4A08-A816-A8D5893F6CF0}"/>
              </a:ext>
            </a:extLst>
          </p:cNvPr>
          <p:cNvSpPr>
            <a:spLocks noGrp="1"/>
          </p:cNvSpPr>
          <p:nvPr>
            <p:ph type="sldNum" sz="quarter" idx="12"/>
          </p:nvPr>
        </p:nvSpPr>
        <p:spPr/>
        <p:txBody>
          <a:bodyPr/>
          <a:lstStyle/>
          <a:p>
            <a:fld id="{725C68B6-61C2-468F-89AB-4B9F7531AA68}" type="slidenum">
              <a:rPr lang="ru-RU" smtClean="0"/>
              <a:pPr/>
              <a:t>44</a:t>
            </a:fld>
            <a:endParaRPr lang="ru-RU"/>
          </a:p>
        </p:txBody>
      </p:sp>
    </p:spTree>
    <p:extLst>
      <p:ext uri="{BB962C8B-B14F-4D97-AF65-F5344CB8AC3E}">
        <p14:creationId xmlns:p14="http://schemas.microsoft.com/office/powerpoint/2010/main" val="36570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hank you">
            <a:extLst>
              <a:ext uri="{FF2B5EF4-FFF2-40B4-BE49-F238E27FC236}">
                <a16:creationId xmlns:a16="http://schemas.microsoft.com/office/drawing/2014/main" id="{5900E5DC-CE91-4AD2-A68C-B7B056BA5A49}"/>
              </a:ext>
            </a:extLst>
          </p:cNvPr>
          <p:cNvPicPr>
            <a:picLocks noChangeAspect="1" noChangeArrowheads="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14400" t="10750" r="14218" b="12660"/>
          <a:stretch/>
        </p:blipFill>
        <p:spPr bwMode="auto">
          <a:xfrm>
            <a:off x="3469713" y="346840"/>
            <a:ext cx="4854480" cy="40756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48C114-5011-4591-98AC-C4398B8D2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362" y="5188710"/>
            <a:ext cx="1401276" cy="1401276"/>
          </a:xfrm>
          <a:prstGeom prst="rect">
            <a:avLst/>
          </a:prstGeom>
        </p:spPr>
      </p:pic>
      <p:sp>
        <p:nvSpPr>
          <p:cNvPr id="3" name="Slide Number Placeholder 2">
            <a:extLst>
              <a:ext uri="{FF2B5EF4-FFF2-40B4-BE49-F238E27FC236}">
                <a16:creationId xmlns:a16="http://schemas.microsoft.com/office/drawing/2014/main" id="{76401ED5-45D5-4135-A3C8-D6368F118517}"/>
              </a:ext>
            </a:extLst>
          </p:cNvPr>
          <p:cNvSpPr>
            <a:spLocks noGrp="1"/>
          </p:cNvSpPr>
          <p:nvPr>
            <p:ph type="sldNum" sz="quarter" idx="12"/>
          </p:nvPr>
        </p:nvSpPr>
        <p:spPr/>
        <p:txBody>
          <a:bodyPr/>
          <a:lstStyle/>
          <a:p>
            <a:fld id="{725C68B6-61C2-468F-89AB-4B9F7531AA68}" type="slidenum">
              <a:rPr lang="ru-RU" smtClean="0"/>
              <a:pPr/>
              <a:t>45</a:t>
            </a:fld>
            <a:endParaRPr lang="ru-RU"/>
          </a:p>
        </p:txBody>
      </p:sp>
      <p:sp>
        <p:nvSpPr>
          <p:cNvPr id="8" name="Title 1">
            <a:extLst>
              <a:ext uri="{FF2B5EF4-FFF2-40B4-BE49-F238E27FC236}">
                <a16:creationId xmlns:a16="http://schemas.microsoft.com/office/drawing/2014/main" id="{53125FA6-1ED1-42DC-B1B6-7CE045D82BD0}"/>
              </a:ext>
            </a:extLst>
          </p:cNvPr>
          <p:cNvSpPr>
            <a:spLocks noGrp="1"/>
          </p:cNvSpPr>
          <p:nvPr/>
        </p:nvSpPr>
        <p:spPr bwMode="auto">
          <a:xfrm>
            <a:off x="3469713" y="4643225"/>
            <a:ext cx="5252573"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762000" rtl="0" eaLnBrk="0" fontAlgn="base" hangingPunct="0">
              <a:lnSpc>
                <a:spcPct val="90000"/>
              </a:lnSpc>
              <a:spcBef>
                <a:spcPct val="0"/>
              </a:spcBef>
              <a:spcAft>
                <a:spcPct val="0"/>
              </a:spcAft>
              <a:tabLst/>
              <a:defRPr sz="2400" b="0">
                <a:solidFill>
                  <a:srgbClr val="000000"/>
                </a:solidFill>
                <a:latin typeface="Open Sans"/>
                <a:ea typeface="+mj-ea"/>
                <a:cs typeface="Open Sans"/>
              </a:defRPr>
            </a:lvl1pPr>
            <a:lvl2pPr algn="l" defTabSz="762000" rtl="0" eaLnBrk="0" fontAlgn="base" hangingPunct="0">
              <a:lnSpc>
                <a:spcPct val="90000"/>
              </a:lnSpc>
              <a:spcBef>
                <a:spcPct val="0"/>
              </a:spcBef>
              <a:spcAft>
                <a:spcPct val="0"/>
              </a:spcAft>
              <a:defRPr sz="2000" b="1">
                <a:solidFill>
                  <a:srgbClr val="000000"/>
                </a:solidFill>
                <a:latin typeface="Tahoma" pitchFamily="34" charset="0"/>
              </a:defRPr>
            </a:lvl2pPr>
            <a:lvl3pPr algn="l" defTabSz="762000" rtl="0" eaLnBrk="0" fontAlgn="base" hangingPunct="0">
              <a:lnSpc>
                <a:spcPct val="90000"/>
              </a:lnSpc>
              <a:spcBef>
                <a:spcPct val="0"/>
              </a:spcBef>
              <a:spcAft>
                <a:spcPct val="0"/>
              </a:spcAft>
              <a:defRPr sz="2000" b="1">
                <a:solidFill>
                  <a:srgbClr val="000000"/>
                </a:solidFill>
                <a:latin typeface="Tahoma" pitchFamily="34" charset="0"/>
              </a:defRPr>
            </a:lvl3pPr>
            <a:lvl4pPr algn="l" defTabSz="762000" rtl="0" eaLnBrk="0" fontAlgn="base" hangingPunct="0">
              <a:lnSpc>
                <a:spcPct val="90000"/>
              </a:lnSpc>
              <a:spcBef>
                <a:spcPct val="0"/>
              </a:spcBef>
              <a:spcAft>
                <a:spcPct val="0"/>
              </a:spcAft>
              <a:defRPr sz="2000" b="1">
                <a:solidFill>
                  <a:srgbClr val="000000"/>
                </a:solidFill>
                <a:latin typeface="Tahoma" pitchFamily="34" charset="0"/>
              </a:defRPr>
            </a:lvl4pPr>
            <a:lvl5pPr algn="l" defTabSz="762000" rtl="0" eaLnBrk="0" fontAlgn="base" hangingPunct="0">
              <a:lnSpc>
                <a:spcPct val="90000"/>
              </a:lnSpc>
              <a:spcBef>
                <a:spcPct val="0"/>
              </a:spcBef>
              <a:spcAft>
                <a:spcPct val="0"/>
              </a:spcAft>
              <a:defRPr sz="2000" b="1">
                <a:solidFill>
                  <a:srgbClr val="000000"/>
                </a:solidFill>
                <a:latin typeface="Tahoma" pitchFamily="34" charset="0"/>
              </a:defRPr>
            </a:lvl5pPr>
            <a:lvl6pPr marL="457200" algn="l" defTabSz="762000" rtl="0" eaLnBrk="0" fontAlgn="base" hangingPunct="0">
              <a:lnSpc>
                <a:spcPct val="90000"/>
              </a:lnSpc>
              <a:spcBef>
                <a:spcPct val="0"/>
              </a:spcBef>
              <a:spcAft>
                <a:spcPct val="0"/>
              </a:spcAft>
              <a:defRPr sz="2000" b="1">
                <a:solidFill>
                  <a:srgbClr val="000000"/>
                </a:solidFill>
                <a:latin typeface="Tahoma" pitchFamily="34" charset="0"/>
              </a:defRPr>
            </a:lvl6pPr>
            <a:lvl7pPr marL="914400" algn="l" defTabSz="762000" rtl="0" eaLnBrk="0" fontAlgn="base" hangingPunct="0">
              <a:lnSpc>
                <a:spcPct val="90000"/>
              </a:lnSpc>
              <a:spcBef>
                <a:spcPct val="0"/>
              </a:spcBef>
              <a:spcAft>
                <a:spcPct val="0"/>
              </a:spcAft>
              <a:defRPr sz="2000" b="1">
                <a:solidFill>
                  <a:srgbClr val="000000"/>
                </a:solidFill>
                <a:latin typeface="Tahoma" pitchFamily="34" charset="0"/>
              </a:defRPr>
            </a:lvl7pPr>
            <a:lvl8pPr marL="1371600" algn="l" defTabSz="762000" rtl="0" eaLnBrk="0" fontAlgn="base" hangingPunct="0">
              <a:lnSpc>
                <a:spcPct val="90000"/>
              </a:lnSpc>
              <a:spcBef>
                <a:spcPct val="0"/>
              </a:spcBef>
              <a:spcAft>
                <a:spcPct val="0"/>
              </a:spcAft>
              <a:defRPr sz="2000" b="1">
                <a:solidFill>
                  <a:srgbClr val="000000"/>
                </a:solidFill>
                <a:latin typeface="Tahoma" pitchFamily="34" charset="0"/>
              </a:defRPr>
            </a:lvl8pPr>
            <a:lvl9pPr marL="1828800" algn="l" defTabSz="762000" rtl="0" eaLnBrk="0" fontAlgn="base" hangingPunct="0">
              <a:lnSpc>
                <a:spcPct val="90000"/>
              </a:lnSpc>
              <a:spcBef>
                <a:spcPct val="0"/>
              </a:spcBef>
              <a:spcAft>
                <a:spcPct val="0"/>
              </a:spcAft>
              <a:defRPr sz="2000" b="1">
                <a:solidFill>
                  <a:srgbClr val="000000"/>
                </a:solidFill>
                <a:latin typeface="Tahoma" pitchFamily="34" charset="0"/>
              </a:defRPr>
            </a:lvl9pPr>
          </a:lstStyle>
          <a:p>
            <a:pPr algn="ctr"/>
            <a:r>
              <a:rPr lang="en-US" sz="4400" b="1" dirty="0">
                <a:solidFill>
                  <a:schemeClr val="tx1"/>
                </a:solidFill>
                <a:latin typeface="Ink Free" panose="03080402000500000000" pitchFamily="66" charset="0"/>
              </a:rPr>
              <a:t>Victoria Cupet</a:t>
            </a:r>
            <a:endParaRPr lang="en-US" sz="3600" dirty="0">
              <a:solidFill>
                <a:schemeClr val="tx1"/>
              </a:solidFill>
              <a:latin typeface="Ink Free" panose="03080402000500000000" pitchFamily="66" charset="0"/>
            </a:endParaRPr>
          </a:p>
        </p:txBody>
      </p:sp>
    </p:spTree>
    <p:extLst>
      <p:ext uri="{BB962C8B-B14F-4D97-AF65-F5344CB8AC3E}">
        <p14:creationId xmlns:p14="http://schemas.microsoft.com/office/powerpoint/2010/main" val="260267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iletry&#10;&#10;Description generated with very high confidence">
            <a:extLst>
              <a:ext uri="{FF2B5EF4-FFF2-40B4-BE49-F238E27FC236}">
                <a16:creationId xmlns:a16="http://schemas.microsoft.com/office/drawing/2014/main" id="{9FF7AA28-9532-4944-9FCD-543042D1594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81" y="1639931"/>
            <a:ext cx="2481958" cy="2481958"/>
          </a:xfrm>
          <a:prstGeom prst="rect">
            <a:avLst/>
          </a:prstGeom>
        </p:spPr>
      </p:pic>
      <p:pic>
        <p:nvPicPr>
          <p:cNvPr id="13" name="Picture 12" descr="A picture containing chessman, object, sky, table&#10;&#10;Description generated with very high confidence">
            <a:extLst>
              <a:ext uri="{FF2B5EF4-FFF2-40B4-BE49-F238E27FC236}">
                <a16:creationId xmlns:a16="http://schemas.microsoft.com/office/drawing/2014/main" id="{2CE2E070-37B4-4565-9827-794D53F020A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17284" y="3700874"/>
            <a:ext cx="3034390" cy="3034390"/>
          </a:xfrm>
          <a:prstGeom prst="rect">
            <a:avLst/>
          </a:prstGeom>
        </p:spPr>
      </p:pic>
      <p:pic>
        <p:nvPicPr>
          <p:cNvPr id="15" name="Picture 14" descr="A picture containing remote&#10;&#10;Description generated with high confidence">
            <a:extLst>
              <a:ext uri="{FF2B5EF4-FFF2-40B4-BE49-F238E27FC236}">
                <a16:creationId xmlns:a16="http://schemas.microsoft.com/office/drawing/2014/main" id="{6067994C-507D-4897-8F76-36928DFCEE4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3728" y="756686"/>
            <a:ext cx="2350901" cy="2309801"/>
          </a:xfrm>
          <a:prstGeom prst="rect">
            <a:avLst/>
          </a:prstGeom>
        </p:spPr>
      </p:pic>
      <p:pic>
        <p:nvPicPr>
          <p:cNvPr id="41986" name="Picture 2" descr="Image result for lego">
            <a:extLst>
              <a:ext uri="{FF2B5EF4-FFF2-40B4-BE49-F238E27FC236}">
                <a16:creationId xmlns:a16="http://schemas.microsoft.com/office/drawing/2014/main" id="{84CB222D-EE64-49FD-B9B2-7FE3A1219B6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6696" y="4027965"/>
            <a:ext cx="3986269" cy="2499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wooden blocks">
            <a:extLst>
              <a:ext uri="{FF2B5EF4-FFF2-40B4-BE49-F238E27FC236}">
                <a16:creationId xmlns:a16="http://schemas.microsoft.com/office/drawing/2014/main" id="{5FB547EF-6F86-4065-87FF-C8E6719DDFC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38" y="1552384"/>
            <a:ext cx="3587495" cy="35874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8A624459-8AF5-4BED-A053-286070A208A9}"/>
              </a:ext>
            </a:extLst>
          </p:cNvPr>
          <p:cNvSpPr>
            <a:spLocks noGrp="1"/>
          </p:cNvSpPr>
          <p:nvPr>
            <p:ph type="title"/>
          </p:nvPr>
        </p:nvSpPr>
        <p:spPr/>
        <p:txBody>
          <a:bodyPr/>
          <a:lstStyle/>
          <a:p>
            <a:r>
              <a:rPr lang="en-US" dirty="0">
                <a:latin typeface="Ink Free" panose="03080402000500000000" pitchFamily="66" charset="0"/>
              </a:rPr>
              <a:t>Playing</a:t>
            </a:r>
            <a:r>
              <a:rPr lang="en-US" dirty="0"/>
              <a:t> </a:t>
            </a:r>
            <a:r>
              <a:rPr lang="en-US" dirty="0">
                <a:highlight>
                  <a:srgbClr val="FFFF00"/>
                </a:highlight>
              </a:rPr>
              <a:t>Games</a:t>
            </a:r>
          </a:p>
        </p:txBody>
      </p:sp>
    </p:spTree>
    <p:extLst>
      <p:ext uri="{BB962C8B-B14F-4D97-AF65-F5344CB8AC3E}">
        <p14:creationId xmlns:p14="http://schemas.microsoft.com/office/powerpoint/2010/main" val="15546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object, sitting, indoor&#10;&#10;Description generated with very high confidence">
            <a:extLst>
              <a:ext uri="{FF2B5EF4-FFF2-40B4-BE49-F238E27FC236}">
                <a16:creationId xmlns:a16="http://schemas.microsoft.com/office/drawing/2014/main" id="{6E216E02-7A72-49E6-BF43-FC2728E547C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6152" y="3882258"/>
            <a:ext cx="4601195" cy="2588172"/>
          </a:xfrm>
          <a:prstGeom prst="rect">
            <a:avLst/>
          </a:prstGeom>
        </p:spPr>
      </p:pic>
      <p:sp>
        <p:nvSpPr>
          <p:cNvPr id="2" name="Title 1">
            <a:extLst>
              <a:ext uri="{FF2B5EF4-FFF2-40B4-BE49-F238E27FC236}">
                <a16:creationId xmlns:a16="http://schemas.microsoft.com/office/drawing/2014/main" id="{485AC83D-A881-4384-8BF6-59AD5C3B6C8E}"/>
              </a:ext>
            </a:extLst>
          </p:cNvPr>
          <p:cNvSpPr>
            <a:spLocks noGrp="1"/>
          </p:cNvSpPr>
          <p:nvPr>
            <p:ph type="title"/>
          </p:nvPr>
        </p:nvSpPr>
        <p:spPr/>
        <p:txBody>
          <a:bodyPr>
            <a:normAutofit fontScale="90000"/>
          </a:bodyPr>
          <a:lstStyle/>
          <a:p>
            <a:r>
              <a:rPr lang="en-GB" sz="6000" b="1" dirty="0">
                <a:highlight>
                  <a:srgbClr val="FFFF00"/>
                </a:highlight>
                <a:latin typeface="Ink Free" panose="03080402000500000000" pitchFamily="66" charset="0"/>
              </a:rPr>
              <a:t>Games</a:t>
            </a:r>
            <a:endParaRPr lang="en-US" b="1" dirty="0">
              <a:highlight>
                <a:srgbClr val="FFFF00"/>
              </a:highlight>
              <a:latin typeface="Ink Free" panose="03080402000500000000" pitchFamily="66" charset="0"/>
            </a:endParaRPr>
          </a:p>
        </p:txBody>
      </p:sp>
      <p:sp>
        <p:nvSpPr>
          <p:cNvPr id="3" name="Content Placeholder 2">
            <a:extLst>
              <a:ext uri="{FF2B5EF4-FFF2-40B4-BE49-F238E27FC236}">
                <a16:creationId xmlns:a16="http://schemas.microsoft.com/office/drawing/2014/main" id="{9EF9195E-4530-49BB-A5C6-83ECC1B934F8}"/>
              </a:ext>
            </a:extLst>
          </p:cNvPr>
          <p:cNvSpPr>
            <a:spLocks noGrp="1"/>
          </p:cNvSpPr>
          <p:nvPr>
            <p:ph idx="1"/>
          </p:nvPr>
        </p:nvSpPr>
        <p:spPr>
          <a:xfrm>
            <a:off x="872359" y="1345324"/>
            <a:ext cx="10899226" cy="4780841"/>
          </a:xfrm>
        </p:spPr>
        <p:txBody>
          <a:bodyPr>
            <a:normAutofit/>
          </a:bodyPr>
          <a:lstStyle/>
          <a:p>
            <a:pPr marL="0" indent="0">
              <a:spcBef>
                <a:spcPts val="600"/>
              </a:spcBef>
              <a:buClr>
                <a:srgbClr val="92D050"/>
              </a:buClr>
              <a:buSzPct val="150000"/>
              <a:buNone/>
            </a:pPr>
            <a:r>
              <a:rPr lang="en-US" sz="2800" dirty="0"/>
              <a:t>Involves </a:t>
            </a:r>
            <a:r>
              <a:rPr lang="en-US" sz="3600" dirty="0">
                <a:highlight>
                  <a:srgbClr val="00FF00"/>
                </a:highlight>
              </a:rPr>
              <a:t>people</a:t>
            </a:r>
            <a:endParaRPr lang="en-US" sz="2800" dirty="0">
              <a:highlight>
                <a:srgbClr val="00FF00"/>
              </a:highlight>
            </a:endParaRPr>
          </a:p>
          <a:p>
            <a:pPr marL="0" indent="0">
              <a:spcBef>
                <a:spcPts val="600"/>
              </a:spcBef>
              <a:buClr>
                <a:srgbClr val="92D050"/>
              </a:buClr>
              <a:buSzPct val="150000"/>
              <a:buNone/>
            </a:pPr>
            <a:r>
              <a:rPr lang="en-US" sz="2800" dirty="0"/>
              <a:t>Have </a:t>
            </a:r>
            <a:r>
              <a:rPr lang="en-US" sz="3600" dirty="0">
                <a:highlight>
                  <a:srgbClr val="00FFFF"/>
                </a:highlight>
              </a:rPr>
              <a:t>structure</a:t>
            </a:r>
            <a:r>
              <a:rPr lang="en-US" sz="2800" dirty="0"/>
              <a:t> and </a:t>
            </a:r>
            <a:r>
              <a:rPr lang="en-US" sz="3600" dirty="0">
                <a:highlight>
                  <a:srgbClr val="00FFFF"/>
                </a:highlight>
              </a:rPr>
              <a:t>goals</a:t>
            </a:r>
            <a:endParaRPr lang="en-US" sz="2800" dirty="0">
              <a:highlight>
                <a:srgbClr val="00FFFF"/>
              </a:highlight>
            </a:endParaRPr>
          </a:p>
          <a:p>
            <a:pPr marL="0" indent="0">
              <a:spcBef>
                <a:spcPts val="600"/>
              </a:spcBef>
              <a:buClr>
                <a:srgbClr val="92D050"/>
              </a:buClr>
              <a:buSzPct val="150000"/>
              <a:buNone/>
            </a:pPr>
            <a:r>
              <a:rPr lang="en-US" sz="2800" dirty="0"/>
              <a:t>Operates more like a </a:t>
            </a:r>
            <a:r>
              <a:rPr lang="en-US" sz="3600" dirty="0">
                <a:highlight>
                  <a:srgbClr val="00FF00"/>
                </a:highlight>
              </a:rPr>
              <a:t>real-world</a:t>
            </a:r>
            <a:r>
              <a:rPr lang="en-US" sz="2800" dirty="0"/>
              <a:t> system</a:t>
            </a:r>
          </a:p>
          <a:p>
            <a:pPr marL="0" indent="0">
              <a:spcBef>
                <a:spcPts val="600"/>
              </a:spcBef>
              <a:buClr>
                <a:srgbClr val="92D050"/>
              </a:buClr>
              <a:buSzPct val="150000"/>
              <a:buNone/>
            </a:pPr>
            <a:r>
              <a:rPr lang="en-US" sz="2800" dirty="0"/>
              <a:t>Results are </a:t>
            </a:r>
            <a:r>
              <a:rPr lang="en-US" sz="3600" dirty="0">
                <a:highlight>
                  <a:srgbClr val="FFFF00"/>
                </a:highlight>
              </a:rPr>
              <a:t>unpredictable</a:t>
            </a:r>
            <a:endParaRPr lang="en-US" sz="2800" dirty="0">
              <a:highlight>
                <a:srgbClr val="FFFF00"/>
              </a:highlight>
            </a:endParaRPr>
          </a:p>
          <a:p>
            <a:pPr marL="0" indent="0">
              <a:spcBef>
                <a:spcPts val="600"/>
              </a:spcBef>
              <a:buClr>
                <a:srgbClr val="92D050"/>
              </a:buClr>
              <a:buSzPct val="150000"/>
              <a:buNone/>
            </a:pPr>
            <a:r>
              <a:rPr lang="en-US" sz="2800" dirty="0"/>
              <a:t>Small changes in variables generate dramatic </a:t>
            </a:r>
            <a:r>
              <a:rPr lang="en-US" sz="3600" dirty="0">
                <a:highlight>
                  <a:srgbClr val="00FFFF"/>
                </a:highlight>
              </a:rPr>
              <a:t>differences</a:t>
            </a:r>
            <a:r>
              <a:rPr lang="en-US" sz="2800" dirty="0"/>
              <a:t> in the result</a:t>
            </a:r>
          </a:p>
        </p:txBody>
      </p:sp>
    </p:spTree>
    <p:extLst>
      <p:ext uri="{BB962C8B-B14F-4D97-AF65-F5344CB8AC3E}">
        <p14:creationId xmlns:p14="http://schemas.microsoft.com/office/powerpoint/2010/main" val="24356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F924-40FA-4703-B31E-4A0665B0C988}"/>
              </a:ext>
            </a:extLst>
          </p:cNvPr>
          <p:cNvSpPr>
            <a:spLocks noGrp="1"/>
          </p:cNvSpPr>
          <p:nvPr>
            <p:ph type="title"/>
          </p:nvPr>
        </p:nvSpPr>
        <p:spPr/>
        <p:txBody>
          <a:bodyPr>
            <a:normAutofit/>
          </a:bodyPr>
          <a:lstStyle/>
          <a:p>
            <a:r>
              <a:rPr lang="en-US" sz="4400" b="1" dirty="0">
                <a:latin typeface="Ink Free" panose="03080402000500000000" pitchFamily="66" charset="0"/>
              </a:rPr>
              <a:t>Four </a:t>
            </a:r>
            <a:r>
              <a:rPr lang="en-US" sz="4400" b="1" dirty="0">
                <a:highlight>
                  <a:srgbClr val="FFFF00"/>
                </a:highlight>
                <a:latin typeface="Ink Free" panose="03080402000500000000" pitchFamily="66" charset="0"/>
              </a:rPr>
              <a:t>Defining Traits </a:t>
            </a:r>
            <a:r>
              <a:rPr lang="en-US" sz="4400" b="1" dirty="0">
                <a:latin typeface="Ink Free" panose="03080402000500000000" pitchFamily="66" charset="0"/>
              </a:rPr>
              <a:t>of a Game</a:t>
            </a:r>
          </a:p>
        </p:txBody>
      </p:sp>
      <p:pic>
        <p:nvPicPr>
          <p:cNvPr id="43012" name="Picture 4" descr="Image result for why games make us better and how they can change the world">
            <a:extLst>
              <a:ext uri="{FF2B5EF4-FFF2-40B4-BE49-F238E27FC236}">
                <a16:creationId xmlns:a16="http://schemas.microsoft.com/office/drawing/2014/main" id="{3E8CE8CE-7EFC-4F45-9566-1BE8E13F2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524" y="1620068"/>
            <a:ext cx="2858444" cy="4402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25B3E60-49D2-448B-9BF5-17262D464F20}"/>
              </a:ext>
            </a:extLst>
          </p:cNvPr>
          <p:cNvGraphicFramePr/>
          <p:nvPr>
            <p:extLst>
              <p:ext uri="{D42A27DB-BD31-4B8C-83A1-F6EECF244321}">
                <p14:modId xmlns:p14="http://schemas.microsoft.com/office/powerpoint/2010/main" val="1872136635"/>
              </p:ext>
            </p:extLst>
          </p:nvPr>
        </p:nvGraphicFramePr>
        <p:xfrm>
          <a:off x="4745051" y="2007038"/>
          <a:ext cx="6543060" cy="4015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046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 result for post it notes">
            <a:extLst>
              <a:ext uri="{FF2B5EF4-FFF2-40B4-BE49-F238E27FC236}">
                <a16:creationId xmlns:a16="http://schemas.microsoft.com/office/drawing/2014/main" id="{BA07906B-4082-4323-9F1B-6B8640FB94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2472" y="2024205"/>
            <a:ext cx="1819928" cy="18199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5AC83D-A881-4384-8BF6-59AD5C3B6C8E}"/>
              </a:ext>
            </a:extLst>
          </p:cNvPr>
          <p:cNvSpPr>
            <a:spLocks noGrp="1"/>
          </p:cNvSpPr>
          <p:nvPr>
            <p:ph type="title"/>
          </p:nvPr>
        </p:nvSpPr>
        <p:spPr>
          <a:xfrm>
            <a:off x="609600" y="274639"/>
            <a:ext cx="10972800" cy="928519"/>
          </a:xfrm>
        </p:spPr>
        <p:txBody>
          <a:bodyPr/>
          <a:lstStyle/>
          <a:p>
            <a:r>
              <a:rPr lang="en-GB" b="1" dirty="0">
                <a:latin typeface="Ink Free" panose="03080402000500000000" pitchFamily="66" charset="0"/>
              </a:rPr>
              <a:t>Games in </a:t>
            </a:r>
            <a:r>
              <a:rPr lang="en-GB" b="1" dirty="0">
                <a:highlight>
                  <a:srgbClr val="FFFF00"/>
                </a:highlight>
                <a:latin typeface="Ink Free" panose="03080402000500000000" pitchFamily="66" charset="0"/>
              </a:rPr>
              <a:t>Business Analysis</a:t>
            </a:r>
            <a:endParaRPr lang="en-US" b="1" dirty="0">
              <a:highlight>
                <a:srgbClr val="FFFF00"/>
              </a:highlight>
              <a:latin typeface="Ink Free" panose="03080402000500000000" pitchFamily="66" charset="0"/>
            </a:endParaRPr>
          </a:p>
        </p:txBody>
      </p:sp>
      <p:sp>
        <p:nvSpPr>
          <p:cNvPr id="3" name="Content Placeholder 2">
            <a:extLst>
              <a:ext uri="{FF2B5EF4-FFF2-40B4-BE49-F238E27FC236}">
                <a16:creationId xmlns:a16="http://schemas.microsoft.com/office/drawing/2014/main" id="{9EF9195E-4530-49BB-A5C6-83ECC1B934F8}"/>
              </a:ext>
            </a:extLst>
          </p:cNvPr>
          <p:cNvSpPr>
            <a:spLocks noGrp="1"/>
          </p:cNvSpPr>
          <p:nvPr>
            <p:ph idx="1"/>
          </p:nvPr>
        </p:nvSpPr>
        <p:spPr>
          <a:xfrm>
            <a:off x="914400" y="1562101"/>
            <a:ext cx="8671034" cy="4564064"/>
          </a:xfrm>
        </p:spPr>
        <p:txBody>
          <a:bodyPr>
            <a:normAutofit/>
          </a:bodyPr>
          <a:lstStyle/>
          <a:p>
            <a:pPr marL="0" indent="0">
              <a:buClr>
                <a:srgbClr val="92D050"/>
              </a:buClr>
              <a:buNone/>
            </a:pPr>
            <a:r>
              <a:rPr lang="en-US" sz="2800" dirty="0"/>
              <a:t>Are </a:t>
            </a:r>
            <a:r>
              <a:rPr lang="en-US" dirty="0">
                <a:highlight>
                  <a:srgbClr val="00FFFF"/>
                </a:highlight>
              </a:rPr>
              <a:t>alternatives</a:t>
            </a:r>
            <a:r>
              <a:rPr lang="en-US" sz="2800" dirty="0"/>
              <a:t> to standard business meetings</a:t>
            </a:r>
          </a:p>
          <a:p>
            <a:pPr marL="0" indent="0">
              <a:lnSpc>
                <a:spcPct val="200000"/>
              </a:lnSpc>
              <a:buClr>
                <a:srgbClr val="92D050"/>
              </a:buClr>
              <a:buNone/>
            </a:pPr>
            <a:r>
              <a:rPr lang="en-US" sz="2800" dirty="0"/>
              <a:t>Are </a:t>
            </a:r>
            <a:r>
              <a:rPr lang="en-US" dirty="0">
                <a:highlight>
                  <a:srgbClr val="00FF00"/>
                </a:highlight>
              </a:rPr>
              <a:t>structured</a:t>
            </a:r>
            <a:r>
              <a:rPr lang="en-US" sz="2800" dirty="0"/>
              <a:t> activities</a:t>
            </a:r>
          </a:p>
          <a:p>
            <a:pPr marL="379413" lvl="1" indent="-379413">
              <a:buClrTx/>
            </a:pPr>
            <a:r>
              <a:rPr lang="en-US" sz="2400" dirty="0"/>
              <a:t>a facilitator leads a group towards some goal by way of a game</a:t>
            </a:r>
          </a:p>
          <a:p>
            <a:pPr marL="379413" lvl="1" indent="-379413">
              <a:buClrTx/>
            </a:pPr>
            <a:r>
              <a:rPr lang="en-US" sz="2400" dirty="0"/>
              <a:t>provides scope for thinking freely, even playfully</a:t>
            </a:r>
          </a:p>
          <a:p>
            <a:pPr marL="0" indent="0">
              <a:lnSpc>
                <a:spcPct val="200000"/>
              </a:lnSpc>
              <a:buClr>
                <a:srgbClr val="92D050"/>
              </a:buClr>
              <a:buNone/>
            </a:pPr>
            <a:r>
              <a:rPr lang="en-US" sz="2800" dirty="0"/>
              <a:t>Require a few </a:t>
            </a:r>
            <a:r>
              <a:rPr lang="en-US" dirty="0">
                <a:highlight>
                  <a:srgbClr val="FFFF00"/>
                </a:highlight>
              </a:rPr>
              <a:t>props</a:t>
            </a:r>
            <a:r>
              <a:rPr lang="en-US" sz="2800" dirty="0"/>
              <a:t> such as </a:t>
            </a:r>
          </a:p>
          <a:p>
            <a:pPr marL="379413" lvl="1" indent="-379413">
              <a:buClrTx/>
            </a:pPr>
            <a:r>
              <a:rPr lang="en-US" sz="2400" dirty="0"/>
              <a:t>sticky notes, poster paper, markers, random pictures from magazines, or other thought provoking objects</a:t>
            </a:r>
          </a:p>
        </p:txBody>
      </p:sp>
      <p:pic>
        <p:nvPicPr>
          <p:cNvPr id="6146" name="Picture 2" descr="Image result for markers">
            <a:extLst>
              <a:ext uri="{FF2B5EF4-FFF2-40B4-BE49-F238E27FC236}">
                <a16:creationId xmlns:a16="http://schemas.microsoft.com/office/drawing/2014/main" id="{15EC5962-F2EC-4462-B0E8-FE389A1561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11504">
            <a:off x="9373492" y="3960315"/>
            <a:ext cx="2284214" cy="2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91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agenda">
            <a:extLst>
              <a:ext uri="{FF2B5EF4-FFF2-40B4-BE49-F238E27FC236}">
                <a16:creationId xmlns:a16="http://schemas.microsoft.com/office/drawing/2014/main" id="{B9339A45-8E5C-44FD-A964-4EBACDF3B1AE}"/>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978015" y="1558183"/>
            <a:ext cx="4295775" cy="1990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56C254BF-C604-4BB7-9710-67689DE6A603}"/>
              </a:ext>
            </a:extLst>
          </p:cNvPr>
          <p:cNvGraphicFramePr/>
          <p:nvPr>
            <p:extLst>
              <p:ext uri="{D42A27DB-BD31-4B8C-83A1-F6EECF244321}">
                <p14:modId xmlns:p14="http://schemas.microsoft.com/office/powerpoint/2010/main" val="2388690681"/>
              </p:ext>
            </p:extLst>
          </p:nvPr>
        </p:nvGraphicFramePr>
        <p:xfrm>
          <a:off x="-782801" y="771302"/>
          <a:ext cx="820039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D518CB19-2B57-45C2-9D0F-DD67B67D32EB}"/>
              </a:ext>
            </a:extLst>
          </p:cNvPr>
          <p:cNvSpPr txBox="1"/>
          <p:nvPr/>
        </p:nvSpPr>
        <p:spPr>
          <a:xfrm>
            <a:off x="6495415" y="3628918"/>
            <a:ext cx="5455285" cy="1754326"/>
          </a:xfrm>
          <a:prstGeom prst="rect">
            <a:avLst/>
          </a:prstGeom>
          <a:noFill/>
        </p:spPr>
        <p:txBody>
          <a:bodyPr wrap="square" rtlCol="0">
            <a:spAutoFit/>
          </a:bodyPr>
          <a:lstStyle/>
          <a:p>
            <a:pPr algn="ctr"/>
            <a:r>
              <a:rPr lang="en-GB" sz="5400" b="1" dirty="0">
                <a:highlight>
                  <a:srgbClr val="00FF00"/>
                </a:highlight>
                <a:latin typeface="Ink Free" panose="03080402000500000000" pitchFamily="66" charset="0"/>
                <a:cs typeface="MV Boli" panose="02000500030200090000" pitchFamily="2" charset="0"/>
              </a:rPr>
              <a:t>What to Consider </a:t>
            </a:r>
            <a:r>
              <a:rPr lang="en-GB" sz="5400" b="1" dirty="0">
                <a:latin typeface="Ink Free" panose="03080402000500000000" pitchFamily="66" charset="0"/>
                <a:cs typeface="MV Boli" panose="02000500030200090000" pitchFamily="2" charset="0"/>
              </a:rPr>
              <a:t>When Playing BA</a:t>
            </a:r>
            <a:r>
              <a:rPr lang="en-US" sz="4400" b="1" dirty="0">
                <a:latin typeface="Ink Free" panose="03080402000500000000" pitchFamily="66" charset="0"/>
                <a:cs typeface="MV Boli" panose="02000500030200090000" pitchFamily="2" charset="0"/>
              </a:rPr>
              <a:t>?</a:t>
            </a:r>
          </a:p>
        </p:txBody>
      </p:sp>
      <p:sp>
        <p:nvSpPr>
          <p:cNvPr id="3" name="Slide Number Placeholder 2">
            <a:extLst>
              <a:ext uri="{FF2B5EF4-FFF2-40B4-BE49-F238E27FC236}">
                <a16:creationId xmlns:a16="http://schemas.microsoft.com/office/drawing/2014/main" id="{DB98607F-F8C6-409F-B5F8-EAEA9C2BD3D0}"/>
              </a:ext>
            </a:extLst>
          </p:cNvPr>
          <p:cNvSpPr>
            <a:spLocks noGrp="1"/>
          </p:cNvSpPr>
          <p:nvPr>
            <p:ph type="sldNum" sz="quarter" idx="12"/>
          </p:nvPr>
        </p:nvSpPr>
        <p:spPr/>
        <p:txBody>
          <a:bodyPr/>
          <a:lstStyle/>
          <a:p>
            <a:fld id="{725C68B6-61C2-468F-89AB-4B9F7531AA68}" type="slidenum">
              <a:rPr lang="ru-RU" smtClean="0"/>
              <a:pPr/>
              <a:t>9</a:t>
            </a:fld>
            <a:endParaRPr lang="ru-RU"/>
          </a:p>
        </p:txBody>
      </p:sp>
    </p:spTree>
    <p:extLst>
      <p:ext uri="{BB962C8B-B14F-4D97-AF65-F5344CB8AC3E}">
        <p14:creationId xmlns:p14="http://schemas.microsoft.com/office/powerpoint/2010/main" val="3015674280"/>
      </p:ext>
    </p:extLst>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5111</TotalTime>
  <Words>893</Words>
  <Application>Microsoft Office PowerPoint</Application>
  <PresentationFormat>Широкоэкранный</PresentationFormat>
  <Paragraphs>185</Paragraphs>
  <Slides>45</Slides>
  <Notes>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45</vt:i4>
      </vt:variant>
    </vt:vector>
  </HeadingPairs>
  <TitlesOfParts>
    <vt:vector size="53" baseType="lpstr">
      <vt:lpstr>Arial</vt:lpstr>
      <vt:lpstr>Brush Script MT</vt:lpstr>
      <vt:lpstr>Calibri</vt:lpstr>
      <vt:lpstr>Forte</vt:lpstr>
      <vt:lpstr>Ink Free</vt:lpstr>
      <vt:lpstr>Rage Italic</vt:lpstr>
      <vt:lpstr>Wingdings</vt:lpstr>
      <vt:lpstr>1_Тема Office</vt:lpstr>
      <vt:lpstr>Презентация PowerPoint</vt:lpstr>
      <vt:lpstr>Victoria Cupet CBAP, PMP, PMI-PBA</vt:lpstr>
      <vt:lpstr>Презентация PowerPoint</vt:lpstr>
      <vt:lpstr>Презентация PowerPoint</vt:lpstr>
      <vt:lpstr>Playing Games</vt:lpstr>
      <vt:lpstr>Games</vt:lpstr>
      <vt:lpstr>Four Defining Traits of a Game</vt:lpstr>
      <vt:lpstr>Games in Business Analysis</vt:lpstr>
      <vt:lpstr>Презентация PowerPoint</vt:lpstr>
      <vt:lpstr>Use your brain…fully</vt:lpstr>
      <vt:lpstr>Презентация PowerPoint</vt:lpstr>
      <vt:lpstr>Bring the Awareness</vt:lpstr>
      <vt:lpstr>Kano Model</vt:lpstr>
      <vt:lpstr>Communicate Using Right Language</vt:lpstr>
      <vt:lpstr>Презентация PowerPoint</vt:lpstr>
      <vt:lpstr>Playful Alternatives For…</vt:lpstr>
      <vt:lpstr>Презентация PowerPoint</vt:lpstr>
      <vt:lpstr>Презентация PowerPoint</vt:lpstr>
      <vt:lpstr>Презентация PowerPoint</vt:lpstr>
      <vt:lpstr>Презентация PowerPoint</vt:lpstr>
      <vt:lpstr>Recommended Books</vt:lpstr>
      <vt:lpstr>Playful Alternatives For…</vt:lpstr>
      <vt:lpstr>Parallel Thinking</vt:lpstr>
      <vt:lpstr>Visual Templates</vt:lpstr>
      <vt:lpstr>Презентация PowerPoint</vt:lpstr>
      <vt:lpstr>Stakeholder Map Template</vt:lpstr>
      <vt:lpstr>The Systemic Board</vt:lpstr>
      <vt:lpstr>LEGO® SERIOUS PLAY® </vt:lpstr>
      <vt:lpstr>LEGO® SERIOUS PLAY® </vt:lpstr>
      <vt:lpstr>LEGO® SERIOUS PLAY® </vt:lpstr>
      <vt:lpstr>Playful Alternatives For…</vt:lpstr>
      <vt:lpstr>What Are Innovation Games®?</vt:lpstr>
      <vt:lpstr>Why Using Innovation Games?</vt:lpstr>
      <vt:lpstr>Fields of Application</vt:lpstr>
      <vt:lpstr>Speed Boat Identify What Customers Don’t Like About Your Product or Service</vt:lpstr>
      <vt:lpstr>Spider Web Understand Product Relationships</vt:lpstr>
      <vt:lpstr>Product Box Identify the Most Exciting Product Features</vt:lpstr>
      <vt:lpstr>Prune the Product Tree Shape Your Product to Market Needs</vt:lpstr>
      <vt:lpstr>Prune the Product Tree  </vt:lpstr>
      <vt:lpstr>Презентация PowerPoint</vt:lpstr>
      <vt:lpstr>Buy a Feature Prioritize Features</vt:lpstr>
      <vt:lpstr>Buy a Feature Prioritize Features</vt:lpstr>
      <vt:lpstr>Summary</vt:lpstr>
      <vt:lpstr>So… it’s up to YOU!</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Sabina</dc:creator>
  <cp:lastModifiedBy>Алексей Алексей</cp:lastModifiedBy>
  <cp:revision>236</cp:revision>
  <dcterms:created xsi:type="dcterms:W3CDTF">2018-04-03T21:48:03Z</dcterms:created>
  <dcterms:modified xsi:type="dcterms:W3CDTF">2019-05-24T10:29:02Z</dcterms:modified>
</cp:coreProperties>
</file>