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4"/>
    <p:sldMasterId id="2147483882" r:id="rId5"/>
    <p:sldMasterId id="2147483902" r:id="rId6"/>
  </p:sldMasterIdLst>
  <p:notesMasterIdLst>
    <p:notesMasterId r:id="rId37"/>
  </p:notesMasterIdLst>
  <p:handoutMasterIdLst>
    <p:handoutMasterId r:id="rId38"/>
  </p:handoutMasterIdLst>
  <p:sldIdLst>
    <p:sldId id="256" r:id="rId7"/>
    <p:sldId id="301" r:id="rId8"/>
    <p:sldId id="300" r:id="rId9"/>
    <p:sldId id="302" r:id="rId10"/>
    <p:sldId id="307" r:id="rId11"/>
    <p:sldId id="280" r:id="rId12"/>
    <p:sldId id="282" r:id="rId13"/>
    <p:sldId id="299" r:id="rId14"/>
    <p:sldId id="309" r:id="rId15"/>
    <p:sldId id="305" r:id="rId16"/>
    <p:sldId id="311" r:id="rId17"/>
    <p:sldId id="321" r:id="rId18"/>
    <p:sldId id="287" r:id="rId19"/>
    <p:sldId id="285" r:id="rId20"/>
    <p:sldId id="322" r:id="rId21"/>
    <p:sldId id="286" r:id="rId22"/>
    <p:sldId id="323" r:id="rId23"/>
    <p:sldId id="314" r:id="rId24"/>
    <p:sldId id="306" r:id="rId25"/>
    <p:sldId id="288" r:id="rId26"/>
    <p:sldId id="289" r:id="rId27"/>
    <p:sldId id="296" r:id="rId28"/>
    <p:sldId id="324" r:id="rId29"/>
    <p:sldId id="297" r:id="rId30"/>
    <p:sldId id="325" r:id="rId31"/>
    <p:sldId id="290" r:id="rId32"/>
    <p:sldId id="313" r:id="rId33"/>
    <p:sldId id="320" r:id="rId34"/>
    <p:sldId id="326" r:id="rId35"/>
    <p:sldId id="316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F9"/>
    <a:srgbClr val="F6C94C"/>
    <a:srgbClr val="FED980"/>
    <a:srgbClr val="C1FCAA"/>
    <a:srgbClr val="1D4999"/>
    <a:srgbClr val="46006E"/>
    <a:srgbClr val="000000"/>
    <a:srgbClr val="7F1F9D"/>
    <a:srgbClr val="A118A4"/>
    <a:srgbClr val="6F1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2801" autoAdjust="0"/>
  </p:normalViewPr>
  <p:slideViewPr>
    <p:cSldViewPr showGuides="1">
      <p:cViewPr varScale="1">
        <p:scale>
          <a:sx n="72" d="100"/>
          <a:sy n="72" d="100"/>
        </p:scale>
        <p:origin x="107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55BDB-7F1E-4B67-82D7-27D0BB640DC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A5BC-2F8E-493C-A8D6-783119BD9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97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2DD9B-B9EB-4DD5-8E21-BE488093CC0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234A-CE1B-4CF0-896B-5F16379A6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0" baseline="0" dirty="0" smtClean="0"/>
              <a:t>Секрет успеха – в энергии.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baseline="0" dirty="0" smtClean="0"/>
              <a:t>Энергичный человек, который занимается своим делом, может </a:t>
            </a:r>
            <a:r>
              <a:rPr lang="ru-RU" sz="1000" b="0" i="0" baseline="0" dirty="0" smtClean="0"/>
              <a:t>все.</a:t>
            </a:r>
            <a:endParaRPr lang="ru-RU" sz="1000" b="0" i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8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Идем дальше. Вторая часть нашего разговора – про механику.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</a:t>
            </a:r>
            <a:r>
              <a:rPr lang="ru-RU" baseline="0" dirty="0" smtClean="0"/>
              <a:t> конкретно хотят от аналитика в </a:t>
            </a:r>
            <a:r>
              <a:rPr lang="en-US" baseline="0" dirty="0" smtClean="0"/>
              <a:t>Agile?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9)</a:t>
            </a:r>
            <a:endParaRPr lang="en-US" sz="1200" b="1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</a:t>
            </a:r>
            <a:r>
              <a:rPr lang="ru-RU" baseline="0" dirty="0" smtClean="0"/>
              <a:t> структуру эпик-</a:t>
            </a:r>
            <a:r>
              <a:rPr lang="ru-RU" baseline="0" dirty="0" err="1" smtClean="0"/>
              <a:t>стори</a:t>
            </a:r>
            <a:r>
              <a:rPr lang="en-US" baseline="0" dirty="0" smtClean="0"/>
              <a:t>-</a:t>
            </a:r>
            <a:r>
              <a:rPr lang="ru-RU" baseline="0" dirty="0" smtClean="0"/>
              <a:t>таски</a:t>
            </a:r>
            <a:endParaRPr lang="en-US" baseline="0" dirty="0" smtClean="0"/>
          </a:p>
          <a:p>
            <a:r>
              <a:rPr lang="ru-RU" baseline="0" dirty="0" smtClean="0"/>
              <a:t>Сколько их должно быть – </a:t>
            </a:r>
            <a:r>
              <a:rPr lang="ru-RU" b="1" baseline="0" dirty="0" smtClean="0"/>
              <a:t>Аналогия</a:t>
            </a:r>
            <a:r>
              <a:rPr lang="ru-RU" baseline="0" dirty="0" smtClean="0"/>
              <a:t>: </a:t>
            </a:r>
            <a:r>
              <a:rPr lang="ru-RU" b="1" baseline="0" dirty="0" smtClean="0"/>
              <a:t>пример относительности </a:t>
            </a:r>
            <a:r>
              <a:rPr lang="ru-RU" baseline="0" dirty="0" smtClean="0"/>
              <a:t>(волос на голове и в супе – скажу честно пример подслушал)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10.5)</a:t>
            </a:r>
            <a:endParaRPr lang="en-US" sz="1200" b="1" i="1" baseline="0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1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про 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ru-RU" dirty="0" smtClean="0"/>
              <a:t>Парк</a:t>
            </a:r>
            <a:r>
              <a:rPr lang="ru-RU" baseline="0" dirty="0" smtClean="0"/>
              <a:t> и дорожки</a:t>
            </a:r>
            <a:r>
              <a:rPr lang="en-US" baseline="0" dirty="0" smtClean="0"/>
              <a:t> – </a:t>
            </a:r>
            <a:r>
              <a:rPr lang="ru-RU" b="1" baseline="0" dirty="0" smtClean="0"/>
              <a:t>Спросить – наверняка в ваших парках полно такого? </a:t>
            </a:r>
            <a:r>
              <a:rPr lang="ru-RU" b="0" baseline="0" dirty="0" smtClean="0"/>
              <a:t>П</a:t>
            </a:r>
            <a:r>
              <a:rPr lang="ru-RU" baseline="0" dirty="0" smtClean="0"/>
              <a:t>оленился сделать в своем парке. </a:t>
            </a:r>
            <a:endParaRPr lang="ru-RU" b="1" baseline="0" dirty="0" smtClean="0"/>
          </a:p>
          <a:p>
            <a:pPr marL="228600" indent="-228600">
              <a:buAutoNum type="arabicParenR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(0.5 минуты – всего 11)</a:t>
            </a:r>
            <a:endParaRPr lang="en-US" sz="1200" b="1" i="1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66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История: </a:t>
            </a:r>
            <a:r>
              <a:rPr lang="ru-RU" baseline="0" dirty="0" smtClean="0"/>
              <a:t>Вы должны привить внимание к деталям и </a:t>
            </a:r>
            <a:r>
              <a:rPr lang="en-US" b="1" baseline="0" dirty="0" err="1" smtClean="0"/>
              <a:t>o-ring</a:t>
            </a:r>
            <a:r>
              <a:rPr lang="ru-RU" b="1" baseline="0" dirty="0" smtClean="0"/>
              <a:t> концепцию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 минуты – всего 12)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8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История</a:t>
            </a:r>
            <a:r>
              <a:rPr lang="ru-RU" dirty="0" smtClean="0"/>
              <a:t> –</a:t>
            </a:r>
            <a:r>
              <a:rPr lang="ru-RU" baseline="0" dirty="0" smtClean="0"/>
              <a:t> про документирование </a:t>
            </a:r>
            <a:r>
              <a:rPr lang="ru-RU" dirty="0" smtClean="0"/>
              <a:t>1, 2, 3</a:t>
            </a:r>
            <a:r>
              <a:rPr lang="ru-RU" baseline="0" dirty="0" smtClean="0"/>
              <a:t> января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13.5)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4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Продолжение слайда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6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отличие от других методологий, аналитик в </a:t>
            </a:r>
            <a:r>
              <a:rPr lang="en-US" dirty="0" smtClean="0"/>
              <a:t>Agile</a:t>
            </a:r>
            <a:r>
              <a:rPr lang="en-US" baseline="0" dirty="0" smtClean="0"/>
              <a:t> </a:t>
            </a:r>
            <a:r>
              <a:rPr lang="ru-RU" baseline="0" dirty="0" smtClean="0"/>
              <a:t>гораздо шире, чем просто </a:t>
            </a:r>
            <a:r>
              <a:rPr lang="ru-RU" dirty="0" smtClean="0"/>
              <a:t>аналитик</a:t>
            </a:r>
          </a:p>
          <a:p>
            <a:r>
              <a:rPr lang="ru-RU" b="1" dirty="0" smtClean="0"/>
              <a:t>Спросить</a:t>
            </a:r>
            <a:r>
              <a:rPr lang="ru-RU" b="1" baseline="0" dirty="0" smtClean="0"/>
              <a:t> – вам не кажется, что чего-то на слайде не хватает?</a:t>
            </a:r>
            <a:endParaRPr lang="ru-RU" b="1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(2 минуты – всего 15.5)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b="1" dirty="0" smtClean="0"/>
              <a:t>История</a:t>
            </a:r>
            <a:r>
              <a:rPr lang="ru-RU" b="1" baseline="0" dirty="0" smtClean="0"/>
              <a:t> </a:t>
            </a:r>
            <a:r>
              <a:rPr lang="ru-RU" baseline="0" dirty="0" smtClean="0"/>
              <a:t>– важно быстро и энергично </a:t>
            </a:r>
            <a:r>
              <a:rPr lang="ru-RU" baseline="0" dirty="0" err="1" smtClean="0"/>
              <a:t>креативить</a:t>
            </a:r>
            <a:r>
              <a:rPr lang="ru-RU" baseline="0" dirty="0" smtClean="0"/>
              <a:t> – </a:t>
            </a:r>
            <a:r>
              <a:rPr lang="ru-RU" b="1" baseline="0" dirty="0" err="1" smtClean="0"/>
              <a:t>демо</a:t>
            </a:r>
            <a:r>
              <a:rPr lang="ru-RU" b="1" baseline="0" dirty="0" smtClean="0"/>
              <a:t>-команда, работающая в отеле 24\7 </a:t>
            </a:r>
            <a:r>
              <a:rPr lang="ru-RU" baseline="0" dirty="0" smtClean="0"/>
              <a:t>и </a:t>
            </a:r>
            <a:r>
              <a:rPr lang="ru-RU" b="1" baseline="0" dirty="0" smtClean="0"/>
              <a:t>купившая оборудование на месте </a:t>
            </a:r>
            <a:r>
              <a:rPr lang="ru-RU" baseline="0" dirty="0" smtClean="0"/>
              <a:t>у заказчика)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5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Добавляется блок с механикой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16)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3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Финальная часть –</a:t>
            </a:r>
            <a:r>
              <a:rPr lang="ru-RU" baseline="0" dirty="0" smtClean="0"/>
              <a:t> </a:t>
            </a:r>
            <a:r>
              <a:rPr lang="ru-RU" dirty="0" smtClean="0"/>
              <a:t>о практике.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Что</a:t>
            </a:r>
            <a:r>
              <a:rPr lang="ru-RU" baseline="0" dirty="0" smtClean="0"/>
              <a:t> под капотом у </a:t>
            </a:r>
            <a:r>
              <a:rPr lang="en-US" baseline="0" dirty="0" smtClean="0"/>
              <a:t>Agile</a:t>
            </a:r>
            <a:r>
              <a:rPr lang="ru-RU" baseline="0" dirty="0" smtClean="0"/>
              <a:t> проектов и как в этом всем вариться.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16.5)</a:t>
            </a:r>
            <a:endParaRPr lang="en-US" sz="1200" b="1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7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Карьера</a:t>
            </a:r>
            <a:r>
              <a:rPr lang="ru-RU" baseline="0" dirty="0" smtClean="0"/>
              <a:t> – от разработки, до безопасности (с кучей проектов)</a:t>
            </a:r>
          </a:p>
          <a:p>
            <a:pPr marL="0" indent="0">
              <a:buNone/>
            </a:pPr>
            <a:r>
              <a:rPr lang="ru-RU" b="1" baseline="0" dirty="0" smtClean="0"/>
              <a:t>2. Спросить – кто чувство, что у вас узкая специализация?</a:t>
            </a:r>
            <a:endParaRPr lang="ru-RU" baseline="0" dirty="0" smtClean="0"/>
          </a:p>
          <a:p>
            <a:r>
              <a:rPr lang="ru-RU" b="0" baseline="0" dirty="0" smtClean="0"/>
              <a:t>3. </a:t>
            </a:r>
            <a:r>
              <a:rPr lang="ru-RU" b="1" baseline="0" dirty="0" smtClean="0"/>
              <a:t>Спросить</a:t>
            </a:r>
            <a:r>
              <a:rPr lang="ru-RU" baseline="0" dirty="0" smtClean="0"/>
              <a:t> – </a:t>
            </a:r>
            <a:r>
              <a:rPr lang="ru-RU" b="1" baseline="0" dirty="0" smtClean="0"/>
              <a:t>кто менял работу на изоляции? </a:t>
            </a:r>
            <a:r>
              <a:rPr lang="ru-RU" baseline="0" dirty="0" smtClean="0"/>
              <a:t>Про смену и переживания. </a:t>
            </a:r>
          </a:p>
          <a:p>
            <a:r>
              <a:rPr lang="ru-RU" b="0" baseline="0" dirty="0" smtClean="0"/>
              <a:t>4. За эти 10 лет я перешел из классических проектов в </a:t>
            </a:r>
            <a:r>
              <a:rPr lang="en-US" b="0" baseline="0" dirty="0" smtClean="0"/>
              <a:t>Agile</a:t>
            </a:r>
            <a:r>
              <a:rPr lang="ru-RU" b="0" baseline="0" dirty="0" smtClean="0"/>
              <a:t> – и хочу рассказать о своих наблюдениях.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1.5)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77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ru-RU" b="1" baseline="0" dirty="0" smtClean="0"/>
              <a:t>История</a:t>
            </a:r>
            <a:r>
              <a:rPr lang="ru-RU" baseline="0" dirty="0" smtClean="0"/>
              <a:t> Из-за плохого планирования был уход разработчиков на другие проекты, потому что нет задач</a:t>
            </a:r>
          </a:p>
          <a:p>
            <a:r>
              <a:rPr lang="ru-RU" baseline="0" dirty="0" smtClean="0"/>
              <a:t>2. </a:t>
            </a:r>
            <a:r>
              <a:rPr lang="ru-RU" b="1" baseline="0" dirty="0" smtClean="0"/>
              <a:t>Спросить </a:t>
            </a:r>
            <a:r>
              <a:rPr lang="ru-RU" baseline="0" dirty="0" smtClean="0"/>
              <a:t>Представьте пустую задачу, без статуса, без нормального описания, без трекинга результатов, с изначально оценкой.</a:t>
            </a:r>
          </a:p>
          <a:p>
            <a:r>
              <a:rPr lang="ru-RU" baseline="0" dirty="0" smtClean="0"/>
              <a:t>3. </a:t>
            </a:r>
            <a:r>
              <a:rPr lang="ru-RU" b="1" baseline="0" dirty="0" smtClean="0"/>
              <a:t>Кого больше в аналитике – м\ж? </a:t>
            </a:r>
            <a:r>
              <a:rPr lang="en-US" baseline="0" dirty="0" smtClean="0"/>
              <a:t>(BA-50\50, SA-70\30). </a:t>
            </a:r>
          </a:p>
          <a:p>
            <a:r>
              <a:rPr lang="ru-RU" baseline="0" dirty="0" smtClean="0"/>
              <a:t>4. </a:t>
            </a:r>
            <a:r>
              <a:rPr lang="ru-RU" b="1" baseline="0" dirty="0" smtClean="0"/>
              <a:t>История </a:t>
            </a:r>
            <a:r>
              <a:rPr lang="ru-RU" baseline="0" dirty="0" smtClean="0"/>
              <a:t>Случай, когда начальник узнает позже всех, что его сотрудник ушел.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(2 минуты – всего 18.5)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61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История </a:t>
            </a:r>
            <a:r>
              <a:rPr lang="ru-RU" dirty="0" smtClean="0"/>
              <a:t>про ценность полена-</a:t>
            </a:r>
            <a:r>
              <a:rPr lang="ru-RU" dirty="0" err="1" smtClean="0"/>
              <a:t>беклога</a:t>
            </a:r>
            <a:r>
              <a:rPr lang="ru-RU" baseline="0" dirty="0" smtClean="0"/>
              <a:t> в </a:t>
            </a:r>
            <a:r>
              <a:rPr lang="ru-RU" dirty="0" smtClean="0"/>
              <a:t>костре</a:t>
            </a:r>
            <a:endParaRPr lang="en-US" dirty="0" smtClean="0"/>
          </a:p>
          <a:p>
            <a:r>
              <a:rPr lang="ru-RU" b="1" dirty="0" smtClean="0"/>
              <a:t>С</a:t>
            </a:r>
            <a:r>
              <a:rPr lang="ru-RU" b="1" baseline="0" dirty="0" smtClean="0"/>
              <a:t>просить: что тут еще бонусом названо?</a:t>
            </a:r>
            <a:r>
              <a:rPr lang="ru-RU" baseline="0" dirty="0" smtClean="0"/>
              <a:t> трут\</a:t>
            </a:r>
            <a:r>
              <a:rPr lang="en-US" baseline="0" dirty="0" smtClean="0"/>
              <a:t>tinder</a:t>
            </a:r>
            <a:r>
              <a:rPr lang="ru-RU" baseline="0" dirty="0" smtClean="0"/>
              <a:t> – быстро воспламеняющийся хворост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20)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85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="1" dirty="0" smtClean="0"/>
              <a:t>История </a:t>
            </a:r>
            <a:r>
              <a:rPr lang="ru-RU" dirty="0" smtClean="0"/>
              <a:t>о том, как в технологичных</a:t>
            </a:r>
            <a:r>
              <a:rPr lang="ru-RU" baseline="0" dirty="0" smtClean="0"/>
              <a:t> проектах разработчики постоянно спорят с аналитиками, и это правильно (вплоть до конфликтов «да я с тобой работать не буду больше»)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(Пол минуты – всего 20.5)</a:t>
            </a:r>
            <a:endParaRPr lang="en-US" sz="1200" b="1" i="1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85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Для картинки </a:t>
            </a:r>
            <a:r>
              <a:rPr lang="en-US" baseline="0" dirty="0" smtClean="0"/>
              <a:t>Scrum poker </a:t>
            </a:r>
            <a:r>
              <a:rPr lang="ru-RU" baseline="0" dirty="0" smtClean="0"/>
              <a:t>искал </a:t>
            </a:r>
            <a:r>
              <a:rPr lang="en-US" b="1" baseline="0" dirty="0" smtClean="0"/>
              <a:t>The most famous team of four – </a:t>
            </a:r>
            <a:r>
              <a:rPr lang="ru-RU" b="1" baseline="0" dirty="0" smtClean="0"/>
              <a:t>кто попался? </a:t>
            </a:r>
            <a:r>
              <a:rPr lang="ru-RU" baseline="0" dirty="0" smtClean="0"/>
              <a:t>Верно </a:t>
            </a:r>
            <a:r>
              <a:rPr lang="en-US" baseline="0" dirty="0" smtClean="0"/>
              <a:t>– </a:t>
            </a:r>
            <a:r>
              <a:rPr lang="ru-RU" baseline="0" dirty="0" smtClean="0"/>
              <a:t>фильм 1984 (привет Оруэлл)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 – всего 22)</a:t>
            </a:r>
            <a:endParaRPr lang="en-US" sz="1200" b="1" i="1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06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baseline="0" dirty="0" smtClean="0"/>
              <a:t>Каламбур</a:t>
            </a:r>
            <a:r>
              <a:rPr lang="ru-RU" b="0" baseline="0" dirty="0" smtClean="0"/>
              <a:t>, но - большую задачу будет </a:t>
            </a:r>
            <a:r>
              <a:rPr lang="ru-RU" b="1" baseline="0" dirty="0" smtClean="0"/>
              <a:t>просто сложно сделать</a:t>
            </a:r>
          </a:p>
          <a:p>
            <a:pPr marL="228600" indent="-228600">
              <a:buAutoNum type="arabicPeriod"/>
            </a:pPr>
            <a:r>
              <a:rPr lang="ru-RU" b="1" baseline="0" dirty="0" smtClean="0"/>
              <a:t>История – работали с индийцами?</a:t>
            </a:r>
            <a:r>
              <a:rPr lang="ru-RU" baseline="0" dirty="0" smtClean="0"/>
              <a:t> </a:t>
            </a:r>
            <a:r>
              <a:rPr lang="en-US" baseline="0" dirty="0" smtClean="0"/>
              <a:t>‘This would be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difficult’ – </a:t>
            </a:r>
            <a:r>
              <a:rPr lang="ru-RU" baseline="0" dirty="0" smtClean="0"/>
              <a:t>что означает – нет оценки, сделано не будет.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 минута – всего 23)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64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2. Почему задача досталась именно мне? </a:t>
            </a:r>
            <a:r>
              <a:rPr lang="ru-RU" b="1" baseline="0" dirty="0" smtClean="0"/>
              <a:t>Пример</a:t>
            </a:r>
            <a:r>
              <a:rPr lang="ru-RU" baseline="0" dirty="0" smtClean="0"/>
              <a:t>, когда важно объяснить, чтобы человек понял, не ушел, загорелся.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(0.5 минут – всего 23.5)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История </a:t>
            </a:r>
            <a:r>
              <a:rPr lang="ru-RU" dirty="0" smtClean="0"/>
              <a:t>про статусы утром и в середине дня,</a:t>
            </a:r>
            <a:r>
              <a:rPr lang="ru-RU" baseline="0" dirty="0" smtClean="0"/>
              <a:t> где-то 3 в день.</a:t>
            </a:r>
          </a:p>
          <a:p>
            <a:r>
              <a:rPr lang="ru-RU" baseline="0" dirty="0" smtClean="0"/>
              <a:t>2 в день, по утрам вместе – один дает рассказ для другого и все спокойны.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 минут – всего 24.5)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29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Вспомнить про офлайн</a:t>
            </a:r>
          </a:p>
          <a:p>
            <a:r>
              <a:rPr lang="ru-RU" baseline="0" dirty="0" smtClean="0"/>
              <a:t>Выбрать 1-2 проблемы и решить</a:t>
            </a:r>
          </a:p>
          <a:p>
            <a:r>
              <a:rPr lang="ru-RU" b="1" baseline="0" dirty="0" smtClean="0"/>
              <a:t>Каждый должен чувствовать, что он может задать тут любой вопрос</a:t>
            </a:r>
            <a:r>
              <a:rPr lang="ru-RU" baseline="0" dirty="0" smtClean="0"/>
              <a:t> \ поделиться чем-то.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 минута – всего 25.5)</a:t>
            </a:r>
            <a:endParaRPr lang="en-US" sz="1200" b="1" i="1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51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1/ </a:t>
            </a:r>
            <a:r>
              <a:rPr lang="ru-RU" dirty="0" err="1" smtClean="0"/>
              <a:t>Ревью</a:t>
            </a:r>
            <a:r>
              <a:rPr lang="ru-RU" dirty="0" smtClean="0"/>
              <a:t> – меняйтесь тетрадками,</a:t>
            </a:r>
            <a:r>
              <a:rPr lang="ru-RU" baseline="0" dirty="0" smtClean="0"/>
              <a:t> учитесь читать чужую аналитику. Аналитиков надо </a:t>
            </a:r>
            <a:r>
              <a:rPr lang="ru-RU" baseline="0" dirty="0" err="1" smtClean="0"/>
              <a:t>ревьюить</a:t>
            </a:r>
            <a:r>
              <a:rPr lang="ru-RU" baseline="0" dirty="0" smtClean="0"/>
              <a:t> аналитикам, разработчикам, </a:t>
            </a:r>
            <a:r>
              <a:rPr lang="ru-RU" baseline="0" dirty="0" err="1" smtClean="0"/>
              <a:t>тестировщикам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2/ </a:t>
            </a:r>
            <a:r>
              <a:rPr lang="ru-RU" baseline="0" dirty="0" smtClean="0"/>
              <a:t>Встречи - </a:t>
            </a:r>
            <a:r>
              <a:rPr lang="ru-RU" b="1" dirty="0" smtClean="0"/>
              <a:t>История про то,</a:t>
            </a:r>
            <a:r>
              <a:rPr lang="ru-RU" b="1" baseline="0" dirty="0" smtClean="0"/>
              <a:t> как не «переборщить»</a:t>
            </a:r>
            <a:r>
              <a:rPr lang="ru-RU" baseline="0" dirty="0" smtClean="0"/>
              <a:t> - как я отправил отсылку на минуту и секунду записи, где принимали решение.</a:t>
            </a:r>
          </a:p>
          <a:p>
            <a:r>
              <a:rPr lang="en-US" baseline="0" dirty="0" smtClean="0"/>
              <a:t>3/ </a:t>
            </a:r>
            <a:r>
              <a:rPr lang="ru-RU" baseline="0" dirty="0" smtClean="0"/>
              <a:t>Демо – ничего не бойтесь, учитесь выступать, это держит в тонусе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27)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53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Добавляется блок с практикой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27.5)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0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Дисклеймер – по слайду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(0.5 минуты – всего 2)</a:t>
            </a:r>
            <a:endParaRPr lang="en-US" sz="1200" b="1" i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3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Помните самое начало? Решение всех проблем –</a:t>
            </a:r>
            <a:r>
              <a:rPr lang="ru-RU" baseline="0" dirty="0" smtClean="0"/>
              <a:t> в энергии.</a:t>
            </a:r>
          </a:p>
          <a:p>
            <a:r>
              <a:rPr lang="ru-RU" baseline="0" dirty="0" smtClean="0"/>
              <a:t>Теперь вы видите, куда эту энергию можно потратить.</a:t>
            </a:r>
          </a:p>
          <a:p>
            <a:r>
              <a:rPr lang="ru-RU" baseline="0" dirty="0" smtClean="0"/>
              <a:t>Принимайте свои слабые стороны и работайте над ними.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29)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4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маскот</a:t>
            </a:r>
            <a:r>
              <a:rPr lang="ru-RU" baseline="0" dirty="0" smtClean="0"/>
              <a:t>, м</a:t>
            </a:r>
            <a:r>
              <a:rPr lang="ru-RU" dirty="0" smtClean="0"/>
              <a:t>одель</a:t>
            </a:r>
            <a:r>
              <a:rPr lang="ru-RU" baseline="0" dirty="0" smtClean="0"/>
              <a:t> аналитика, по мере рассказа мы будем к ней возвращаться и она будет дополняться чертами и </a:t>
            </a:r>
            <a:r>
              <a:rPr lang="ru-RU" baseline="0" dirty="0" err="1" smtClean="0"/>
              <a:t>скилами</a:t>
            </a:r>
            <a:r>
              <a:rPr lang="en-US" baseline="0" dirty="0" smtClean="0"/>
              <a:t> (</a:t>
            </a:r>
            <a:r>
              <a:rPr lang="ru-RU" baseline="0" dirty="0" smtClean="0"/>
              <a:t>и красками), которые облегчат жизнь в </a:t>
            </a:r>
            <a:r>
              <a:rPr lang="en-US" baseline="0" dirty="0" smtClean="0"/>
              <a:t>Agile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2.5)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4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Рассказать, что будет 3 блока</a:t>
            </a:r>
          </a:p>
          <a:p>
            <a:r>
              <a:rPr lang="ru-RU" dirty="0" smtClean="0"/>
              <a:t>Первый из них – философия, а</a:t>
            </a:r>
            <a:r>
              <a:rPr lang="ru-RU" baseline="0" dirty="0" smtClean="0"/>
              <a:t> о чем вообще был </a:t>
            </a:r>
            <a:r>
              <a:rPr lang="ru-RU" baseline="0" dirty="0" err="1" smtClean="0"/>
              <a:t>аджайл</a:t>
            </a:r>
            <a:r>
              <a:rPr lang="ru-RU" baseline="0" dirty="0" smtClean="0"/>
              <a:t>?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3)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1</a:t>
            </a:r>
            <a:r>
              <a:rPr lang="ru-RU" b="1" baseline="0" dirty="0" smtClean="0"/>
              <a:t> Спросить – у кого-то ведется неформальный разговор в рабочих чатах? </a:t>
            </a:r>
          </a:p>
          <a:p>
            <a:r>
              <a:rPr lang="ru-RU" baseline="0" dirty="0" smtClean="0"/>
              <a:t>2 Иначе как у нас будет (</a:t>
            </a:r>
            <a:r>
              <a:rPr lang="ru-RU" b="1" baseline="0" dirty="0" smtClean="0"/>
              <a:t>история про бесконечное согласование</a:t>
            </a:r>
            <a:r>
              <a:rPr lang="ru-RU" baseline="0" dirty="0" smtClean="0"/>
              <a:t>)</a:t>
            </a:r>
          </a:p>
          <a:p>
            <a:r>
              <a:rPr lang="ru-RU" baseline="0" dirty="0" smtClean="0"/>
              <a:t>3 </a:t>
            </a:r>
            <a:r>
              <a:rPr lang="ru-RU" b="1" baseline="0" dirty="0" smtClean="0"/>
              <a:t>Спросить – какая часть теля самая гибкая\</a:t>
            </a:r>
            <a:r>
              <a:rPr lang="en-US" b="1" baseline="0" dirty="0" smtClean="0"/>
              <a:t>agile</a:t>
            </a:r>
            <a:r>
              <a:rPr lang="ru-RU" b="1" baseline="0" dirty="0" smtClean="0"/>
              <a:t>? </a:t>
            </a:r>
            <a:r>
              <a:rPr lang="ru-RU" baseline="0" dirty="0" smtClean="0"/>
              <a:t>Язык, самая эластичная скелетная мышца</a:t>
            </a:r>
          </a:p>
          <a:p>
            <a:r>
              <a:rPr lang="ru-RU" baseline="0" dirty="0" smtClean="0"/>
              <a:t>4 Иногда заказчику план развития держать в голове сложно – вы должны ему помочь, </a:t>
            </a:r>
            <a:r>
              <a:rPr lang="ru-RU" b="0" baseline="0" dirty="0" smtClean="0"/>
              <a:t>ж</a:t>
            </a:r>
            <a:r>
              <a:rPr lang="ru-RU" baseline="0" dirty="0" smtClean="0"/>
              <a:t>елательно за деньги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</a:p>
          <a:p>
            <a:endParaRPr lang="ru-RU" baseline="0" dirty="0" smtClean="0"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(2 минуты – всего 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2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Вы любите делать работу в стол?</a:t>
            </a:r>
            <a:endParaRPr lang="en-US" b="1" baseline="0" dirty="0" smtClean="0"/>
          </a:p>
          <a:p>
            <a:r>
              <a:rPr lang="ru-RU" baseline="0" dirty="0" err="1" smtClean="0"/>
              <a:t>Ротируйте</a:t>
            </a:r>
            <a:r>
              <a:rPr lang="ru-RU" baseline="0" dirty="0" smtClean="0"/>
              <a:t>, говорите с людьми.</a:t>
            </a:r>
            <a:endParaRPr lang="ru-RU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6.5)</a:t>
            </a:r>
            <a:endParaRPr lang="en-US" sz="1200" b="1" i="1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1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Но стирают</a:t>
            </a:r>
            <a:r>
              <a:rPr lang="ru-RU" b="1" baseline="0" dirty="0" smtClean="0"/>
              <a:t> все по-разному – вот пример, это светофор.</a:t>
            </a:r>
            <a:endParaRPr lang="ru-RU" dirty="0" smtClean="0"/>
          </a:p>
          <a:p>
            <a:r>
              <a:rPr lang="ru-RU" dirty="0" smtClean="0"/>
              <a:t>История про </a:t>
            </a:r>
            <a:r>
              <a:rPr lang="en-US" dirty="0" smtClean="0"/>
              <a:t>Agile</a:t>
            </a:r>
            <a:r>
              <a:rPr lang="ru-RU" dirty="0" smtClean="0"/>
              <a:t> в головах одних и </a:t>
            </a:r>
            <a:r>
              <a:rPr lang="en-US" dirty="0" smtClean="0"/>
              <a:t>fix price </a:t>
            </a:r>
            <a:r>
              <a:rPr lang="ru-RU" dirty="0" smtClean="0"/>
              <a:t>в контрактах других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(1.5 минуты – всего 8)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6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Добавляется блок с философией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baseline="0" dirty="0" smtClean="0"/>
              <a:t>(30 секунд – всего 8.5)</a:t>
            </a:r>
            <a:endParaRPr lang="en-US" sz="1200" b="1" i="1" baseline="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234A-CE1B-4CF0-896B-5F16379A65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4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одним скругленным углом 18"/>
          <p:cNvSpPr/>
          <p:nvPr userDrawn="1"/>
        </p:nvSpPr>
        <p:spPr>
          <a:xfrm flipH="1" flipV="1">
            <a:off x="0" y="-3"/>
            <a:ext cx="12192000" cy="5236116"/>
          </a:xfrm>
          <a:prstGeom prst="round1Rect">
            <a:avLst>
              <a:gd name="adj" fmla="val 16996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108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515938" y="549275"/>
            <a:ext cx="11160125" cy="5759449"/>
          </a:xfrm>
          <a:prstGeom prst="round2DiagRect">
            <a:avLst>
              <a:gd name="adj1" fmla="val 0"/>
              <a:gd name="adj2" fmla="val 216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скругленным углом 17"/>
          <p:cNvSpPr/>
          <p:nvPr userDrawn="1"/>
        </p:nvSpPr>
        <p:spPr>
          <a:xfrm flipV="1">
            <a:off x="0" y="-2"/>
            <a:ext cx="3261000" cy="1276752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46006E"/>
              </a:gs>
              <a:gs pos="100000">
                <a:schemeClr val="tx1"/>
              </a:gs>
            </a:gsLst>
            <a:lin ang="135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rot="10800000">
            <a:off x="6096000" y="4868725"/>
            <a:ext cx="6096000" cy="1440000"/>
          </a:xfrm>
          <a:prstGeom prst="round2DiagRect">
            <a:avLst>
              <a:gd name="adj1" fmla="val 36109"/>
              <a:gd name="adj2" fmla="val 0"/>
            </a:avLst>
          </a:prstGeom>
          <a:gradFill>
            <a:gsLst>
              <a:gs pos="0">
                <a:srgbClr val="46006E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76300" y="1989000"/>
            <a:ext cx="8819700" cy="14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6300" y="3429000"/>
            <a:ext cx="88197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079771" y="6308725"/>
            <a:ext cx="1596292" cy="360363"/>
          </a:xfrm>
        </p:spPr>
        <p:txBody>
          <a:bodyPr/>
          <a:lstStyle/>
          <a:p>
            <a:fld id="{3836835B-2651-4DA9-BBA3-14F7095E4B9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816000" y="5596476"/>
            <a:ext cx="4499700" cy="7122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16000" y="4884227"/>
            <a:ext cx="4499700" cy="712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ИМЯ СПИКЕРА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3" y="234000"/>
            <a:ext cx="2295000" cy="7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двумя скругленными противолежащими углами 23"/>
          <p:cNvSpPr/>
          <p:nvPr userDrawn="1"/>
        </p:nvSpPr>
        <p:spPr>
          <a:xfrm>
            <a:off x="4381801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противолежащими углами 29"/>
          <p:cNvSpPr/>
          <p:nvPr userDrawn="1"/>
        </p:nvSpPr>
        <p:spPr>
          <a:xfrm>
            <a:off x="8247664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одним скругленным углом 28"/>
          <p:cNvSpPr/>
          <p:nvPr userDrawn="1"/>
        </p:nvSpPr>
        <p:spPr>
          <a:xfrm rot="10800000">
            <a:off x="0" y="0"/>
            <a:ext cx="12192000" cy="2349000"/>
          </a:xfrm>
          <a:prstGeom prst="round1Rect">
            <a:avLst>
              <a:gd name="adj" fmla="val 22149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 userDrawn="1"/>
        </p:nvSpPr>
        <p:spPr>
          <a:xfrm>
            <a:off x="507602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31"/>
          <p:cNvSpPr/>
          <p:nvPr userDrawn="1"/>
        </p:nvSpPr>
        <p:spPr>
          <a:xfrm>
            <a:off x="4381801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 userDrawn="1"/>
        </p:nvSpPr>
        <p:spPr>
          <a:xfrm>
            <a:off x="8247664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 userDrawn="1"/>
        </p:nvSpPr>
        <p:spPr>
          <a:xfrm>
            <a:off x="507602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809999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4385967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15935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8255998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385967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15935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8255998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454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8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515938" y="549275"/>
            <a:ext cx="11160125" cy="5759449"/>
          </a:xfrm>
          <a:prstGeom prst="round2DiagRect">
            <a:avLst>
              <a:gd name="adj1" fmla="val 0"/>
              <a:gd name="adj2" fmla="val 21621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скругленным углом 14"/>
          <p:cNvSpPr/>
          <p:nvPr userDrawn="1"/>
        </p:nvSpPr>
        <p:spPr>
          <a:xfrm flipH="1">
            <a:off x="6815998" y="4884226"/>
            <a:ext cx="5445001" cy="205477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скругленным углом 12"/>
          <p:cNvSpPr/>
          <p:nvPr userDrawn="1"/>
        </p:nvSpPr>
        <p:spPr>
          <a:xfrm rot="10800000" flipH="1">
            <a:off x="-69000" y="-81000"/>
            <a:ext cx="3285000" cy="1342524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76300" y="1989000"/>
            <a:ext cx="8819700" cy="14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6300" y="3429000"/>
            <a:ext cx="88197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064143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816000" y="5596476"/>
            <a:ext cx="4499700" cy="7122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16000" y="4884227"/>
            <a:ext cx="4499700" cy="712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ИМЯ СПИКЕРА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33979"/>
            <a:ext cx="2205061" cy="7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скругленным углом 9"/>
          <p:cNvSpPr/>
          <p:nvPr userDrawn="1"/>
        </p:nvSpPr>
        <p:spPr>
          <a:xfrm>
            <a:off x="246000" y="3429000"/>
            <a:ext cx="11700000" cy="3510000"/>
          </a:xfrm>
          <a:prstGeom prst="round1Rect">
            <a:avLst>
              <a:gd name="adj" fmla="val 1698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70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507602" y="909637"/>
            <a:ext cx="11168460" cy="5399087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одним скругленным углом 21"/>
          <p:cNvSpPr/>
          <p:nvPr userDrawn="1"/>
        </p:nvSpPr>
        <p:spPr>
          <a:xfrm>
            <a:off x="246000" y="3429000"/>
            <a:ext cx="11700000" cy="3510000"/>
          </a:xfrm>
          <a:prstGeom prst="round1Rect">
            <a:avLst>
              <a:gd name="adj" fmla="val 1698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69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7602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7602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385967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385967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264332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264332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7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 userDrawn="1"/>
        </p:nvSpPr>
        <p:spPr>
          <a:xfrm>
            <a:off x="4377634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противолежащими углами 27"/>
          <p:cNvSpPr/>
          <p:nvPr userDrawn="1"/>
        </p:nvSpPr>
        <p:spPr>
          <a:xfrm>
            <a:off x="8272698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 userDrawn="1"/>
        </p:nvSpPr>
        <p:spPr>
          <a:xfrm>
            <a:off x="507602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скругленным углом 11"/>
          <p:cNvSpPr/>
          <p:nvPr userDrawn="1"/>
        </p:nvSpPr>
        <p:spPr>
          <a:xfrm rot="16200000" flipH="1">
            <a:off x="5668501" y="346501"/>
            <a:ext cx="7019999" cy="6164999"/>
          </a:xfrm>
          <a:prstGeom prst="round1Rect">
            <a:avLst>
              <a:gd name="adj" fmla="val 15422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507602" y="549275"/>
            <a:ext cx="11168460" cy="575945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876300" y="909639"/>
            <a:ext cx="4859700" cy="108546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65706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76300" y="1995106"/>
            <a:ext cx="4859700" cy="7138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6300" y="2709000"/>
            <a:ext cx="4859700" cy="323936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 marL="987552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3pPr>
            <a:lvl4pPr marL="18288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2860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lvl="0"/>
            <a:endParaRPr lang="ru-RU" dirty="0" smtClean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одним скругленным углом 16"/>
          <p:cNvSpPr/>
          <p:nvPr userDrawn="1"/>
        </p:nvSpPr>
        <p:spPr>
          <a:xfrm rot="5400000">
            <a:off x="538637" y="-58365"/>
            <a:ext cx="6389725" cy="7605004"/>
          </a:xfrm>
          <a:prstGeom prst="round1Rect">
            <a:avLst>
              <a:gd name="adj" fmla="val 8964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 userDrawn="1"/>
        </p:nvSpPr>
        <p:spPr>
          <a:xfrm rot="5400000">
            <a:off x="2878637" y="-3073635"/>
            <a:ext cx="6434723" cy="12330000"/>
          </a:xfrm>
          <a:prstGeom prst="round1Rect">
            <a:avLst>
              <a:gd name="adj" fmla="val 11664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376001" y="549275"/>
            <a:ext cx="5939700" cy="144583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71" y="6308725"/>
            <a:ext cx="1596292" cy="36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376000" y="1995106"/>
            <a:ext cx="5939699" cy="7138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001" y="2709000"/>
            <a:ext cx="5939700" cy="35997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 marL="987552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3pPr>
            <a:lvl4pPr marL="18288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2860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lvl="0"/>
            <a:endParaRPr lang="ru-RU" dirty="0" smtClean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3" name="Прямоугольник с одним скругленным углом 22"/>
          <p:cNvSpPr/>
          <p:nvPr userDrawn="1"/>
        </p:nvSpPr>
        <p:spPr>
          <a:xfrm rot="5400000">
            <a:off x="1955864" y="-2150861"/>
            <a:ext cx="675274" cy="4725001"/>
          </a:xfrm>
          <a:prstGeom prst="round1Rect">
            <a:avLst>
              <a:gd name="adj" fmla="val 5000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549273"/>
            <a:ext cx="4140063" cy="1149549"/>
          </a:xfrm>
          <a:prstGeom prst="rect">
            <a:avLst/>
          </a:prstGeom>
        </p:spPr>
        <p:txBody>
          <a:bodyPr anchor="t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3584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326000" y="1819328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rot="16200000">
            <a:off x="3036137" y="-2601143"/>
            <a:ext cx="6074725" cy="11745000"/>
          </a:xfrm>
          <a:prstGeom prst="round2DiagRect">
            <a:avLst>
              <a:gd name="adj1" fmla="val 12068"/>
              <a:gd name="adj2" fmla="val 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326000" y="2179328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16300" y="1819328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516300" y="2842457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516300" y="3865586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16300" y="4888715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326000" y="2832129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326000" y="3192129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1326000" y="3855258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1326000" y="4215258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1326000" y="4878387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326000" y="5238387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0" name="Прямоугольник с одним скругленным углом 19"/>
          <p:cNvSpPr/>
          <p:nvPr userDrawn="1"/>
        </p:nvSpPr>
        <p:spPr>
          <a:xfrm rot="16200000" flipH="1">
            <a:off x="5916452" y="-396182"/>
            <a:ext cx="5399095" cy="7290000"/>
          </a:xfrm>
          <a:prstGeom prst="round1Rect">
            <a:avLst>
              <a:gd name="adj" fmla="val 2053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2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одним скругленным углом 24"/>
          <p:cNvSpPr/>
          <p:nvPr userDrawn="1"/>
        </p:nvSpPr>
        <p:spPr>
          <a:xfrm rot="16200000" flipV="1">
            <a:off x="-1460999" y="1460999"/>
            <a:ext cx="6858002" cy="3936004"/>
          </a:xfrm>
          <a:prstGeom prst="round1Rect">
            <a:avLst>
              <a:gd name="adj" fmla="val 1348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015638" y="549273"/>
            <a:ext cx="6660425" cy="1149549"/>
          </a:xfrm>
          <a:prstGeom prst="rect">
            <a:avLst/>
          </a:prstGeom>
        </p:spPr>
        <p:txBody>
          <a:bodyPr anchor="t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3584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5016000" y="2008518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5016000" y="3436122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016000" y="4898763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825700" y="2002377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825700" y="2362376"/>
            <a:ext cx="5850363" cy="10666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825700" y="3436122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825700" y="3796121"/>
            <a:ext cx="5850363" cy="10703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825700" y="4878387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825700" y="5238387"/>
            <a:ext cx="5850363" cy="10703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4" name="Прямоугольник с одним скругленным углом 23"/>
          <p:cNvSpPr/>
          <p:nvPr userDrawn="1"/>
        </p:nvSpPr>
        <p:spPr>
          <a:xfrm rot="16200000" flipV="1">
            <a:off x="-586228" y="1066498"/>
            <a:ext cx="5759450" cy="4725003"/>
          </a:xfrm>
          <a:prstGeom prst="round1Rect">
            <a:avLst>
              <a:gd name="adj" fmla="val 12609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скругленным углом 17"/>
          <p:cNvSpPr/>
          <p:nvPr userDrawn="1"/>
        </p:nvSpPr>
        <p:spPr>
          <a:xfrm>
            <a:off x="246000" y="2709000"/>
            <a:ext cx="11700000" cy="4230000"/>
          </a:xfrm>
          <a:prstGeom prst="round1Rect">
            <a:avLst>
              <a:gd name="adj" fmla="val 1698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408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776000" y="5294377"/>
            <a:ext cx="3960000" cy="653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776000" y="4893622"/>
            <a:ext cx="3960000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6" name="Content Placeholder 3"/>
          <p:cNvSpPr>
            <a:spLocks noGrp="1"/>
          </p:cNvSpPr>
          <p:nvPr>
            <p:ph sz="half" idx="21"/>
          </p:nvPr>
        </p:nvSpPr>
        <p:spPr>
          <a:xfrm>
            <a:off x="516300" y="4905921"/>
            <a:ext cx="1038656" cy="1042441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715700" y="5294377"/>
            <a:ext cx="3960000" cy="653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715700" y="4893622"/>
            <a:ext cx="3960000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456000" y="4905921"/>
            <a:ext cx="1038656" cy="1042441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 userDrawn="1"/>
        </p:nvSpPr>
        <p:spPr>
          <a:xfrm>
            <a:off x="507602" y="909637"/>
            <a:ext cx="11168460" cy="3635921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скругленным углом 9"/>
          <p:cNvSpPr/>
          <p:nvPr userDrawn="1"/>
        </p:nvSpPr>
        <p:spPr>
          <a:xfrm>
            <a:off x="0" y="3429000"/>
            <a:ext cx="12192000" cy="3461832"/>
          </a:xfrm>
          <a:prstGeom prst="round1Rect">
            <a:avLst>
              <a:gd name="adj" fmla="val 16985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0799762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 userDrawn="1"/>
        </p:nvSpPr>
        <p:spPr>
          <a:xfrm>
            <a:off x="507602" y="909637"/>
            <a:ext cx="11168460" cy="5399087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одним скругленным углом 16"/>
          <p:cNvSpPr/>
          <p:nvPr userDrawn="1"/>
        </p:nvSpPr>
        <p:spPr>
          <a:xfrm>
            <a:off x="246000" y="5274000"/>
            <a:ext cx="11700000" cy="1665000"/>
          </a:xfrm>
          <a:prstGeom prst="round1Rect">
            <a:avLst>
              <a:gd name="adj" fmla="val 16985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3583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9122" y="1991790"/>
            <a:ext cx="5216878" cy="18872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9122" y="1104389"/>
            <a:ext cx="5216878" cy="883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30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459184" y="1991790"/>
            <a:ext cx="5216878" cy="18872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6459184" y="1104389"/>
            <a:ext cx="5216878" cy="883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 userDrawn="1"/>
        </p:nvSpPr>
        <p:spPr>
          <a:xfrm>
            <a:off x="507602" y="4149000"/>
            <a:ext cx="52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 userDrawn="1"/>
        </p:nvSpPr>
        <p:spPr>
          <a:xfrm>
            <a:off x="6460651" y="4149000"/>
            <a:ext cx="52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223500" y="2214000"/>
            <a:ext cx="11745000" cy="2654862"/>
          </a:xfrm>
          <a:prstGeom prst="round2DiagRect">
            <a:avLst>
              <a:gd name="adj1" fmla="val 0"/>
              <a:gd name="adj2" fmla="val 23547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 userDrawn="1"/>
        </p:nvSpPr>
        <p:spPr>
          <a:xfrm>
            <a:off x="4381801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8247664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 userDrawn="1"/>
        </p:nvSpPr>
        <p:spPr>
          <a:xfrm>
            <a:off x="507602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противолежащими углами 29"/>
          <p:cNvSpPr/>
          <p:nvPr userDrawn="1"/>
        </p:nvSpPr>
        <p:spPr>
          <a:xfrm>
            <a:off x="4381801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скругленными противолежащими углами 30"/>
          <p:cNvSpPr/>
          <p:nvPr userDrawn="1"/>
        </p:nvSpPr>
        <p:spPr>
          <a:xfrm>
            <a:off x="8247664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31"/>
          <p:cNvSpPr/>
          <p:nvPr userDrawn="1"/>
        </p:nvSpPr>
        <p:spPr>
          <a:xfrm>
            <a:off x="507602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69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7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29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4385967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15935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8255998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385967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15935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8255998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2700000" scaled="0"/>
          </a:gradFill>
          <a:ln w="19050">
            <a:solidFill>
              <a:schemeClr val="tx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049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515938" y="549275"/>
            <a:ext cx="11160125" cy="5759449"/>
          </a:xfrm>
          <a:prstGeom prst="round2DiagRect">
            <a:avLst>
              <a:gd name="adj1" fmla="val 0"/>
              <a:gd name="adj2" fmla="val 21621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 userDrawn="1"/>
        </p:nvSpPr>
        <p:spPr>
          <a:xfrm rot="10800000">
            <a:off x="6096000" y="4868725"/>
            <a:ext cx="6096000" cy="1440000"/>
          </a:xfrm>
          <a:prstGeom prst="round2DiagRect">
            <a:avLst>
              <a:gd name="adj1" fmla="val 36109"/>
              <a:gd name="adj2" fmla="val 0"/>
            </a:avLst>
          </a:prstGeom>
          <a:gradFill>
            <a:gsLst>
              <a:gs pos="0">
                <a:srgbClr val="46006E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 userDrawn="1"/>
        </p:nvSpPr>
        <p:spPr>
          <a:xfrm rot="10800000">
            <a:off x="0" y="0"/>
            <a:ext cx="3216000" cy="126152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46006E"/>
              </a:gs>
              <a:gs pos="100000">
                <a:schemeClr val="tx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76300" y="1989000"/>
            <a:ext cx="8819700" cy="1440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76300" y="3429000"/>
            <a:ext cx="88197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074744" y="6308725"/>
            <a:ext cx="1596292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816000" y="5596476"/>
            <a:ext cx="4499700" cy="7122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816000" y="4884227"/>
            <a:ext cx="4499700" cy="7122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ИМЯ СПИКЕРА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3" y="234000"/>
            <a:ext cx="2295000" cy="7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скругленным углом 9"/>
          <p:cNvSpPr/>
          <p:nvPr userDrawn="1"/>
        </p:nvSpPr>
        <p:spPr>
          <a:xfrm>
            <a:off x="246000" y="3429000"/>
            <a:ext cx="11700000" cy="3510000"/>
          </a:xfrm>
          <a:prstGeom prst="round1Rect">
            <a:avLst>
              <a:gd name="adj" fmla="val 1698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70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507602" y="909637"/>
            <a:ext cx="11168460" cy="5399087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одним скругленным углом 21"/>
          <p:cNvSpPr/>
          <p:nvPr userDrawn="1"/>
        </p:nvSpPr>
        <p:spPr>
          <a:xfrm>
            <a:off x="246000" y="3429000"/>
            <a:ext cx="11700000" cy="3510000"/>
          </a:xfrm>
          <a:prstGeom prst="round1Rect">
            <a:avLst>
              <a:gd name="adj" fmla="val 1698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3582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7602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7602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385967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385967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264332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264332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7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 userDrawn="1"/>
        </p:nvSpPr>
        <p:spPr>
          <a:xfrm>
            <a:off x="4377634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противолежащими углами 27"/>
          <p:cNvSpPr/>
          <p:nvPr userDrawn="1"/>
        </p:nvSpPr>
        <p:spPr>
          <a:xfrm>
            <a:off x="8272698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 userDrawn="1"/>
        </p:nvSpPr>
        <p:spPr>
          <a:xfrm>
            <a:off x="507602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507602" y="549275"/>
            <a:ext cx="11168460" cy="5759450"/>
          </a:xfrm>
          <a:prstGeom prst="round2DiagRect">
            <a:avLst>
              <a:gd name="adj1" fmla="val 0"/>
              <a:gd name="adj2" fmla="val 1691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 userDrawn="1"/>
        </p:nvSpPr>
        <p:spPr>
          <a:xfrm rot="16200000" flipH="1">
            <a:off x="5668501" y="346501"/>
            <a:ext cx="7019999" cy="6164999"/>
          </a:xfrm>
          <a:prstGeom prst="round1Rect">
            <a:avLst>
              <a:gd name="adj" fmla="val 154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876300" y="909639"/>
            <a:ext cx="4859700" cy="108546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70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76300" y="1995106"/>
            <a:ext cx="4859700" cy="7138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6300" y="2709000"/>
            <a:ext cx="4859700" cy="323936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 marL="987552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3pPr>
            <a:lvl4pPr marL="18288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2860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lvl="0"/>
            <a:endParaRPr lang="ru-RU" dirty="0" smtClean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скругленным углом 11"/>
          <p:cNvSpPr/>
          <p:nvPr userDrawn="1"/>
        </p:nvSpPr>
        <p:spPr>
          <a:xfrm rot="5400000">
            <a:off x="2930915" y="-2952358"/>
            <a:ext cx="6330167" cy="12191999"/>
          </a:xfrm>
          <a:prstGeom prst="round1Rect">
            <a:avLst>
              <a:gd name="adj" fmla="val 1166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скругленным углом 16"/>
          <p:cNvSpPr/>
          <p:nvPr userDrawn="1"/>
        </p:nvSpPr>
        <p:spPr>
          <a:xfrm rot="5400000">
            <a:off x="613636" y="-64363"/>
            <a:ext cx="6308728" cy="7536004"/>
          </a:xfrm>
          <a:prstGeom prst="round1Rect">
            <a:avLst>
              <a:gd name="adj" fmla="val 896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376001" y="549275"/>
            <a:ext cx="5939700" cy="144583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71" y="6308725"/>
            <a:ext cx="1596292" cy="3603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376000" y="1995106"/>
            <a:ext cx="5939699" cy="7138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001" y="2709000"/>
            <a:ext cx="5939700" cy="35997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 marL="987552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3pPr>
            <a:lvl4pPr marL="18288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2860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lvl="0"/>
            <a:endParaRPr lang="ru-RU" dirty="0" smtClean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3" name="Прямоугольник с одним скругленным углом 22"/>
          <p:cNvSpPr/>
          <p:nvPr userDrawn="1"/>
        </p:nvSpPr>
        <p:spPr>
          <a:xfrm rot="5400000">
            <a:off x="2042641" y="-2064084"/>
            <a:ext cx="570717" cy="4656002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46006E"/>
              </a:gs>
              <a:gs pos="100000">
                <a:schemeClr val="tx1"/>
              </a:gs>
            </a:gsLst>
            <a:lin ang="162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549273"/>
            <a:ext cx="4140063" cy="1149549"/>
          </a:xfrm>
          <a:prstGeom prst="rect">
            <a:avLst/>
          </a:prstGeom>
        </p:spPr>
        <p:txBody>
          <a:bodyPr anchor="t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85438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326000" y="1819328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rot="16200000">
            <a:off x="3036137" y="-2601143"/>
            <a:ext cx="6074725" cy="11745000"/>
          </a:xfrm>
          <a:prstGeom prst="round2DiagRect">
            <a:avLst>
              <a:gd name="adj1" fmla="val 12068"/>
              <a:gd name="adj2" fmla="val 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326000" y="2179328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16300" y="1827128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516300" y="2850257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516300" y="3873386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16300" y="4896515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326000" y="2832129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326000" y="3192129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1326000" y="3855258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1326000" y="4215258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1326000" y="4878387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326000" y="5238387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0" name="Прямоугольник с одним скругленным углом 19"/>
          <p:cNvSpPr/>
          <p:nvPr userDrawn="1"/>
        </p:nvSpPr>
        <p:spPr>
          <a:xfrm rot="16200000" flipH="1">
            <a:off x="5916452" y="-396182"/>
            <a:ext cx="5399095" cy="7290000"/>
          </a:xfrm>
          <a:prstGeom prst="round1Rect">
            <a:avLst>
              <a:gd name="adj" fmla="val 205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одним скругленным углом 24"/>
          <p:cNvSpPr/>
          <p:nvPr userDrawn="1"/>
        </p:nvSpPr>
        <p:spPr>
          <a:xfrm rot="16200000" flipV="1">
            <a:off x="-1460999" y="1460999"/>
            <a:ext cx="6858002" cy="3936004"/>
          </a:xfrm>
          <a:prstGeom prst="round1Rect">
            <a:avLst>
              <a:gd name="adj" fmla="val 1348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015638" y="549273"/>
            <a:ext cx="6660425" cy="1149549"/>
          </a:xfrm>
          <a:prstGeom prst="rect">
            <a:avLst/>
          </a:prstGeom>
        </p:spPr>
        <p:txBody>
          <a:bodyPr anchor="t"/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9771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5016000" y="2008518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5016000" y="3436122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016000" y="4898763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825700" y="2002377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825700" y="2362376"/>
            <a:ext cx="5850363" cy="10666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825700" y="3436122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825700" y="3796121"/>
            <a:ext cx="5850363" cy="10703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825700" y="4878387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825700" y="5238387"/>
            <a:ext cx="5850363" cy="10703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4" name="Прямоугольник с одним скругленным углом 23"/>
          <p:cNvSpPr/>
          <p:nvPr userDrawn="1"/>
        </p:nvSpPr>
        <p:spPr>
          <a:xfrm rot="16200000" flipV="1">
            <a:off x="-586228" y="1066498"/>
            <a:ext cx="5759450" cy="4725003"/>
          </a:xfrm>
          <a:prstGeom prst="round1Rect">
            <a:avLst>
              <a:gd name="adj" fmla="val 126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скругленным углом 17"/>
          <p:cNvSpPr/>
          <p:nvPr userDrawn="1"/>
        </p:nvSpPr>
        <p:spPr>
          <a:xfrm>
            <a:off x="246000" y="2709000"/>
            <a:ext cx="11700000" cy="4230000"/>
          </a:xfrm>
          <a:prstGeom prst="round1Rect">
            <a:avLst>
              <a:gd name="adj" fmla="val 1698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3221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776000" y="5294377"/>
            <a:ext cx="3960000" cy="653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776000" y="4893622"/>
            <a:ext cx="3960000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6" name="Content Placeholder 3"/>
          <p:cNvSpPr>
            <a:spLocks noGrp="1"/>
          </p:cNvSpPr>
          <p:nvPr>
            <p:ph sz="half" idx="21"/>
          </p:nvPr>
        </p:nvSpPr>
        <p:spPr>
          <a:xfrm>
            <a:off x="516300" y="4905921"/>
            <a:ext cx="1038656" cy="1042441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715700" y="5294377"/>
            <a:ext cx="3960000" cy="653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715700" y="4893622"/>
            <a:ext cx="3960000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456000" y="4905921"/>
            <a:ext cx="1038656" cy="1042441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2"/>
            <a:ext cx="11160124" cy="630636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 userDrawn="1"/>
        </p:nvSpPr>
        <p:spPr>
          <a:xfrm>
            <a:off x="507602" y="909637"/>
            <a:ext cx="11168460" cy="3635921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скругленным углом 10"/>
          <p:cNvSpPr/>
          <p:nvPr userDrawn="1"/>
        </p:nvSpPr>
        <p:spPr>
          <a:xfrm rot="10800000">
            <a:off x="0" y="0"/>
            <a:ext cx="12192000" cy="2934000"/>
          </a:xfrm>
          <a:prstGeom prst="round1Rect">
            <a:avLst>
              <a:gd name="adj" fmla="val 16985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7602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7602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385967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385967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8264332" y="4985536"/>
            <a:ext cx="3420065" cy="11316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8264332" y="4572733"/>
            <a:ext cx="3420065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7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 userDrawn="1"/>
        </p:nvSpPr>
        <p:spPr>
          <a:xfrm>
            <a:off x="4377634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противолежащими углами 27"/>
          <p:cNvSpPr/>
          <p:nvPr userDrawn="1"/>
        </p:nvSpPr>
        <p:spPr>
          <a:xfrm>
            <a:off x="8272698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противолежащими углами 22"/>
          <p:cNvSpPr/>
          <p:nvPr userDrawn="1"/>
        </p:nvSpPr>
        <p:spPr>
          <a:xfrm>
            <a:off x="507602" y="1269000"/>
            <a:ext cx="3428398" cy="328500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одним скругленным углом 16"/>
          <p:cNvSpPr/>
          <p:nvPr userDrawn="1"/>
        </p:nvSpPr>
        <p:spPr>
          <a:xfrm>
            <a:off x="246000" y="5274000"/>
            <a:ext cx="11700000" cy="1665000"/>
          </a:xfrm>
          <a:prstGeom prst="round1Rect">
            <a:avLst>
              <a:gd name="adj" fmla="val 16985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6908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9122" y="1991790"/>
            <a:ext cx="5216878" cy="18872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9122" y="1104389"/>
            <a:ext cx="5216878" cy="883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30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459184" y="1991790"/>
            <a:ext cx="5216878" cy="18872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6459184" y="1104389"/>
            <a:ext cx="5216878" cy="883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 userDrawn="1"/>
        </p:nvSpPr>
        <p:spPr>
          <a:xfrm>
            <a:off x="507602" y="4149000"/>
            <a:ext cx="52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противолежащими углами 21"/>
          <p:cNvSpPr/>
          <p:nvPr userDrawn="1"/>
        </p:nvSpPr>
        <p:spPr>
          <a:xfrm>
            <a:off x="6460651" y="4149000"/>
            <a:ext cx="52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223500" y="2214000"/>
            <a:ext cx="11745000" cy="2654862"/>
          </a:xfrm>
          <a:prstGeom prst="round2DiagRect">
            <a:avLst>
              <a:gd name="adj1" fmla="val 0"/>
              <a:gd name="adj2" fmla="val 2354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 userDrawn="1"/>
        </p:nvSpPr>
        <p:spPr>
          <a:xfrm>
            <a:off x="4381801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8247664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 userDrawn="1"/>
        </p:nvSpPr>
        <p:spPr>
          <a:xfrm>
            <a:off x="507602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противолежащими углами 29"/>
          <p:cNvSpPr/>
          <p:nvPr userDrawn="1"/>
        </p:nvSpPr>
        <p:spPr>
          <a:xfrm>
            <a:off x="4381801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с двумя скругленными противолежащими углами 30"/>
          <p:cNvSpPr/>
          <p:nvPr userDrawn="1"/>
        </p:nvSpPr>
        <p:spPr>
          <a:xfrm>
            <a:off x="8247664" y="1275039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31"/>
          <p:cNvSpPr/>
          <p:nvPr userDrawn="1"/>
        </p:nvSpPr>
        <p:spPr>
          <a:xfrm>
            <a:off x="507602" y="3768860"/>
            <a:ext cx="34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073582" y="6308725"/>
            <a:ext cx="1596292" cy="360363"/>
          </a:xfrm>
          <a:prstGeom prst="rect">
            <a:avLst/>
          </a:prstGeom>
        </p:spPr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7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28251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4385967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15935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8255998" y="2844000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385967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15935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8255998" y="5355938"/>
            <a:ext cx="3420065" cy="58500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r" defTabSz="914400" rtl="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911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8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18038"/>
            <a:ext cx="12192000" cy="687603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скругленным углом 16"/>
          <p:cNvSpPr/>
          <p:nvPr userDrawn="1"/>
        </p:nvSpPr>
        <p:spPr>
          <a:xfrm rot="16200000" flipH="1">
            <a:off x="5705983" y="371981"/>
            <a:ext cx="6876037" cy="6096001"/>
          </a:xfrm>
          <a:prstGeom prst="round1Rect">
            <a:avLst>
              <a:gd name="adj" fmla="val 15422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 userDrawn="1"/>
        </p:nvSpPr>
        <p:spPr>
          <a:xfrm>
            <a:off x="507602" y="549275"/>
            <a:ext cx="11168460" cy="5759450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876300" y="909639"/>
            <a:ext cx="4859700" cy="108546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76300" y="1995106"/>
            <a:ext cx="4859700" cy="7138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76300" y="2709000"/>
            <a:ext cx="4859700" cy="323936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 marL="987552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3pPr>
            <a:lvl4pPr marL="18288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2860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lvl="0"/>
            <a:endParaRPr lang="ru-RU" dirty="0" smtClean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5376000" y="3744000"/>
            <a:ext cx="6816000" cy="311399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с одним скругленным углом 11"/>
          <p:cNvSpPr/>
          <p:nvPr userDrawn="1"/>
        </p:nvSpPr>
        <p:spPr>
          <a:xfrm rot="5400000">
            <a:off x="2930915" y="-2952358"/>
            <a:ext cx="6330167" cy="12191999"/>
          </a:xfrm>
          <a:prstGeom prst="round1Rect">
            <a:avLst>
              <a:gd name="adj" fmla="val 1166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одним скругленным углом 16"/>
          <p:cNvSpPr/>
          <p:nvPr userDrawn="1"/>
        </p:nvSpPr>
        <p:spPr>
          <a:xfrm rot="5400000">
            <a:off x="613636" y="-64363"/>
            <a:ext cx="6308728" cy="7536004"/>
          </a:xfrm>
          <a:prstGeom prst="round1Rect">
            <a:avLst>
              <a:gd name="adj" fmla="val 896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376001" y="549275"/>
            <a:ext cx="5939700" cy="144583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376000" y="1995106"/>
            <a:ext cx="5939699" cy="7138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001" y="2709000"/>
            <a:ext cx="5939700" cy="359972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 marL="987552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3pPr>
            <a:lvl4pPr marL="18288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4pPr>
            <a:lvl5pPr marL="2286000" indent="-384048"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Образец текста перечисление</a:t>
            </a:r>
          </a:p>
          <a:p>
            <a:pPr lvl="0"/>
            <a:endParaRPr lang="ru-RU" dirty="0" smtClean="0"/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3" name="Прямоугольник с одним скругленным углом 22"/>
          <p:cNvSpPr/>
          <p:nvPr userDrawn="1"/>
        </p:nvSpPr>
        <p:spPr>
          <a:xfrm rot="5400000">
            <a:off x="2042641" y="-2064084"/>
            <a:ext cx="570717" cy="4656002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46006E"/>
              </a:gs>
              <a:gs pos="100000">
                <a:schemeClr val="accent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одним скругленным углом 24"/>
          <p:cNvSpPr/>
          <p:nvPr userDrawn="1"/>
        </p:nvSpPr>
        <p:spPr>
          <a:xfrm rot="16200000" flipH="1">
            <a:off x="5715001" y="380999"/>
            <a:ext cx="6858000" cy="6096001"/>
          </a:xfrm>
          <a:prstGeom prst="round1Rect">
            <a:avLst>
              <a:gd name="adj" fmla="val 15422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549273"/>
            <a:ext cx="4140063" cy="1149549"/>
          </a:xfrm>
          <a:prstGeom prst="rect">
            <a:avLst/>
          </a:prstGeom>
        </p:spPr>
        <p:txBody>
          <a:bodyPr anchor="t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326000" y="1819328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 rot="16200000">
            <a:off x="3036137" y="-2601143"/>
            <a:ext cx="6074725" cy="11745000"/>
          </a:xfrm>
          <a:prstGeom prst="round2DiagRect">
            <a:avLst>
              <a:gd name="adj1" fmla="val 12068"/>
              <a:gd name="adj2" fmla="val 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326000" y="2179328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16300" y="1821619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516300" y="2830817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516300" y="3855258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16300" y="4878387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1326000" y="2832129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326000" y="3192129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1326000" y="3855258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1326000" y="4215258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1326000" y="4878387"/>
            <a:ext cx="3330001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326000" y="5238387"/>
            <a:ext cx="3330001" cy="5322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4" name="Прямоугольник с одним скругленным углом 23"/>
          <p:cNvSpPr/>
          <p:nvPr userDrawn="1"/>
        </p:nvSpPr>
        <p:spPr>
          <a:xfrm rot="16200000" flipH="1">
            <a:off x="5881957" y="-361681"/>
            <a:ext cx="5399089" cy="7220997"/>
          </a:xfrm>
          <a:prstGeom prst="round1Rect">
            <a:avLst>
              <a:gd name="adj" fmla="val 12609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одним скругленным углом 24"/>
          <p:cNvSpPr/>
          <p:nvPr userDrawn="1"/>
        </p:nvSpPr>
        <p:spPr>
          <a:xfrm rot="16200000" flipV="1">
            <a:off x="-1460999" y="1460999"/>
            <a:ext cx="6858002" cy="3936004"/>
          </a:xfrm>
          <a:prstGeom prst="round1Rect">
            <a:avLst>
              <a:gd name="adj" fmla="val 13486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015638" y="549273"/>
            <a:ext cx="6660425" cy="1149549"/>
          </a:xfrm>
          <a:prstGeom prst="rect">
            <a:avLst/>
          </a:prstGeom>
        </p:spPr>
        <p:txBody>
          <a:bodyPr anchor="t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/>
          </p:nvPr>
        </p:nvSpPr>
        <p:spPr>
          <a:xfrm>
            <a:off x="5016000" y="2008518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5016000" y="3436122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1"/>
          </p:nvPr>
        </p:nvSpPr>
        <p:spPr>
          <a:xfrm>
            <a:off x="5016000" y="4898763"/>
            <a:ext cx="720000" cy="722623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825700" y="2002377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825700" y="2362376"/>
            <a:ext cx="5850363" cy="106662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825700" y="3436122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825700" y="3796121"/>
            <a:ext cx="5850363" cy="10703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825700" y="4878387"/>
            <a:ext cx="5850363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825700" y="5238387"/>
            <a:ext cx="5850363" cy="10703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4" name="Прямоугольник с одним скругленным углом 23"/>
          <p:cNvSpPr/>
          <p:nvPr userDrawn="1"/>
        </p:nvSpPr>
        <p:spPr>
          <a:xfrm rot="16200000" flipV="1">
            <a:off x="-586228" y="1066498"/>
            <a:ext cx="5759450" cy="4725003"/>
          </a:xfrm>
          <a:prstGeom prst="round1Rect">
            <a:avLst>
              <a:gd name="adj" fmla="val 12609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скругленным углом 17"/>
          <p:cNvSpPr/>
          <p:nvPr userDrawn="1"/>
        </p:nvSpPr>
        <p:spPr>
          <a:xfrm>
            <a:off x="0" y="3429000"/>
            <a:ext cx="12192000" cy="3461832"/>
          </a:xfrm>
          <a:prstGeom prst="round1Rect">
            <a:avLst>
              <a:gd name="adj" fmla="val 16985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776000" y="5294377"/>
            <a:ext cx="3960000" cy="653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776000" y="4893622"/>
            <a:ext cx="3960000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26" name="Content Placeholder 3"/>
          <p:cNvSpPr>
            <a:spLocks noGrp="1"/>
          </p:cNvSpPr>
          <p:nvPr>
            <p:ph sz="half" idx="21"/>
          </p:nvPr>
        </p:nvSpPr>
        <p:spPr>
          <a:xfrm>
            <a:off x="516300" y="4905921"/>
            <a:ext cx="1038656" cy="1042441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715700" y="5294377"/>
            <a:ext cx="3960000" cy="6539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715700" y="4893622"/>
            <a:ext cx="3960000" cy="4007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456000" y="4905921"/>
            <a:ext cx="1038656" cy="1042441"/>
          </a:xfrm>
          <a:prstGeom prst="ellipse">
            <a:avLst/>
          </a:prstGeom>
          <a:ln w="12700">
            <a:noFill/>
          </a:ln>
        </p:spPr>
        <p:txBody>
          <a:bodyPr/>
          <a:lstStyle>
            <a:lvl1pPr>
              <a:defRPr sz="1200"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0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 userDrawn="1"/>
        </p:nvSpPr>
        <p:spPr>
          <a:xfrm>
            <a:off x="507602" y="909637"/>
            <a:ext cx="11168460" cy="3635921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chemeClr val="bg1"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одним скругленным углом 16"/>
          <p:cNvSpPr/>
          <p:nvPr userDrawn="1"/>
        </p:nvSpPr>
        <p:spPr>
          <a:xfrm>
            <a:off x="0" y="5274000"/>
            <a:ext cx="12192000" cy="1616832"/>
          </a:xfrm>
          <a:prstGeom prst="round1Rect">
            <a:avLst>
              <a:gd name="adj" fmla="val 30835"/>
            </a:avLst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27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9122" y="1991790"/>
            <a:ext cx="5216878" cy="18872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9122" y="1104389"/>
            <a:ext cx="5216878" cy="883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554" y="144000"/>
            <a:ext cx="579988" cy="630000"/>
          </a:xfrm>
          <a:prstGeom prst="rect">
            <a:avLst/>
          </a:prstGeom>
        </p:spPr>
      </p:pic>
      <p:sp>
        <p:nvSpPr>
          <p:cNvPr id="30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515938" y="279001"/>
            <a:ext cx="11160124" cy="630637"/>
          </a:xfrm>
          <a:prstGeom prst="rect">
            <a:avLst/>
          </a:prstGeo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459184" y="1991790"/>
            <a:ext cx="5216878" cy="18872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Описание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6459184" y="1104389"/>
            <a:ext cx="5216878" cy="8830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 userDrawn="1"/>
        </p:nvSpPr>
        <p:spPr>
          <a:xfrm>
            <a:off x="507602" y="4149000"/>
            <a:ext cx="52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противолежащими углами 24"/>
          <p:cNvSpPr/>
          <p:nvPr userDrawn="1"/>
        </p:nvSpPr>
        <p:spPr>
          <a:xfrm>
            <a:off x="6460651" y="4149000"/>
            <a:ext cx="5228398" cy="2172078"/>
          </a:xfrm>
          <a:prstGeom prst="round2DiagRect">
            <a:avLst>
              <a:gd name="adj1" fmla="val 0"/>
              <a:gd name="adj2" fmla="val 16910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0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11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9771" y="6308725"/>
            <a:ext cx="1596292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4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3" r:id="rId2"/>
    <p:sldLayoutId id="2147483894" r:id="rId3"/>
    <p:sldLayoutId id="2147483895" r:id="rId4"/>
    <p:sldLayoutId id="2147483914" r:id="rId5"/>
    <p:sldLayoutId id="2147483896" r:id="rId6"/>
    <p:sldLayoutId id="2147483911" r:id="rId7"/>
    <p:sldLayoutId id="2147483897" r:id="rId8"/>
    <p:sldLayoutId id="2147483898" r:id="rId9"/>
    <p:sldLayoutId id="2147483899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None/>
        <a:defRPr sz="4800" kern="1200" baseline="0">
          <a:solidFill>
            <a:srgbClr val="FF0000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7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pos="7355">
          <p15:clr>
            <a:srgbClr val="F26B43"/>
          </p15:clr>
        </p15:guide>
        <p15:guide id="7" pos="552">
          <p15:clr>
            <a:srgbClr val="F26B43"/>
          </p15:clr>
        </p15:guide>
        <p15:guide id="8" pos="325">
          <p15:clr>
            <a:srgbClr val="F26B43"/>
          </p15:clr>
        </p15:guide>
        <p15:guide id="9" pos="7128">
          <p15:clr>
            <a:srgbClr val="F26B43"/>
          </p15:clr>
        </p15:guide>
        <p15:guide id="10" pos="3840">
          <p15:clr>
            <a:srgbClr val="F26B43"/>
          </p15:clr>
        </p15:guide>
        <p15:guide id="11" orient="horz" pos="57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11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9771" y="6308725"/>
            <a:ext cx="1596292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24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4" r:id="rId2"/>
    <p:sldLayoutId id="2147483885" r:id="rId3"/>
    <p:sldLayoutId id="2147483886" r:id="rId4"/>
    <p:sldLayoutId id="2147483915" r:id="rId5"/>
    <p:sldLayoutId id="2147483887" r:id="rId6"/>
    <p:sldLayoutId id="2147483912" r:id="rId7"/>
    <p:sldLayoutId id="2147483888" r:id="rId8"/>
    <p:sldLayoutId id="2147483889" r:id="rId9"/>
    <p:sldLayoutId id="214748389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None/>
        <a:defRPr sz="4800" kern="1200" baseline="0">
          <a:solidFill>
            <a:srgbClr val="FF0000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7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pos="7355">
          <p15:clr>
            <a:srgbClr val="F26B43"/>
          </p15:clr>
        </p15:guide>
        <p15:guide id="7" pos="552">
          <p15:clr>
            <a:srgbClr val="F26B43"/>
          </p15:clr>
        </p15:guide>
        <p15:guide id="8" pos="325">
          <p15:clr>
            <a:srgbClr val="F26B43"/>
          </p15:clr>
        </p15:guide>
        <p15:guide id="9" pos="7128">
          <p15:clr>
            <a:srgbClr val="F26B43"/>
          </p15:clr>
        </p15:guide>
        <p15:guide id="10" pos="3840">
          <p15:clr>
            <a:srgbClr val="F26B43"/>
          </p15:clr>
        </p15:guide>
        <p15:guide id="11" orient="horz" pos="57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6006E"/>
              </a:gs>
              <a:gs pos="100000">
                <a:schemeClr val="tx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5938" y="6308725"/>
            <a:ext cx="4140063" cy="360363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1100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9771" y="6308725"/>
            <a:ext cx="1596292" cy="36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3836835B-2651-4DA9-BBA3-14F7095E4B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9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16" r:id="rId5"/>
    <p:sldLayoutId id="2147483907" r:id="rId6"/>
    <p:sldLayoutId id="2147483913" r:id="rId7"/>
    <p:sldLayoutId id="2147483908" r:id="rId8"/>
    <p:sldLayoutId id="2147483909" r:id="rId9"/>
    <p:sldLayoutId id="2147483910" r:id="rId10"/>
    <p:sldLayoutId id="21474839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None/>
        <a:defRPr sz="4800" kern="1200" baseline="0">
          <a:solidFill>
            <a:srgbClr val="FF0000"/>
          </a:solidFill>
          <a:latin typeface="Segoe UI Black" panose="020B0A02040204020203" pitchFamily="34" charset="0"/>
          <a:ea typeface="Segoe UI Black" panose="020B0A02040204020203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37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pos="7355">
          <p15:clr>
            <a:srgbClr val="F26B43"/>
          </p15:clr>
        </p15:guide>
        <p15:guide id="7" pos="552">
          <p15:clr>
            <a:srgbClr val="F26B43"/>
          </p15:clr>
        </p15:guide>
        <p15:guide id="8" pos="325">
          <p15:clr>
            <a:srgbClr val="F26B43"/>
          </p15:clr>
        </p15:guide>
        <p15:guide id="9" pos="7128">
          <p15:clr>
            <a:srgbClr val="F26B43"/>
          </p15:clr>
        </p15:guide>
        <p15:guide id="10" pos="3840">
          <p15:clr>
            <a:srgbClr val="F26B43"/>
          </p15:clr>
        </p15:guide>
        <p15:guide id="11" orient="horz" pos="5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12" Type="http://schemas.microsoft.com/office/2007/relationships/hdphoto" Target="../media/hdphoto13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14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15938" y="549275"/>
            <a:ext cx="11160125" cy="5759450"/>
          </a:xfrm>
          <a:prstGeom prst="round2DiagRect">
            <a:avLst>
              <a:gd name="adj1" fmla="val 12121"/>
              <a:gd name="adj2" fmla="val 22129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158;p19"/>
          <p:cNvSpPr txBox="1">
            <a:spLocks/>
          </p:cNvSpPr>
          <p:nvPr/>
        </p:nvSpPr>
        <p:spPr>
          <a:xfrm>
            <a:off x="831000" y="1745038"/>
            <a:ext cx="7875000" cy="20438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 этих аналитиков в </a:t>
            </a:r>
            <a:r>
              <a:rPr lang="ru-RU" sz="4400" b="1" dirty="0" err="1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Agile</a:t>
            </a:r>
            <a:r>
              <a:rPr lang="ru-RU" sz="4400" b="1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ru-RU" sz="4400" b="1" dirty="0" smtClean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что‒то </a:t>
            </a:r>
            <a:r>
              <a:rPr lang="ru-RU" sz="4400" b="1" dirty="0">
                <a:solidFill>
                  <a:schemeClr val="bg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с головой</a:t>
            </a:r>
            <a:endParaRPr lang="en-US" sz="4400" b="1" dirty="0">
              <a:solidFill>
                <a:schemeClr val="bg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с одним скругленным углом 18"/>
          <p:cNvSpPr/>
          <p:nvPr/>
        </p:nvSpPr>
        <p:spPr>
          <a:xfrm flipV="1">
            <a:off x="0" y="0"/>
            <a:ext cx="3216000" cy="1269000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33979"/>
            <a:ext cx="2205061" cy="735021"/>
          </a:xfrm>
          <a:prstGeom prst="rect">
            <a:avLst/>
          </a:prstGeom>
        </p:spPr>
      </p:pic>
      <p:sp>
        <p:nvSpPr>
          <p:cNvPr id="16" name="Нижний колонтитул 13"/>
          <p:cNvSpPr txBox="1">
            <a:spLocks/>
          </p:cNvSpPr>
          <p:nvPr/>
        </p:nvSpPr>
        <p:spPr>
          <a:xfrm>
            <a:off x="515938" y="6308725"/>
            <a:ext cx="5130062" cy="360363"/>
          </a:xfrm>
          <a:prstGeom prst="rect">
            <a:avLst/>
          </a:prstGeom>
        </p:spPr>
        <p:txBody>
          <a:bodyPr lIns="0" r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©202</a:t>
            </a:r>
            <a:r>
              <a:rPr lang="en-US" sz="1100" dirty="0" smtClean="0"/>
              <a:t>1</a:t>
            </a:r>
            <a:r>
              <a:rPr lang="ru-RU" sz="1100" dirty="0" smtClean="0"/>
              <a:t> «</a:t>
            </a:r>
            <a:r>
              <a:rPr lang="ru-RU" sz="1100" dirty="0" err="1" smtClean="0"/>
              <a:t>Неофлекс</a:t>
            </a:r>
            <a:r>
              <a:rPr lang="ru-RU" sz="1100" dirty="0" smtClean="0"/>
              <a:t>». </a:t>
            </a:r>
            <a:r>
              <a:rPr lang="ru-RU" sz="1100" dirty="0"/>
              <a:t>Специально для </a:t>
            </a:r>
            <a:r>
              <a:rPr lang="en-US" sz="1100" dirty="0"/>
              <a:t>Analyst Days </a:t>
            </a:r>
            <a:r>
              <a:rPr lang="en-US" sz="1100" dirty="0" smtClean="0"/>
              <a:t>12. </a:t>
            </a:r>
            <a:r>
              <a:rPr lang="ru-RU" sz="1100" dirty="0" smtClean="0"/>
              <a:t>Все права защищены</a:t>
            </a:r>
            <a:r>
              <a:rPr lang="en-US" sz="1100" dirty="0" smtClean="0"/>
              <a:t>.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grpSp>
        <p:nvGrpSpPr>
          <p:cNvPr id="12" name="Google Shape;15181;p70"/>
          <p:cNvGrpSpPr/>
          <p:nvPr/>
        </p:nvGrpSpPr>
        <p:grpSpPr>
          <a:xfrm>
            <a:off x="9869734" y="3781608"/>
            <a:ext cx="861266" cy="1070951"/>
            <a:chOff x="2939069" y="2902523"/>
            <a:chExt cx="161856" cy="201261"/>
          </a:xfrm>
          <a:solidFill>
            <a:schemeClr val="bg2"/>
          </a:solidFill>
        </p:grpSpPr>
        <p:sp>
          <p:nvSpPr>
            <p:cNvPr id="23" name="Google Shape;15185;p70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5186;p70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5187;p70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" name="Google Shape;13403;p67"/>
          <p:cNvGrpSpPr/>
          <p:nvPr/>
        </p:nvGrpSpPr>
        <p:grpSpPr>
          <a:xfrm>
            <a:off x="8508764" y="4231396"/>
            <a:ext cx="1600292" cy="2055406"/>
            <a:chOff x="6248078" y="3784468"/>
            <a:chExt cx="277263" cy="356115"/>
          </a:xfrm>
          <a:solidFill>
            <a:schemeClr val="bg2"/>
          </a:solidFill>
        </p:grpSpPr>
        <p:sp>
          <p:nvSpPr>
            <p:cNvPr id="30" name="Google Shape;13404;p67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3405;p67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3406;p67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3407;p67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3408;p67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" name="Google Shape;13430;p67"/>
          <p:cNvGrpSpPr/>
          <p:nvPr/>
        </p:nvGrpSpPr>
        <p:grpSpPr>
          <a:xfrm>
            <a:off x="7481326" y="5071108"/>
            <a:ext cx="954674" cy="1214279"/>
            <a:chOff x="4896229" y="3785989"/>
            <a:chExt cx="278784" cy="354594"/>
          </a:xfrm>
          <a:solidFill>
            <a:srgbClr val="F6C94C"/>
          </a:solidFill>
        </p:grpSpPr>
        <p:sp>
          <p:nvSpPr>
            <p:cNvPr id="26" name="Google Shape;13431;p67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3432;p67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3433;p67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3434;p67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3435;p67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3436;p67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8" name="Google Shape;13748;p67"/>
          <p:cNvGrpSpPr/>
          <p:nvPr/>
        </p:nvGrpSpPr>
        <p:grpSpPr>
          <a:xfrm>
            <a:off x="10189600" y="5149567"/>
            <a:ext cx="880470" cy="1135246"/>
            <a:chOff x="6698441" y="2414530"/>
            <a:chExt cx="277644" cy="357984"/>
          </a:xfrm>
          <a:solidFill>
            <a:srgbClr val="F6C94C"/>
          </a:solidFill>
        </p:grpSpPr>
        <p:sp>
          <p:nvSpPr>
            <p:cNvPr id="39" name="Google Shape;13749;p67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3750;p67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3751;p67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3752;p67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3753;p67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3754;p67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" name="Google Shape;13517;p67"/>
          <p:cNvGrpSpPr/>
          <p:nvPr/>
        </p:nvGrpSpPr>
        <p:grpSpPr>
          <a:xfrm>
            <a:off x="6176085" y="4698674"/>
            <a:ext cx="1197552" cy="1588314"/>
            <a:chOff x="5349253" y="3346936"/>
            <a:chExt cx="265922" cy="352693"/>
          </a:xfrm>
          <a:solidFill>
            <a:srgbClr val="F6C94C"/>
          </a:solidFill>
        </p:grpSpPr>
        <p:sp>
          <p:nvSpPr>
            <p:cNvPr id="46" name="Google Shape;13518;p67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3519;p67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3520;p67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3521;p67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3522;p67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3523;p67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2" name="Google Shape;13524;p67"/>
          <p:cNvGrpSpPr/>
          <p:nvPr/>
        </p:nvGrpSpPr>
        <p:grpSpPr>
          <a:xfrm>
            <a:off x="5148412" y="5008439"/>
            <a:ext cx="950215" cy="1270852"/>
            <a:chOff x="4907159" y="3346936"/>
            <a:chExt cx="264845" cy="354214"/>
          </a:xfrm>
          <a:solidFill>
            <a:srgbClr val="F6C94C"/>
          </a:solidFill>
        </p:grpSpPr>
        <p:sp>
          <p:nvSpPr>
            <p:cNvPr id="53" name="Google Shape;13525;p67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3526;p67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" name="Google Shape;13860;p67"/>
          <p:cNvGrpSpPr/>
          <p:nvPr/>
        </p:nvGrpSpPr>
        <p:grpSpPr>
          <a:xfrm>
            <a:off x="4193371" y="5214405"/>
            <a:ext cx="832269" cy="1064886"/>
            <a:chOff x="7147315" y="1969046"/>
            <a:chExt cx="279513" cy="357636"/>
          </a:xfrm>
          <a:solidFill>
            <a:srgbClr val="F6C94C"/>
          </a:solidFill>
        </p:grpSpPr>
        <p:sp>
          <p:nvSpPr>
            <p:cNvPr id="56" name="Google Shape;13861;p67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3862;p67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3863;p67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3864;p67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3865;p67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3866;p67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3867;p67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3" name="Google Shape;13496;p67"/>
          <p:cNvGrpSpPr/>
          <p:nvPr/>
        </p:nvGrpSpPr>
        <p:grpSpPr>
          <a:xfrm>
            <a:off x="3479910" y="5504054"/>
            <a:ext cx="582612" cy="777815"/>
            <a:chOff x="7156344" y="3347696"/>
            <a:chExt cx="264465" cy="353074"/>
          </a:xfrm>
          <a:solidFill>
            <a:srgbClr val="F6C94C"/>
          </a:solidFill>
        </p:grpSpPr>
        <p:sp>
          <p:nvSpPr>
            <p:cNvPr id="64" name="Google Shape;13497;p67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3498;p67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3499;p67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3500;p67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3501;p67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9556301" y="783023"/>
            <a:ext cx="1862349" cy="18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594975" y="6308725"/>
            <a:ext cx="1597025" cy="360363"/>
          </a:xfrm>
        </p:spPr>
        <p:txBody>
          <a:bodyPr/>
          <a:lstStyle/>
          <a:p>
            <a:fld id="{3836835B-2651-4DA9-BBA3-14F7095E4B9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Google Shape;158;p19"/>
          <p:cNvSpPr txBox="1">
            <a:spLocks/>
          </p:cNvSpPr>
          <p:nvPr/>
        </p:nvSpPr>
        <p:spPr>
          <a:xfrm>
            <a:off x="4296000" y="2520404"/>
            <a:ext cx="7019700" cy="544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МЕХАНИКА</a:t>
            </a:r>
          </a:p>
        </p:txBody>
      </p:sp>
      <p:sp>
        <p:nvSpPr>
          <p:cNvPr id="10" name="Google Shape;158;p19"/>
          <p:cNvSpPr txBox="1">
            <a:spLocks/>
          </p:cNvSpPr>
          <p:nvPr/>
        </p:nvSpPr>
        <p:spPr>
          <a:xfrm>
            <a:off x="5015999" y="3040128"/>
            <a:ext cx="6299701" cy="900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хотят в </a:t>
            </a:r>
            <a:r>
              <a:rPr lang="en-US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 </a:t>
            </a:r>
            <a:r>
              <a:rPr lang="ru-RU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аналитика?</a:t>
            </a: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2" y="-8885"/>
            <a:ext cx="3705996" cy="686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Автосервис абстрактная концепция иллюстрации. автосервис, ремонт и техническое обслуживание автомобилей, ремонт автомобилей, диагностика двигателей, ремонт транспорта. Бесплатные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393" y="1400791"/>
            <a:ext cx="3278673" cy="32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9700" y="43740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>
                <a:solidFill>
                  <a:schemeClr val="accent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далее:</a:t>
            </a: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ПРАКТИКА</a:t>
            </a:r>
            <a:endParaRPr lang="ru-RU" sz="28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4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с одним скругленным углом 53"/>
          <p:cNvSpPr/>
          <p:nvPr/>
        </p:nvSpPr>
        <p:spPr>
          <a:xfrm flipH="1" flipV="1">
            <a:off x="529825" y="4320659"/>
            <a:ext cx="11135846" cy="1971057"/>
          </a:xfrm>
          <a:prstGeom prst="round1Rect">
            <a:avLst>
              <a:gd name="adj" fmla="val 50000"/>
            </a:avLst>
          </a:prstGeom>
          <a:solidFill>
            <a:srgbClr val="C1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8819700" cy="620573"/>
          </a:xfrm>
        </p:spPr>
        <p:txBody>
          <a:bodyPr/>
          <a:lstStyle/>
          <a:p>
            <a:r>
              <a:rPr lang="ru-RU" dirty="0" smtClean="0"/>
              <a:t>Хотят лес требований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1289" y="763441"/>
            <a:ext cx="4626434" cy="4735935"/>
          </a:xfrm>
          <a:prstGeom prst="rect">
            <a:avLst/>
          </a:prstGeom>
          <a:effectLst>
            <a:outerShdw blurRad="508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4981289" y="4908945"/>
            <a:ext cx="1935000" cy="309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419709">
            <a:off x="2374537" y="4500991"/>
            <a:ext cx="148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User Stories</a:t>
            </a:r>
            <a:endParaRPr lang="en-US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811289" y="4431889"/>
            <a:ext cx="3015000" cy="2571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259073">
            <a:off x="3571655" y="5062293"/>
            <a:ext cx="150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Тема</a:t>
            </a:r>
            <a:r>
              <a:rPr lang="en-US" b="1" dirty="0" smtClean="0"/>
              <a:t> \ Epic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41000" y="3682961"/>
            <a:ext cx="225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</a:t>
            </a:r>
            <a:r>
              <a:rPr lang="en-US" b="1" dirty="0" smtClean="0"/>
              <a:t> \ Tasks</a:t>
            </a:r>
            <a:endParaRPr lang="en-US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508716" y="3879000"/>
            <a:ext cx="3057573" cy="9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88904" flipH="1">
            <a:off x="6864915" y="1764755"/>
            <a:ext cx="4219543" cy="4319414"/>
          </a:xfrm>
          <a:prstGeom prst="rect">
            <a:avLst/>
          </a:prstGeom>
          <a:effectLst>
            <a:outerShdw blurRad="508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4988909" y="5182531"/>
            <a:ext cx="3637380" cy="5974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79" y="2813104"/>
            <a:ext cx="7154421" cy="3130059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8819700" cy="620573"/>
          </a:xfrm>
        </p:spPr>
        <p:txBody>
          <a:bodyPr/>
          <a:lstStyle/>
          <a:p>
            <a:r>
              <a:rPr lang="ru-RU" dirty="0" smtClean="0"/>
              <a:t>Хотят </a:t>
            </a:r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rot="5400000">
            <a:off x="5529332" y="-3032668"/>
            <a:ext cx="1088336" cy="10125000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>
              <a:spcBef>
                <a:spcPts val="600"/>
              </a:spcBef>
            </a:pPr>
            <a:r>
              <a:rPr lang="ru-RU" b="1" dirty="0" smtClean="0"/>
              <a:t>Как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&lt;роль&gt;</a:t>
            </a:r>
            <a:r>
              <a:rPr lang="ru-RU" b="1" dirty="0" smtClean="0"/>
              <a:t> я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&lt;хочу..&gt;</a:t>
            </a:r>
            <a:r>
              <a:rPr lang="ru-RU" b="1" dirty="0" smtClean="0"/>
              <a:t>, чтобы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&lt;цель&gt;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b="1" dirty="0" smtClean="0"/>
              <a:t>As a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&lt;role&gt;</a:t>
            </a:r>
            <a:r>
              <a:rPr lang="en-US" b="1" dirty="0" smtClean="0"/>
              <a:t> I want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&lt;some goal&gt;</a:t>
            </a:r>
            <a:r>
              <a:rPr lang="en-US" b="1" dirty="0" smtClean="0"/>
              <a:t> so that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&lt;some reason&gt;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2373" y="5943742"/>
            <a:ext cx="4027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оригинал: </a:t>
            </a:r>
            <a:r>
              <a:rPr lang="en-US" sz="1000" dirty="0" smtClean="0"/>
              <a:t>https</a:t>
            </a:r>
            <a:r>
              <a:rPr lang="en-US" sz="1000" dirty="0"/>
              <a:t>://twitter.com/steffenk/status/510005338545074177</a:t>
            </a:r>
          </a:p>
        </p:txBody>
      </p:sp>
    </p:spTree>
    <p:extLst>
      <p:ext uri="{BB962C8B-B14F-4D97-AF65-F5344CB8AC3E}">
        <p14:creationId xmlns:p14="http://schemas.microsoft.com/office/powerpoint/2010/main" val="21830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8819700" cy="620573"/>
          </a:xfrm>
        </p:spPr>
        <p:txBody>
          <a:bodyPr/>
          <a:lstStyle/>
          <a:p>
            <a:r>
              <a:rPr lang="ru-RU" dirty="0" smtClean="0"/>
              <a:t>Хотят </a:t>
            </a:r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 rot="5400000">
            <a:off x="5529332" y="-3032668"/>
            <a:ext cx="1088336" cy="10125000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1">
              <a:spcBef>
                <a:spcPts val="600"/>
              </a:spcBef>
            </a:pPr>
            <a:r>
              <a:rPr lang="ru-RU" b="1" dirty="0" smtClean="0"/>
              <a:t>Как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&lt;роль&gt;</a:t>
            </a:r>
            <a:r>
              <a:rPr lang="ru-RU" b="1" dirty="0" smtClean="0"/>
              <a:t> я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&lt;хочу..&gt;</a:t>
            </a:r>
            <a:r>
              <a:rPr lang="ru-RU" b="1" dirty="0" smtClean="0"/>
              <a:t>, чтобы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&lt;цель&gt;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b="1" dirty="0" smtClean="0"/>
              <a:t>As a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&lt;role&gt;</a:t>
            </a:r>
            <a:r>
              <a:rPr lang="en-US" b="1" dirty="0" smtClean="0"/>
              <a:t> I want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&lt;some goal&gt;</a:t>
            </a:r>
            <a:r>
              <a:rPr lang="en-US" b="1" dirty="0" smtClean="0"/>
              <a:t> so that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&lt;some reason&gt;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Google Shape;158;p19"/>
          <p:cNvSpPr txBox="1">
            <a:spLocks/>
          </p:cNvSpPr>
          <p:nvPr/>
        </p:nvSpPr>
        <p:spPr>
          <a:xfrm>
            <a:off x="1511731" y="3323509"/>
            <a:ext cx="8190000" cy="722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cs typeface="Segoe UI" panose="020B0502040204020203" pitchFamily="34" charset="0"/>
              </a:rPr>
              <a:t>Ценная</a:t>
            </a:r>
            <a:endParaRPr lang="ru-RU" sz="1800" b="1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  <a:cs typeface="Segoe UI" panose="020B0502040204020203" pitchFamily="34" charset="0"/>
              </a:rPr>
              <a:t>Признана заказчиком и принята командо</a:t>
            </a:r>
            <a:r>
              <a:rPr lang="ru-RU" sz="1800" dirty="0">
                <a:solidFill>
                  <a:schemeClr val="tx2"/>
                </a:solidFill>
                <a:cs typeface="Segoe UI" panose="020B0502040204020203" pitchFamily="34" charset="0"/>
              </a:rPr>
              <a:t>й</a:t>
            </a:r>
            <a:endParaRPr lang="en-US" sz="1800" dirty="0">
              <a:solidFill>
                <a:schemeClr val="tx2"/>
              </a:solidFill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18" name="Google Shape;158;p19"/>
          <p:cNvSpPr txBox="1">
            <a:spLocks/>
          </p:cNvSpPr>
          <p:nvPr/>
        </p:nvSpPr>
        <p:spPr>
          <a:xfrm>
            <a:off x="1511731" y="2675126"/>
            <a:ext cx="8190000" cy="595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cs typeface="Segoe UI" panose="020B0502040204020203" pitchFamily="34" charset="0"/>
              </a:rPr>
              <a:t>Независимая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  <a:cs typeface="Segoe UI" panose="020B0502040204020203" pitchFamily="34" charset="0"/>
              </a:rPr>
              <a:t>Описывает конкретную потребность бизнеса</a:t>
            </a:r>
          </a:p>
        </p:txBody>
      </p:sp>
      <p:sp>
        <p:nvSpPr>
          <p:cNvPr id="19" name="Google Shape;158;p19"/>
          <p:cNvSpPr txBox="1">
            <a:spLocks/>
          </p:cNvSpPr>
          <p:nvPr/>
        </p:nvSpPr>
        <p:spPr>
          <a:xfrm>
            <a:off x="1511731" y="3993749"/>
            <a:ext cx="8190000" cy="657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cs typeface="Segoe UI" panose="020B0502040204020203" pitchFamily="34" charset="0"/>
              </a:rPr>
              <a:t>Простая</a:t>
            </a:r>
            <a:endParaRPr lang="ru-RU" sz="1800" b="1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2"/>
                </a:solidFill>
                <a:cs typeface="Segoe UI" panose="020B0502040204020203" pitchFamily="34" charset="0"/>
              </a:rPr>
              <a:t>Н</a:t>
            </a:r>
            <a:r>
              <a:rPr lang="ru-RU" sz="1800" dirty="0" smtClean="0">
                <a:solidFill>
                  <a:schemeClr val="tx2"/>
                </a:solidFill>
                <a:cs typeface="Segoe UI" panose="020B0502040204020203" pitchFamily="34" charset="0"/>
              </a:rPr>
              <a:t>ет смысла делить на меньшие части</a:t>
            </a:r>
          </a:p>
        </p:txBody>
      </p:sp>
      <p:sp>
        <p:nvSpPr>
          <p:cNvPr id="20" name="Google Shape;158;p19"/>
          <p:cNvSpPr txBox="1">
            <a:spLocks/>
          </p:cNvSpPr>
          <p:nvPr/>
        </p:nvSpPr>
        <p:spPr>
          <a:xfrm>
            <a:off x="1511731" y="4651681"/>
            <a:ext cx="8190000" cy="697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cs typeface="Segoe UI" panose="020B0502040204020203" pitchFamily="34" charset="0"/>
              </a:rPr>
              <a:t>Понятная</a:t>
            </a:r>
            <a:endParaRPr lang="ru-RU" sz="1800" b="1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  <a:cs typeface="Segoe UI" panose="020B0502040204020203" pitchFamily="34" charset="0"/>
              </a:rPr>
              <a:t>Ясно, как протестировать</a:t>
            </a:r>
            <a:endParaRPr lang="en-US" sz="1800" dirty="0">
              <a:solidFill>
                <a:schemeClr val="tx2"/>
              </a:solidFill>
              <a:cs typeface="Segoe UI" panose="020B0502040204020203" pitchFamily="34" charset="0"/>
            </a:endParaRPr>
          </a:p>
        </p:txBody>
      </p:sp>
      <p:sp>
        <p:nvSpPr>
          <p:cNvPr id="21" name="Google Shape;158;p19"/>
          <p:cNvSpPr txBox="1">
            <a:spLocks/>
          </p:cNvSpPr>
          <p:nvPr/>
        </p:nvSpPr>
        <p:spPr>
          <a:xfrm>
            <a:off x="1511731" y="5307496"/>
            <a:ext cx="8190000" cy="615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cs typeface="Segoe UI" panose="020B0502040204020203" pitchFamily="34" charset="0"/>
              </a:rPr>
              <a:t>Детальная</a:t>
            </a:r>
            <a:endParaRPr lang="ru-RU" sz="1800" b="1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  <a:cs typeface="Segoe UI" panose="020B0502040204020203" pitchFamily="34" charset="0"/>
              </a:rPr>
              <a:t>Информативное описание</a:t>
            </a:r>
            <a:endParaRPr lang="en-US" sz="1800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2"/>
              </a:solidFill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01000" y="3351288"/>
            <a:ext cx="3318000" cy="1814147"/>
            <a:chOff x="7401000" y="3351288"/>
            <a:chExt cx="3318000" cy="1814147"/>
          </a:xfrm>
        </p:grpSpPr>
        <p:pic>
          <p:nvPicPr>
            <p:cNvPr id="1026" name="Picture 2" descr="O Ring HD Stock Images | Shutte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8" t="21563" r="8480" b="16007"/>
            <a:stretch/>
          </p:blipFill>
          <p:spPr bwMode="auto">
            <a:xfrm>
              <a:off x="7401000" y="3500435"/>
              <a:ext cx="2970000" cy="166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9696000" y="3351288"/>
              <a:ext cx="1023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o</a:t>
              </a:r>
              <a:r>
                <a:rPr lang="en-US" dirty="0" err="1" smtClean="0"/>
                <a:t>-ring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19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8819700" cy="620573"/>
          </a:xfrm>
        </p:spPr>
        <p:txBody>
          <a:bodyPr/>
          <a:lstStyle/>
          <a:p>
            <a:r>
              <a:rPr lang="ru-RU" dirty="0" smtClean="0"/>
              <a:t>Хотят документацию</a:t>
            </a:r>
            <a:endParaRPr lang="en-US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5400000">
            <a:off x="2671832" y="13168"/>
            <a:ext cx="1088336" cy="4410000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Отдельного типа работ</a:t>
            </a:r>
            <a:r>
              <a:rPr lang="ru-RU" b="1" dirty="0" smtClean="0"/>
              <a:t> 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/>
              <a:t>по документации в </a:t>
            </a:r>
            <a:r>
              <a:rPr lang="en-US" b="1" dirty="0" smtClean="0"/>
              <a:t>Agile</a:t>
            </a:r>
            <a:r>
              <a:rPr lang="ru-RU" b="1" dirty="0" smtClean="0"/>
              <a:t> — нет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8157" y="1975999"/>
            <a:ext cx="62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VS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65469" y="2762339"/>
            <a:ext cx="1450919" cy="940050"/>
            <a:chOff x="5455081" y="2904802"/>
            <a:chExt cx="1122156" cy="727044"/>
          </a:xfrm>
        </p:grpSpPr>
        <p:sp>
          <p:nvSpPr>
            <p:cNvPr id="23" name="Google Shape;10668;p60"/>
            <p:cNvSpPr/>
            <p:nvPr/>
          </p:nvSpPr>
          <p:spPr>
            <a:xfrm rot="16200000">
              <a:off x="5994464" y="3269569"/>
              <a:ext cx="354126" cy="309866"/>
            </a:xfrm>
            <a:custGeom>
              <a:avLst/>
              <a:gdLst/>
              <a:ahLst/>
              <a:cxnLst/>
              <a:rect l="l" t="t" r="r" b="b"/>
              <a:pathLst>
                <a:path w="12810" h="11209" fill="none" extrusionOk="0">
                  <a:moveTo>
                    <a:pt x="1" y="0"/>
                  </a:moveTo>
                  <a:lnTo>
                    <a:pt x="1" y="0"/>
                  </a:lnTo>
                  <a:cubicBezTo>
                    <a:pt x="6372" y="0"/>
                    <a:pt x="10542" y="3803"/>
                    <a:pt x="12810" y="11208"/>
                  </a:cubicBez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0669;p60"/>
            <p:cNvSpPr/>
            <p:nvPr/>
          </p:nvSpPr>
          <p:spPr>
            <a:xfrm rot="16200000">
              <a:off x="5411276" y="2948607"/>
              <a:ext cx="342158" cy="254548"/>
            </a:xfrm>
            <a:custGeom>
              <a:avLst/>
              <a:gdLst/>
              <a:ahLst/>
              <a:cxnLst/>
              <a:rect l="l" t="t" r="r" b="b"/>
              <a:pathLst>
                <a:path w="12377" h="9208" fill="none" extrusionOk="0">
                  <a:moveTo>
                    <a:pt x="1" y="9207"/>
                  </a:moveTo>
                  <a:cubicBezTo>
                    <a:pt x="1635" y="3870"/>
                    <a:pt x="6539" y="1"/>
                    <a:pt x="12376" y="1"/>
                  </a:cubicBez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0670;p60"/>
            <p:cNvSpPr/>
            <p:nvPr/>
          </p:nvSpPr>
          <p:spPr>
            <a:xfrm rot="16200000">
              <a:off x="6279353" y="2949076"/>
              <a:ext cx="342158" cy="253611"/>
            </a:xfrm>
            <a:custGeom>
              <a:avLst/>
              <a:gdLst/>
              <a:ahLst/>
              <a:cxnLst/>
              <a:rect l="l" t="t" r="r" b="b"/>
              <a:pathLst>
                <a:path w="12377" h="9174" fill="none" extrusionOk="0">
                  <a:moveTo>
                    <a:pt x="1" y="0"/>
                  </a:moveTo>
                  <a:cubicBezTo>
                    <a:pt x="1635" y="5304"/>
                    <a:pt x="6539" y="9173"/>
                    <a:pt x="12376" y="9173"/>
                  </a:cubicBezTo>
                </a:path>
              </a:pathLst>
            </a:custGeom>
            <a:noFill/>
            <a:ln w="38100" cap="rnd" cmpd="sng">
              <a:gradFill flip="none" rotWithShape="1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0671;p60"/>
            <p:cNvSpPr/>
            <p:nvPr/>
          </p:nvSpPr>
          <p:spPr>
            <a:xfrm rot="16200000">
              <a:off x="5685580" y="3270481"/>
              <a:ext cx="354126" cy="308039"/>
            </a:xfrm>
            <a:custGeom>
              <a:avLst/>
              <a:gdLst/>
              <a:ahLst/>
              <a:cxnLst/>
              <a:rect l="l" t="t" r="r" b="b"/>
              <a:pathLst>
                <a:path w="12810" h="11143" fill="none" extrusionOk="0">
                  <a:moveTo>
                    <a:pt x="1" y="11142"/>
                  </a:moveTo>
                  <a:cubicBezTo>
                    <a:pt x="6539" y="11142"/>
                    <a:pt x="10275" y="7106"/>
                    <a:pt x="12810" y="1"/>
                  </a:cubicBez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674;p60"/>
            <p:cNvSpPr/>
            <p:nvPr/>
          </p:nvSpPr>
          <p:spPr>
            <a:xfrm rot="5400000">
              <a:off x="5957102" y="3492779"/>
              <a:ext cx="118983" cy="159151"/>
            </a:xfrm>
            <a:custGeom>
              <a:avLst/>
              <a:gdLst/>
              <a:ahLst/>
              <a:cxnLst/>
              <a:rect l="l" t="t" r="r" b="b"/>
              <a:pathLst>
                <a:path w="4304" h="5757" extrusionOk="0">
                  <a:moveTo>
                    <a:pt x="509" y="0"/>
                  </a:moveTo>
                  <a:cubicBezTo>
                    <a:pt x="247" y="0"/>
                    <a:pt x="1" y="203"/>
                    <a:pt x="1" y="493"/>
                  </a:cubicBezTo>
                  <a:lnTo>
                    <a:pt x="1" y="5263"/>
                  </a:lnTo>
                  <a:cubicBezTo>
                    <a:pt x="1" y="5554"/>
                    <a:pt x="229" y="5757"/>
                    <a:pt x="482" y="5757"/>
                  </a:cubicBezTo>
                  <a:cubicBezTo>
                    <a:pt x="577" y="5757"/>
                    <a:pt x="676" y="5728"/>
                    <a:pt x="768" y="5664"/>
                  </a:cubicBezTo>
                  <a:lnTo>
                    <a:pt x="4037" y="3395"/>
                  </a:lnTo>
                  <a:cubicBezTo>
                    <a:pt x="4304" y="3195"/>
                    <a:pt x="4304" y="2795"/>
                    <a:pt x="4037" y="2561"/>
                  </a:cubicBezTo>
                  <a:lnTo>
                    <a:pt x="801" y="93"/>
                  </a:lnTo>
                  <a:cubicBezTo>
                    <a:pt x="710" y="29"/>
                    <a:pt x="608" y="0"/>
                    <a:pt x="509" y="0"/>
                  </a:cubicBez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5400000">
            <a:off x="8221689" y="32609"/>
            <a:ext cx="1088336" cy="4410000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Заказчик </a:t>
            </a:r>
            <a:r>
              <a:rPr lang="ru-RU" b="1" dirty="0" smtClean="0">
                <a:solidFill>
                  <a:schemeClr val="bg1"/>
                </a:solidFill>
              </a:rPr>
              <a:t>все равно 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запросит </a:t>
            </a:r>
            <a:r>
              <a:rPr lang="ru-RU" b="1" dirty="0" smtClean="0">
                <a:solidFill>
                  <a:schemeClr val="bg1"/>
                </a:solidFill>
              </a:rPr>
              <a:t>в рамках приёмки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407232" y="3828824"/>
            <a:ext cx="7317011" cy="1169322"/>
            <a:chOff x="1436654" y="4232110"/>
            <a:chExt cx="7317011" cy="116932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r="50949"/>
            <a:stretch/>
          </p:blipFill>
          <p:spPr>
            <a:xfrm>
              <a:off x="1436654" y="4232110"/>
              <a:ext cx="3616877" cy="115354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8"/>
                      </a14:imgEffect>
                    </a14:imgLayer>
                  </a14:imgProps>
                </a:ext>
              </a:extLst>
            </a:blip>
            <a:srcRect l="49620"/>
            <a:stretch/>
          </p:blipFill>
          <p:spPr>
            <a:xfrm>
              <a:off x="5038819" y="4247883"/>
              <a:ext cx="3714846" cy="11535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8819700" cy="620573"/>
          </a:xfrm>
        </p:spPr>
        <p:txBody>
          <a:bodyPr/>
          <a:lstStyle/>
          <a:p>
            <a:r>
              <a:rPr lang="ru-RU" dirty="0" smtClean="0"/>
              <a:t>Хотят документацию</a:t>
            </a:r>
            <a:endParaRPr lang="en-US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5400000">
            <a:off x="2671832" y="13168"/>
            <a:ext cx="1088336" cy="4410000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Отдельного типа работ</a:t>
            </a:r>
            <a:r>
              <a:rPr lang="ru-RU" b="1" dirty="0" smtClean="0"/>
              <a:t> 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/>
              <a:t>по документации в </a:t>
            </a:r>
            <a:r>
              <a:rPr lang="en-US" b="1" dirty="0" smtClean="0"/>
              <a:t>Agile</a:t>
            </a:r>
            <a:r>
              <a:rPr lang="ru-RU" b="1" dirty="0" smtClean="0"/>
              <a:t> — нет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8157" y="1975999"/>
            <a:ext cx="62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VS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Google Shape;158;p19"/>
          <p:cNvSpPr txBox="1">
            <a:spLocks/>
          </p:cNvSpPr>
          <p:nvPr/>
        </p:nvSpPr>
        <p:spPr>
          <a:xfrm>
            <a:off x="3566971" y="3831234"/>
            <a:ext cx="5895000" cy="442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Подготовка аналитики «на спринт раньше»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265469" y="2762339"/>
            <a:ext cx="1450919" cy="940050"/>
            <a:chOff x="5455081" y="2904802"/>
            <a:chExt cx="1122156" cy="727044"/>
          </a:xfrm>
        </p:grpSpPr>
        <p:sp>
          <p:nvSpPr>
            <p:cNvPr id="23" name="Google Shape;10668;p60"/>
            <p:cNvSpPr/>
            <p:nvPr/>
          </p:nvSpPr>
          <p:spPr>
            <a:xfrm rot="16200000">
              <a:off x="5994464" y="3269569"/>
              <a:ext cx="354126" cy="309866"/>
            </a:xfrm>
            <a:custGeom>
              <a:avLst/>
              <a:gdLst/>
              <a:ahLst/>
              <a:cxnLst/>
              <a:rect l="l" t="t" r="r" b="b"/>
              <a:pathLst>
                <a:path w="12810" h="11209" fill="none" extrusionOk="0">
                  <a:moveTo>
                    <a:pt x="1" y="0"/>
                  </a:moveTo>
                  <a:lnTo>
                    <a:pt x="1" y="0"/>
                  </a:lnTo>
                  <a:cubicBezTo>
                    <a:pt x="6372" y="0"/>
                    <a:pt x="10542" y="3803"/>
                    <a:pt x="12810" y="11208"/>
                  </a:cubicBez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0669;p60"/>
            <p:cNvSpPr/>
            <p:nvPr/>
          </p:nvSpPr>
          <p:spPr>
            <a:xfrm rot="16200000">
              <a:off x="5411276" y="2948607"/>
              <a:ext cx="342158" cy="254548"/>
            </a:xfrm>
            <a:custGeom>
              <a:avLst/>
              <a:gdLst/>
              <a:ahLst/>
              <a:cxnLst/>
              <a:rect l="l" t="t" r="r" b="b"/>
              <a:pathLst>
                <a:path w="12377" h="9208" fill="none" extrusionOk="0">
                  <a:moveTo>
                    <a:pt x="1" y="9207"/>
                  </a:moveTo>
                  <a:cubicBezTo>
                    <a:pt x="1635" y="3870"/>
                    <a:pt x="6539" y="1"/>
                    <a:pt x="12376" y="1"/>
                  </a:cubicBez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0670;p60"/>
            <p:cNvSpPr/>
            <p:nvPr/>
          </p:nvSpPr>
          <p:spPr>
            <a:xfrm rot="16200000">
              <a:off x="6279353" y="2949076"/>
              <a:ext cx="342158" cy="253611"/>
            </a:xfrm>
            <a:custGeom>
              <a:avLst/>
              <a:gdLst/>
              <a:ahLst/>
              <a:cxnLst/>
              <a:rect l="l" t="t" r="r" b="b"/>
              <a:pathLst>
                <a:path w="12377" h="9174" fill="none" extrusionOk="0">
                  <a:moveTo>
                    <a:pt x="1" y="0"/>
                  </a:moveTo>
                  <a:cubicBezTo>
                    <a:pt x="1635" y="5304"/>
                    <a:pt x="6539" y="9173"/>
                    <a:pt x="12376" y="9173"/>
                  </a:cubicBezTo>
                </a:path>
              </a:pathLst>
            </a:custGeom>
            <a:noFill/>
            <a:ln w="38100" cap="rnd" cmpd="sng">
              <a:gradFill flip="none" rotWithShape="1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0671;p60"/>
            <p:cNvSpPr/>
            <p:nvPr/>
          </p:nvSpPr>
          <p:spPr>
            <a:xfrm rot="16200000">
              <a:off x="5685580" y="3270481"/>
              <a:ext cx="354126" cy="308039"/>
            </a:xfrm>
            <a:custGeom>
              <a:avLst/>
              <a:gdLst/>
              <a:ahLst/>
              <a:cxnLst/>
              <a:rect l="l" t="t" r="r" b="b"/>
              <a:pathLst>
                <a:path w="12810" h="11143" fill="none" extrusionOk="0">
                  <a:moveTo>
                    <a:pt x="1" y="11142"/>
                  </a:moveTo>
                  <a:cubicBezTo>
                    <a:pt x="6539" y="11142"/>
                    <a:pt x="10275" y="7106"/>
                    <a:pt x="12810" y="1"/>
                  </a:cubicBez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674;p60"/>
            <p:cNvSpPr/>
            <p:nvPr/>
          </p:nvSpPr>
          <p:spPr>
            <a:xfrm rot="5400000">
              <a:off x="5957102" y="3492779"/>
              <a:ext cx="118983" cy="159151"/>
            </a:xfrm>
            <a:custGeom>
              <a:avLst/>
              <a:gdLst/>
              <a:ahLst/>
              <a:cxnLst/>
              <a:rect l="l" t="t" r="r" b="b"/>
              <a:pathLst>
                <a:path w="4304" h="5757" extrusionOk="0">
                  <a:moveTo>
                    <a:pt x="509" y="0"/>
                  </a:moveTo>
                  <a:cubicBezTo>
                    <a:pt x="247" y="0"/>
                    <a:pt x="1" y="203"/>
                    <a:pt x="1" y="493"/>
                  </a:cubicBezTo>
                  <a:lnTo>
                    <a:pt x="1" y="5263"/>
                  </a:lnTo>
                  <a:cubicBezTo>
                    <a:pt x="1" y="5554"/>
                    <a:pt x="229" y="5757"/>
                    <a:pt x="482" y="5757"/>
                  </a:cubicBezTo>
                  <a:cubicBezTo>
                    <a:pt x="577" y="5757"/>
                    <a:pt x="676" y="5728"/>
                    <a:pt x="768" y="5664"/>
                  </a:cubicBezTo>
                  <a:lnTo>
                    <a:pt x="4037" y="3395"/>
                  </a:lnTo>
                  <a:cubicBezTo>
                    <a:pt x="4304" y="3195"/>
                    <a:pt x="4304" y="2795"/>
                    <a:pt x="4037" y="2561"/>
                  </a:cubicBezTo>
                  <a:lnTo>
                    <a:pt x="801" y="93"/>
                  </a:lnTo>
                  <a:cubicBezTo>
                    <a:pt x="710" y="29"/>
                    <a:pt x="608" y="0"/>
                    <a:pt x="509" y="0"/>
                  </a:cubicBez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rot="5400000">
            <a:off x="8221689" y="32609"/>
            <a:ext cx="1088336" cy="4410000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Заказчик </a:t>
            </a:r>
            <a:r>
              <a:rPr lang="ru-RU" b="1" dirty="0" smtClean="0">
                <a:solidFill>
                  <a:schemeClr val="bg1"/>
                </a:solidFill>
              </a:rPr>
              <a:t>все равно 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запросит </a:t>
            </a:r>
            <a:r>
              <a:rPr lang="ru-RU" b="1" dirty="0" smtClean="0">
                <a:solidFill>
                  <a:schemeClr val="bg1"/>
                </a:solidFill>
              </a:rPr>
              <a:t>в рамках приёмки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28" name="Google Shape;158;p19"/>
          <p:cNvSpPr txBox="1">
            <a:spLocks/>
          </p:cNvSpPr>
          <p:nvPr/>
        </p:nvSpPr>
        <p:spPr>
          <a:xfrm>
            <a:off x="3566971" y="4216496"/>
            <a:ext cx="5895000" cy="429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Дальность прорисовки — по договоренности</a:t>
            </a:r>
          </a:p>
        </p:txBody>
      </p:sp>
      <p:sp>
        <p:nvSpPr>
          <p:cNvPr id="29" name="Google Shape;158;p19"/>
          <p:cNvSpPr txBox="1">
            <a:spLocks/>
          </p:cNvSpPr>
          <p:nvPr/>
        </p:nvSpPr>
        <p:spPr>
          <a:xfrm>
            <a:off x="3566971" y="4588625"/>
            <a:ext cx="5895000" cy="417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Документация «задним числом»</a:t>
            </a:r>
          </a:p>
        </p:txBody>
      </p:sp>
      <p:sp>
        <p:nvSpPr>
          <p:cNvPr id="38" name="Google Shape;158;p19"/>
          <p:cNvSpPr txBox="1">
            <a:spLocks/>
          </p:cNvSpPr>
          <p:nvPr/>
        </p:nvSpPr>
        <p:spPr>
          <a:xfrm>
            <a:off x="3566971" y="4949121"/>
            <a:ext cx="5895000" cy="426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Отдельные работы по подготовке к выдачам</a:t>
            </a:r>
          </a:p>
        </p:txBody>
      </p:sp>
    </p:spTree>
    <p:extLst>
      <p:ext uri="{BB962C8B-B14F-4D97-AF65-F5344CB8AC3E}">
        <p14:creationId xmlns:p14="http://schemas.microsoft.com/office/powerpoint/2010/main" val="288145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29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819000"/>
            <a:ext cx="12192000" cy="620573"/>
          </a:xfrm>
        </p:spPr>
        <p:txBody>
          <a:bodyPr/>
          <a:lstStyle/>
          <a:p>
            <a:pPr algn="ctr"/>
            <a:r>
              <a:rPr lang="en-US" dirty="0" smtClean="0"/>
              <a:t>Agile</a:t>
            </a:r>
            <a:r>
              <a:rPr lang="ru-RU" dirty="0" smtClean="0"/>
              <a:t> — Что могут хотеть </a:t>
            </a:r>
            <a:r>
              <a:rPr lang="ru-RU" dirty="0"/>
              <a:t>н</a:t>
            </a:r>
            <a:r>
              <a:rPr lang="ru-RU" dirty="0" smtClean="0"/>
              <a:t>а самом деле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36345" y="1774271"/>
            <a:ext cx="4619478" cy="3554819"/>
          </a:xfrm>
          <a:prstGeom prst="rect">
            <a:avLst/>
          </a:prstGeom>
          <a:noFill/>
        </p:spPr>
        <p:txBody>
          <a:bodyPr wrap="square" numCol="1" spcCol="9144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Поставка продукта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Подготовка к </a:t>
            </a:r>
            <a:r>
              <a:rPr lang="ru-RU" dirty="0" err="1" smtClean="0"/>
              <a:t>демо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Проведение </a:t>
            </a:r>
            <a:r>
              <a:rPr lang="ru-RU" dirty="0" err="1" smtClean="0"/>
              <a:t>демо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составом проекта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составом спринтов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</a:t>
            </a:r>
            <a:r>
              <a:rPr lang="ru-RU" dirty="0" err="1" smtClean="0"/>
              <a:t>беклогом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Контроль исполнения задач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Обучение новых людей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Обучение заказчика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Оценки трудозатрат</a:t>
            </a:r>
          </a:p>
        </p:txBody>
      </p:sp>
      <p:grpSp>
        <p:nvGrpSpPr>
          <p:cNvPr id="336" name="Google Shape;13524;p67"/>
          <p:cNvGrpSpPr/>
          <p:nvPr/>
        </p:nvGrpSpPr>
        <p:grpSpPr>
          <a:xfrm rot="3326848">
            <a:off x="715542" y="5500439"/>
            <a:ext cx="353127" cy="472285"/>
            <a:chOff x="4907159" y="3346936"/>
            <a:chExt cx="264845" cy="354214"/>
          </a:xfrm>
          <a:solidFill>
            <a:schemeClr val="tx2"/>
          </a:solidFill>
        </p:grpSpPr>
        <p:sp>
          <p:nvSpPr>
            <p:cNvPr id="337" name="Google Shape;13525;p67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13526;p67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" name="Google Shape;13972;p67"/>
          <p:cNvGrpSpPr/>
          <p:nvPr/>
        </p:nvGrpSpPr>
        <p:grpSpPr>
          <a:xfrm>
            <a:off x="4592556" y="5834223"/>
            <a:ext cx="376232" cy="474313"/>
            <a:chOff x="7144274" y="1500214"/>
            <a:chExt cx="282174" cy="355735"/>
          </a:xfrm>
          <a:solidFill>
            <a:schemeClr val="tx2"/>
          </a:solidFill>
        </p:grpSpPr>
        <p:sp>
          <p:nvSpPr>
            <p:cNvPr id="86" name="Google Shape;13973;p67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3974;p67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3975;p67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3976;p67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3977;p67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3978;p67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2" name="Google Shape;13979;p67"/>
          <p:cNvGrpSpPr/>
          <p:nvPr/>
        </p:nvGrpSpPr>
        <p:grpSpPr>
          <a:xfrm>
            <a:off x="3980540" y="5834222"/>
            <a:ext cx="386243" cy="472792"/>
            <a:chOff x="6685262" y="1500214"/>
            <a:chExt cx="289682" cy="354594"/>
          </a:xfrm>
          <a:solidFill>
            <a:schemeClr val="tx2"/>
          </a:solidFill>
        </p:grpSpPr>
        <p:sp>
          <p:nvSpPr>
            <p:cNvPr id="93" name="Google Shape;13980;p67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3981;p67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3982;p67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3983;p67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13984;p67"/>
          <p:cNvGrpSpPr/>
          <p:nvPr/>
        </p:nvGrpSpPr>
        <p:grpSpPr>
          <a:xfrm>
            <a:off x="3334774" y="5834730"/>
            <a:ext cx="429539" cy="473807"/>
            <a:chOff x="6200938" y="1500594"/>
            <a:chExt cx="322154" cy="355355"/>
          </a:xfrm>
          <a:solidFill>
            <a:schemeClr val="tx2"/>
          </a:solidFill>
        </p:grpSpPr>
        <p:sp>
          <p:nvSpPr>
            <p:cNvPr id="98" name="Google Shape;13985;p67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3986;p67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3987;p67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3988;p67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3989;p67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3" name="Google Shape;13990;p67"/>
          <p:cNvGrpSpPr/>
          <p:nvPr/>
        </p:nvGrpSpPr>
        <p:grpSpPr>
          <a:xfrm>
            <a:off x="2119699" y="5834222"/>
            <a:ext cx="443140" cy="473299"/>
            <a:chOff x="5289631" y="1500214"/>
            <a:chExt cx="332355" cy="354974"/>
          </a:xfrm>
          <a:solidFill>
            <a:schemeClr val="tx2"/>
          </a:solidFill>
        </p:grpSpPr>
        <p:sp>
          <p:nvSpPr>
            <p:cNvPr id="104" name="Google Shape;13991;p67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3992;p67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3993;p67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3994;p67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3995;p67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3996;p67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0" name="Google Shape;13997;p67"/>
          <p:cNvGrpSpPr/>
          <p:nvPr/>
        </p:nvGrpSpPr>
        <p:grpSpPr>
          <a:xfrm>
            <a:off x="2731250" y="5833715"/>
            <a:ext cx="431059" cy="474820"/>
            <a:chOff x="5748295" y="1499833"/>
            <a:chExt cx="323294" cy="356115"/>
          </a:xfrm>
          <a:solidFill>
            <a:schemeClr val="tx2"/>
          </a:solidFill>
        </p:grpSpPr>
        <p:sp>
          <p:nvSpPr>
            <p:cNvPr id="111" name="Google Shape;13998;p67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3999;p67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4000;p67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4001;p67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4002;p67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4003;p67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4004;p67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8" name="Google Shape;14005;p67"/>
          <p:cNvGrpSpPr/>
          <p:nvPr/>
        </p:nvGrpSpPr>
        <p:grpSpPr>
          <a:xfrm>
            <a:off x="5797072" y="5835320"/>
            <a:ext cx="371205" cy="473680"/>
            <a:chOff x="8047661" y="1501037"/>
            <a:chExt cx="278404" cy="355260"/>
          </a:xfrm>
          <a:solidFill>
            <a:schemeClr val="tx2"/>
          </a:solidFill>
        </p:grpSpPr>
        <p:sp>
          <p:nvSpPr>
            <p:cNvPr id="119" name="Google Shape;14006;p67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4007;p67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4008;p67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4009;p67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3" name="Google Shape;14010;p67"/>
          <p:cNvGrpSpPr/>
          <p:nvPr/>
        </p:nvGrpSpPr>
        <p:grpSpPr>
          <a:xfrm>
            <a:off x="1604709" y="5834223"/>
            <a:ext cx="357139" cy="474313"/>
            <a:chOff x="4903389" y="1500214"/>
            <a:chExt cx="267854" cy="355735"/>
          </a:xfrm>
          <a:solidFill>
            <a:schemeClr val="tx2"/>
          </a:solidFill>
        </p:grpSpPr>
        <p:sp>
          <p:nvSpPr>
            <p:cNvPr id="124" name="Google Shape;14011;p67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4012;p67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4013;p67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4014;p67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4015;p67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9" name="Google Shape;14016;p67"/>
          <p:cNvGrpSpPr/>
          <p:nvPr/>
        </p:nvGrpSpPr>
        <p:grpSpPr>
          <a:xfrm>
            <a:off x="5218215" y="5835743"/>
            <a:ext cx="352577" cy="470765"/>
            <a:chOff x="7613518" y="1501354"/>
            <a:chExt cx="264433" cy="353074"/>
          </a:xfrm>
          <a:solidFill>
            <a:schemeClr val="tx2"/>
          </a:solidFill>
        </p:grpSpPr>
        <p:sp>
          <p:nvSpPr>
            <p:cNvPr id="130" name="Google Shape;14017;p67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4018;p67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4019;p67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4020;p67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4021;p67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4022;p67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6" name="Google Shape;13848;p67"/>
          <p:cNvGrpSpPr/>
          <p:nvPr/>
        </p:nvGrpSpPr>
        <p:grpSpPr>
          <a:xfrm>
            <a:off x="10588782" y="5825238"/>
            <a:ext cx="372176" cy="475833"/>
            <a:chOff x="8047661" y="1969046"/>
            <a:chExt cx="279132" cy="356875"/>
          </a:xfrm>
          <a:solidFill>
            <a:schemeClr val="tx2"/>
          </a:solidFill>
        </p:grpSpPr>
        <p:sp>
          <p:nvSpPr>
            <p:cNvPr id="137" name="Google Shape;13849;p67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50;p67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3851;p67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3852;p67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1" name="Google Shape;13853;p67"/>
          <p:cNvGrpSpPr/>
          <p:nvPr/>
        </p:nvGrpSpPr>
        <p:grpSpPr>
          <a:xfrm>
            <a:off x="9986777" y="5824054"/>
            <a:ext cx="372725" cy="477523"/>
            <a:chOff x="7596157" y="1968159"/>
            <a:chExt cx="279544" cy="358142"/>
          </a:xfrm>
          <a:solidFill>
            <a:schemeClr val="tx2"/>
          </a:solidFill>
        </p:grpSpPr>
        <p:sp>
          <p:nvSpPr>
            <p:cNvPr id="142" name="Google Shape;13854;p67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3855;p67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3856;p67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3857;p67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3858;p67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3859;p67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8" name="Google Shape;13860;p67"/>
          <p:cNvGrpSpPr/>
          <p:nvPr/>
        </p:nvGrpSpPr>
        <p:grpSpPr>
          <a:xfrm>
            <a:off x="9388321" y="5825237"/>
            <a:ext cx="372684" cy="476848"/>
            <a:chOff x="7147315" y="1969046"/>
            <a:chExt cx="279513" cy="357636"/>
          </a:xfrm>
          <a:solidFill>
            <a:schemeClr val="tx2"/>
          </a:solidFill>
        </p:grpSpPr>
        <p:sp>
          <p:nvSpPr>
            <p:cNvPr id="149" name="Google Shape;13861;p67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3862;p67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3863;p67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3864;p67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3865;p67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3866;p67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3867;p67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6" name="Google Shape;13868;p67"/>
          <p:cNvGrpSpPr/>
          <p:nvPr/>
        </p:nvGrpSpPr>
        <p:grpSpPr>
          <a:xfrm>
            <a:off x="8788809" y="5824265"/>
            <a:ext cx="373740" cy="478791"/>
            <a:chOff x="6697681" y="1968317"/>
            <a:chExt cx="280305" cy="359093"/>
          </a:xfrm>
          <a:solidFill>
            <a:schemeClr val="tx2"/>
          </a:solidFill>
        </p:grpSpPr>
        <p:sp>
          <p:nvSpPr>
            <p:cNvPr id="157" name="Google Shape;13869;p67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3870;p67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3871;p67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3872;p67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3873;p67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3874;p67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3875;p67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4" name="Google Shape;13876;p67"/>
          <p:cNvGrpSpPr/>
          <p:nvPr/>
        </p:nvGrpSpPr>
        <p:grpSpPr>
          <a:xfrm>
            <a:off x="8190353" y="5823758"/>
            <a:ext cx="373697" cy="478325"/>
            <a:chOff x="6248839" y="1967937"/>
            <a:chExt cx="280273" cy="358744"/>
          </a:xfrm>
          <a:solidFill>
            <a:schemeClr val="tx2"/>
          </a:solidFill>
        </p:grpSpPr>
        <p:sp>
          <p:nvSpPr>
            <p:cNvPr id="165" name="Google Shape;13877;p67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3878;p67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3879;p67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3880;p67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3881;p67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3882;p67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1" name="Google Shape;13883;p67"/>
          <p:cNvGrpSpPr/>
          <p:nvPr/>
        </p:nvGrpSpPr>
        <p:grpSpPr>
          <a:xfrm>
            <a:off x="7593880" y="5825237"/>
            <a:ext cx="372219" cy="477059"/>
            <a:chOff x="5801485" y="1969046"/>
            <a:chExt cx="279164" cy="357794"/>
          </a:xfrm>
          <a:solidFill>
            <a:schemeClr val="tx2"/>
          </a:solidFill>
        </p:grpSpPr>
        <p:sp>
          <p:nvSpPr>
            <p:cNvPr id="172" name="Google Shape;13884;p67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3885;p67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3886;p67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3887;p67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3888;p67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3889;p67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3890;p67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3891;p67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3892;p67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3893;p67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3894;p67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3895;p67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3896;p67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5" name="Google Shape;13897;p67"/>
          <p:cNvGrpSpPr/>
          <p:nvPr/>
        </p:nvGrpSpPr>
        <p:grpSpPr>
          <a:xfrm>
            <a:off x="6995425" y="5825237"/>
            <a:ext cx="371205" cy="477819"/>
            <a:chOff x="5352643" y="1969046"/>
            <a:chExt cx="278404" cy="358364"/>
          </a:xfrm>
          <a:solidFill>
            <a:schemeClr val="tx2"/>
          </a:solidFill>
        </p:grpSpPr>
        <p:sp>
          <p:nvSpPr>
            <p:cNvPr id="186" name="Google Shape;13898;p67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3899;p67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3900;p67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3901;p67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0" name="Google Shape;13902;p67"/>
          <p:cNvGrpSpPr/>
          <p:nvPr/>
        </p:nvGrpSpPr>
        <p:grpSpPr>
          <a:xfrm>
            <a:off x="6388900" y="5824265"/>
            <a:ext cx="372176" cy="477819"/>
            <a:chOff x="4897750" y="1968317"/>
            <a:chExt cx="279132" cy="358364"/>
          </a:xfrm>
          <a:solidFill>
            <a:schemeClr val="tx2"/>
          </a:solidFill>
        </p:grpSpPr>
        <p:sp>
          <p:nvSpPr>
            <p:cNvPr id="191" name="Google Shape;13903;p67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3904;p67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3905;p67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3906;p67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3907;p67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3908;p67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3909;p67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3910;p67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3911;p67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3912;p67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3913;p67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3914;p67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3915;p67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4" name="Google Shape;13755;p67"/>
          <p:cNvGrpSpPr/>
          <p:nvPr/>
        </p:nvGrpSpPr>
        <p:grpSpPr>
          <a:xfrm>
            <a:off x="11171363" y="5824731"/>
            <a:ext cx="372684" cy="476340"/>
            <a:chOff x="4897750" y="2415639"/>
            <a:chExt cx="279513" cy="357255"/>
          </a:xfrm>
          <a:solidFill>
            <a:schemeClr val="tx2"/>
          </a:solidFill>
        </p:grpSpPr>
        <p:sp>
          <p:nvSpPr>
            <p:cNvPr id="205" name="Google Shape;13756;p67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3757;p67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3758;p67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3759;p67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3760;p67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3761;p67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3762;p67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3763;p67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9" name="Google Shape;13730;p67"/>
          <p:cNvGrpSpPr/>
          <p:nvPr/>
        </p:nvGrpSpPr>
        <p:grpSpPr>
          <a:xfrm rot="16200000">
            <a:off x="11237159" y="2237386"/>
            <a:ext cx="372684" cy="474313"/>
            <a:chOff x="7594288" y="2415259"/>
            <a:chExt cx="279513" cy="355735"/>
          </a:xfrm>
          <a:solidFill>
            <a:schemeClr val="tx2"/>
          </a:solidFill>
        </p:grpSpPr>
        <p:sp>
          <p:nvSpPr>
            <p:cNvPr id="220" name="Google Shape;13731;p67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3732;p67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3733;p67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3734;p67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3735;p67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3736;p67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" name="Google Shape;13737;p67"/>
          <p:cNvGrpSpPr/>
          <p:nvPr/>
        </p:nvGrpSpPr>
        <p:grpSpPr>
          <a:xfrm rot="16200000">
            <a:off x="11238152" y="2835865"/>
            <a:ext cx="371712" cy="474313"/>
            <a:chOff x="7145794" y="2415639"/>
            <a:chExt cx="278784" cy="355735"/>
          </a:xfrm>
          <a:solidFill>
            <a:schemeClr val="tx2"/>
          </a:solidFill>
        </p:grpSpPr>
        <p:sp>
          <p:nvSpPr>
            <p:cNvPr id="227" name="Google Shape;13738;p67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3739;p67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3740;p67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3741;p67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3742;p67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3743;p67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3744;p67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3745;p67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3746;p67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3747;p67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7" name="Google Shape;13748;p67"/>
          <p:cNvGrpSpPr/>
          <p:nvPr/>
        </p:nvGrpSpPr>
        <p:grpSpPr>
          <a:xfrm rot="16200000">
            <a:off x="11238932" y="3431596"/>
            <a:ext cx="370192" cy="477312"/>
            <a:chOff x="6698441" y="2414530"/>
            <a:chExt cx="277644" cy="357984"/>
          </a:xfrm>
          <a:solidFill>
            <a:schemeClr val="tx2"/>
          </a:solidFill>
        </p:grpSpPr>
        <p:sp>
          <p:nvSpPr>
            <p:cNvPr id="238" name="Google Shape;13749;p67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3750;p67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3751;p67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3752;p67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3753;p67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3754;p67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3" name="Google Shape;13764;p67"/>
          <p:cNvGrpSpPr/>
          <p:nvPr/>
        </p:nvGrpSpPr>
        <p:grpSpPr>
          <a:xfrm rot="16200000">
            <a:off x="11246452" y="4625002"/>
            <a:ext cx="353084" cy="471272"/>
            <a:chOff x="5812066" y="2416019"/>
            <a:chExt cx="264813" cy="353454"/>
          </a:xfrm>
          <a:solidFill>
            <a:schemeClr val="tx2"/>
          </a:solidFill>
        </p:grpSpPr>
        <p:sp>
          <p:nvSpPr>
            <p:cNvPr id="254" name="Google Shape;13765;p67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3766;p67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3767;p67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13768;p67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13769;p67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13770;p67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13771;p67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1" name="Google Shape;13772;p67"/>
          <p:cNvGrpSpPr/>
          <p:nvPr/>
        </p:nvGrpSpPr>
        <p:grpSpPr>
          <a:xfrm rot="16200000">
            <a:off x="11247211" y="1634917"/>
            <a:ext cx="352577" cy="471272"/>
            <a:chOff x="8054820" y="2416399"/>
            <a:chExt cx="264433" cy="353454"/>
          </a:xfrm>
          <a:solidFill>
            <a:schemeClr val="tx2"/>
          </a:solidFill>
        </p:grpSpPr>
        <p:sp>
          <p:nvSpPr>
            <p:cNvPr id="262" name="Google Shape;13773;p67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13774;p67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13775;p67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13776;p67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13777;p67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13778;p67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8" name="Google Shape;13779;p67"/>
          <p:cNvGrpSpPr/>
          <p:nvPr/>
        </p:nvGrpSpPr>
        <p:grpSpPr>
          <a:xfrm rot="16200000">
            <a:off x="11243960" y="5222994"/>
            <a:ext cx="361616" cy="481832"/>
            <a:chOff x="5356413" y="2413390"/>
            <a:chExt cx="271212" cy="361374"/>
          </a:xfrm>
          <a:solidFill>
            <a:schemeClr val="tx2"/>
          </a:solidFill>
        </p:grpSpPr>
        <p:sp>
          <p:nvSpPr>
            <p:cNvPr id="269" name="Google Shape;13780;p67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13781;p67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13782;p67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13783;p67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13784;p67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4" name="Google Shape;13785;p67"/>
          <p:cNvGrpSpPr/>
          <p:nvPr/>
        </p:nvGrpSpPr>
        <p:grpSpPr>
          <a:xfrm rot="16200000">
            <a:off x="11242164" y="4024794"/>
            <a:ext cx="361659" cy="481325"/>
            <a:chOff x="6255238" y="2412249"/>
            <a:chExt cx="271244" cy="360994"/>
          </a:xfrm>
          <a:solidFill>
            <a:schemeClr val="tx2"/>
          </a:solidFill>
        </p:grpSpPr>
        <p:sp>
          <p:nvSpPr>
            <p:cNvPr id="275" name="Google Shape;13786;p67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13787;p67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13788;p67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13789;p67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13790;p67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13791;p67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1" name="Google Shape;13622;p67"/>
          <p:cNvGrpSpPr/>
          <p:nvPr/>
        </p:nvGrpSpPr>
        <p:grpSpPr>
          <a:xfrm rot="5400000">
            <a:off x="580369" y="1395348"/>
            <a:ext cx="361659" cy="462401"/>
            <a:chOff x="4899999" y="2882095"/>
            <a:chExt cx="271244" cy="346801"/>
          </a:xfrm>
          <a:solidFill>
            <a:schemeClr val="tx2"/>
          </a:solidFill>
        </p:grpSpPr>
        <p:sp>
          <p:nvSpPr>
            <p:cNvPr id="282" name="Google Shape;13623;p67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13624;p67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13625;p67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13626;p67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13627;p67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13628;p67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13629;p67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13630;p67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13631;p67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13632;p67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2" name="Google Shape;13633;p67"/>
          <p:cNvGrpSpPr/>
          <p:nvPr/>
        </p:nvGrpSpPr>
        <p:grpSpPr>
          <a:xfrm rot="5400000">
            <a:off x="589831" y="4404907"/>
            <a:ext cx="346031" cy="461725"/>
            <a:chOff x="7162775" y="2881113"/>
            <a:chExt cx="259523" cy="346294"/>
          </a:xfrm>
          <a:solidFill>
            <a:schemeClr val="tx2"/>
          </a:solidFill>
        </p:grpSpPr>
        <p:sp>
          <p:nvSpPr>
            <p:cNvPr id="293" name="Google Shape;13634;p67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13635;p67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13636;p67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13637;p67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13638;p67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13639;p67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9" name="Google Shape;13640;p67"/>
          <p:cNvGrpSpPr/>
          <p:nvPr/>
        </p:nvGrpSpPr>
        <p:grpSpPr>
          <a:xfrm rot="5400000">
            <a:off x="586810" y="3800896"/>
            <a:ext cx="348100" cy="463753"/>
            <a:chOff x="6709751" y="2881842"/>
            <a:chExt cx="261075" cy="347815"/>
          </a:xfrm>
          <a:solidFill>
            <a:schemeClr val="tx2"/>
          </a:solidFill>
        </p:grpSpPr>
        <p:sp>
          <p:nvSpPr>
            <p:cNvPr id="300" name="Google Shape;13641;p67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13642;p67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13643;p67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13644;p67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13645;p67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13646;p67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6" name="Google Shape;13647;p67"/>
          <p:cNvGrpSpPr/>
          <p:nvPr/>
        </p:nvGrpSpPr>
        <p:grpSpPr>
          <a:xfrm rot="5400000">
            <a:off x="587571" y="2597183"/>
            <a:ext cx="348057" cy="464217"/>
            <a:chOff x="5807156" y="2881113"/>
            <a:chExt cx="261043" cy="348163"/>
          </a:xfrm>
          <a:solidFill>
            <a:schemeClr val="tx2"/>
          </a:solidFill>
        </p:grpSpPr>
        <p:sp>
          <p:nvSpPr>
            <p:cNvPr id="307" name="Google Shape;13648;p67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13649;p67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13650;p67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13651;p67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13652;p67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2" name="Google Shape;13653;p67"/>
          <p:cNvGrpSpPr/>
          <p:nvPr/>
        </p:nvGrpSpPr>
        <p:grpSpPr>
          <a:xfrm rot="5400000">
            <a:off x="587317" y="1996952"/>
            <a:ext cx="349579" cy="462191"/>
            <a:chOff x="5355653" y="2881493"/>
            <a:chExt cx="262184" cy="346643"/>
          </a:xfrm>
          <a:solidFill>
            <a:schemeClr val="tx2"/>
          </a:solidFill>
        </p:grpSpPr>
        <p:sp>
          <p:nvSpPr>
            <p:cNvPr id="313" name="Google Shape;13654;p67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13655;p67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13656;p67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13657;p67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13658;p67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8" name="Google Shape;13659;p67"/>
          <p:cNvGrpSpPr/>
          <p:nvPr/>
        </p:nvGrpSpPr>
        <p:grpSpPr>
          <a:xfrm rot="1048411">
            <a:off x="1101587" y="5796478"/>
            <a:ext cx="347044" cy="461219"/>
            <a:chOff x="8055961" y="2881842"/>
            <a:chExt cx="260283" cy="345914"/>
          </a:xfrm>
          <a:solidFill>
            <a:schemeClr val="tx2"/>
          </a:solidFill>
        </p:grpSpPr>
        <p:sp>
          <p:nvSpPr>
            <p:cNvPr id="319" name="Google Shape;13660;p67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13661;p67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13662;p67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13663;p67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3" name="Google Shape;13664;p67"/>
          <p:cNvGrpSpPr/>
          <p:nvPr/>
        </p:nvGrpSpPr>
        <p:grpSpPr>
          <a:xfrm rot="5400000">
            <a:off x="570413" y="4999351"/>
            <a:ext cx="353084" cy="470807"/>
            <a:chOff x="7609368" y="2893912"/>
            <a:chExt cx="264813" cy="353105"/>
          </a:xfrm>
          <a:solidFill>
            <a:schemeClr val="tx2"/>
          </a:solidFill>
        </p:grpSpPr>
        <p:sp>
          <p:nvSpPr>
            <p:cNvPr id="324" name="Google Shape;13665;p67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13666;p67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13667;p67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13668;p67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13669;p67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13670;p67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0" name="Google Shape;13671;p67"/>
          <p:cNvGrpSpPr/>
          <p:nvPr/>
        </p:nvGrpSpPr>
        <p:grpSpPr>
          <a:xfrm rot="5400000">
            <a:off x="587824" y="3183810"/>
            <a:ext cx="361152" cy="480860"/>
            <a:chOff x="6248458" y="2869772"/>
            <a:chExt cx="270864" cy="360645"/>
          </a:xfrm>
          <a:solidFill>
            <a:schemeClr val="tx2"/>
          </a:solidFill>
        </p:grpSpPr>
        <p:sp>
          <p:nvSpPr>
            <p:cNvPr id="331" name="Google Shape;13672;p67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13673;p67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13674;p67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13675;p67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13676;p67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0" name="Прямоугольник 349"/>
          <p:cNvSpPr/>
          <p:nvPr/>
        </p:nvSpPr>
        <p:spPr>
          <a:xfrm>
            <a:off x="531215" y="1269000"/>
            <a:ext cx="570056" cy="3670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Прямоугольник 350"/>
          <p:cNvSpPr/>
          <p:nvPr/>
        </p:nvSpPr>
        <p:spPr>
          <a:xfrm>
            <a:off x="11086211" y="1441429"/>
            <a:ext cx="570056" cy="3670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8" name="Рисунок 24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19284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819000"/>
            <a:ext cx="12192000" cy="620573"/>
          </a:xfrm>
        </p:spPr>
        <p:txBody>
          <a:bodyPr/>
          <a:lstStyle/>
          <a:p>
            <a:pPr algn="ctr"/>
            <a:r>
              <a:rPr lang="en-US" dirty="0"/>
              <a:t>Agile</a:t>
            </a:r>
            <a:r>
              <a:rPr lang="ru-RU" dirty="0"/>
              <a:t> — Что могут хотеть на самом </a:t>
            </a:r>
            <a:r>
              <a:rPr lang="ru-RU" dirty="0" smtClean="0"/>
              <a:t>деле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83325" y="1774271"/>
            <a:ext cx="4619478" cy="3554819"/>
          </a:xfrm>
          <a:prstGeom prst="rect">
            <a:avLst/>
          </a:prstGeom>
          <a:noFill/>
        </p:spPr>
        <p:txBody>
          <a:bodyPr wrap="square" numCol="1" spcCol="9144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Поставка продукта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Подготовка к </a:t>
            </a:r>
            <a:r>
              <a:rPr lang="ru-RU" dirty="0" err="1" smtClean="0"/>
              <a:t>демо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Проведение </a:t>
            </a:r>
            <a:r>
              <a:rPr lang="ru-RU" dirty="0" err="1" smtClean="0"/>
              <a:t>демо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составом проекта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составом спринтов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</a:t>
            </a:r>
            <a:r>
              <a:rPr lang="ru-RU" dirty="0" err="1" smtClean="0"/>
              <a:t>беклогом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Контроль исполнения задач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Обучение новых людей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Обучение заказчика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Оценки трудозатрат</a:t>
            </a:r>
          </a:p>
        </p:txBody>
      </p:sp>
      <p:grpSp>
        <p:nvGrpSpPr>
          <p:cNvPr id="336" name="Google Shape;13524;p67"/>
          <p:cNvGrpSpPr/>
          <p:nvPr/>
        </p:nvGrpSpPr>
        <p:grpSpPr>
          <a:xfrm rot="3326848">
            <a:off x="715542" y="5500439"/>
            <a:ext cx="353127" cy="472285"/>
            <a:chOff x="4907159" y="3346936"/>
            <a:chExt cx="264845" cy="354214"/>
          </a:xfrm>
          <a:solidFill>
            <a:schemeClr val="tx2"/>
          </a:solidFill>
        </p:grpSpPr>
        <p:sp>
          <p:nvSpPr>
            <p:cNvPr id="337" name="Google Shape;13525;p67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13526;p67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5" name="Google Shape;13972;p67"/>
          <p:cNvGrpSpPr/>
          <p:nvPr/>
        </p:nvGrpSpPr>
        <p:grpSpPr>
          <a:xfrm>
            <a:off x="4592556" y="5834223"/>
            <a:ext cx="376232" cy="474313"/>
            <a:chOff x="7144274" y="1500214"/>
            <a:chExt cx="282174" cy="355735"/>
          </a:xfrm>
          <a:solidFill>
            <a:schemeClr val="tx2"/>
          </a:solidFill>
        </p:grpSpPr>
        <p:sp>
          <p:nvSpPr>
            <p:cNvPr id="86" name="Google Shape;13973;p67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3974;p67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3975;p67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3976;p67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3977;p67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3978;p67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2" name="Google Shape;13979;p67"/>
          <p:cNvGrpSpPr/>
          <p:nvPr/>
        </p:nvGrpSpPr>
        <p:grpSpPr>
          <a:xfrm>
            <a:off x="3980540" y="5834222"/>
            <a:ext cx="386243" cy="472792"/>
            <a:chOff x="6685262" y="1500214"/>
            <a:chExt cx="289682" cy="354594"/>
          </a:xfrm>
          <a:solidFill>
            <a:schemeClr val="tx2"/>
          </a:solidFill>
        </p:grpSpPr>
        <p:sp>
          <p:nvSpPr>
            <p:cNvPr id="93" name="Google Shape;13980;p67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3981;p67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3982;p67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3983;p67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13984;p67"/>
          <p:cNvGrpSpPr/>
          <p:nvPr/>
        </p:nvGrpSpPr>
        <p:grpSpPr>
          <a:xfrm>
            <a:off x="3334774" y="5834730"/>
            <a:ext cx="429539" cy="473807"/>
            <a:chOff x="6200938" y="1500594"/>
            <a:chExt cx="322154" cy="355355"/>
          </a:xfrm>
          <a:solidFill>
            <a:schemeClr val="tx2"/>
          </a:solidFill>
        </p:grpSpPr>
        <p:sp>
          <p:nvSpPr>
            <p:cNvPr id="98" name="Google Shape;13985;p67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3986;p67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3987;p67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3988;p67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3989;p67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3" name="Google Shape;13990;p67"/>
          <p:cNvGrpSpPr/>
          <p:nvPr/>
        </p:nvGrpSpPr>
        <p:grpSpPr>
          <a:xfrm>
            <a:off x="2119699" y="5834222"/>
            <a:ext cx="443140" cy="473299"/>
            <a:chOff x="5289631" y="1500214"/>
            <a:chExt cx="332355" cy="354974"/>
          </a:xfrm>
          <a:solidFill>
            <a:schemeClr val="tx2"/>
          </a:solidFill>
        </p:grpSpPr>
        <p:sp>
          <p:nvSpPr>
            <p:cNvPr id="104" name="Google Shape;13991;p67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3992;p67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3993;p67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3994;p67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3995;p67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3996;p67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0" name="Google Shape;13997;p67"/>
          <p:cNvGrpSpPr/>
          <p:nvPr/>
        </p:nvGrpSpPr>
        <p:grpSpPr>
          <a:xfrm>
            <a:off x="2731250" y="5833715"/>
            <a:ext cx="431059" cy="474820"/>
            <a:chOff x="5748295" y="1499833"/>
            <a:chExt cx="323294" cy="356115"/>
          </a:xfrm>
          <a:solidFill>
            <a:schemeClr val="tx2"/>
          </a:solidFill>
        </p:grpSpPr>
        <p:sp>
          <p:nvSpPr>
            <p:cNvPr id="111" name="Google Shape;13998;p67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3999;p67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4000;p67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4001;p67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4002;p67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4003;p67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4004;p67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8" name="Google Shape;14005;p67"/>
          <p:cNvGrpSpPr/>
          <p:nvPr/>
        </p:nvGrpSpPr>
        <p:grpSpPr>
          <a:xfrm>
            <a:off x="5797072" y="5835320"/>
            <a:ext cx="371205" cy="473680"/>
            <a:chOff x="8047661" y="1501037"/>
            <a:chExt cx="278404" cy="355260"/>
          </a:xfrm>
          <a:solidFill>
            <a:schemeClr val="tx2"/>
          </a:solidFill>
        </p:grpSpPr>
        <p:sp>
          <p:nvSpPr>
            <p:cNvPr id="119" name="Google Shape;14006;p67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4007;p67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4008;p67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4009;p67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3" name="Google Shape;14010;p67"/>
          <p:cNvGrpSpPr/>
          <p:nvPr/>
        </p:nvGrpSpPr>
        <p:grpSpPr>
          <a:xfrm>
            <a:off x="1604709" y="5834223"/>
            <a:ext cx="357139" cy="474313"/>
            <a:chOff x="4903389" y="1500214"/>
            <a:chExt cx="267854" cy="355735"/>
          </a:xfrm>
          <a:solidFill>
            <a:schemeClr val="tx2"/>
          </a:solidFill>
        </p:grpSpPr>
        <p:sp>
          <p:nvSpPr>
            <p:cNvPr id="124" name="Google Shape;14011;p67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4012;p67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4013;p67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4014;p67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4015;p67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9" name="Google Shape;14016;p67"/>
          <p:cNvGrpSpPr/>
          <p:nvPr/>
        </p:nvGrpSpPr>
        <p:grpSpPr>
          <a:xfrm>
            <a:off x="5218215" y="5835743"/>
            <a:ext cx="352577" cy="470765"/>
            <a:chOff x="7613518" y="1501354"/>
            <a:chExt cx="264433" cy="353074"/>
          </a:xfrm>
          <a:solidFill>
            <a:schemeClr val="tx2"/>
          </a:solidFill>
        </p:grpSpPr>
        <p:sp>
          <p:nvSpPr>
            <p:cNvPr id="130" name="Google Shape;14017;p67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4018;p67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4019;p67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4020;p67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4021;p67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4022;p67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6" name="Google Shape;13848;p67"/>
          <p:cNvGrpSpPr/>
          <p:nvPr/>
        </p:nvGrpSpPr>
        <p:grpSpPr>
          <a:xfrm>
            <a:off x="10588782" y="5825238"/>
            <a:ext cx="372176" cy="475833"/>
            <a:chOff x="8047661" y="1969046"/>
            <a:chExt cx="279132" cy="356875"/>
          </a:xfrm>
          <a:solidFill>
            <a:schemeClr val="tx2"/>
          </a:solidFill>
        </p:grpSpPr>
        <p:sp>
          <p:nvSpPr>
            <p:cNvPr id="137" name="Google Shape;13849;p67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3850;p67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3851;p67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3852;p67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1" name="Google Shape;13853;p67"/>
          <p:cNvGrpSpPr/>
          <p:nvPr/>
        </p:nvGrpSpPr>
        <p:grpSpPr>
          <a:xfrm>
            <a:off x="9986777" y="5824054"/>
            <a:ext cx="372725" cy="477523"/>
            <a:chOff x="7596157" y="1968159"/>
            <a:chExt cx="279544" cy="358142"/>
          </a:xfrm>
          <a:solidFill>
            <a:schemeClr val="tx2"/>
          </a:solidFill>
        </p:grpSpPr>
        <p:sp>
          <p:nvSpPr>
            <p:cNvPr id="142" name="Google Shape;13854;p67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3855;p67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3856;p67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3857;p67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3858;p67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3859;p67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8" name="Google Shape;13860;p67"/>
          <p:cNvGrpSpPr/>
          <p:nvPr/>
        </p:nvGrpSpPr>
        <p:grpSpPr>
          <a:xfrm>
            <a:off x="9388321" y="5825237"/>
            <a:ext cx="372684" cy="476848"/>
            <a:chOff x="7147315" y="1969046"/>
            <a:chExt cx="279513" cy="357636"/>
          </a:xfrm>
          <a:solidFill>
            <a:schemeClr val="tx2"/>
          </a:solidFill>
        </p:grpSpPr>
        <p:sp>
          <p:nvSpPr>
            <p:cNvPr id="149" name="Google Shape;13861;p67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3862;p67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3863;p67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3864;p67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3865;p67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3866;p67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3867;p67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6" name="Google Shape;13868;p67"/>
          <p:cNvGrpSpPr/>
          <p:nvPr/>
        </p:nvGrpSpPr>
        <p:grpSpPr>
          <a:xfrm>
            <a:off x="8788809" y="5824265"/>
            <a:ext cx="373740" cy="478791"/>
            <a:chOff x="6697681" y="1968317"/>
            <a:chExt cx="280305" cy="359093"/>
          </a:xfrm>
          <a:solidFill>
            <a:schemeClr val="tx2"/>
          </a:solidFill>
        </p:grpSpPr>
        <p:sp>
          <p:nvSpPr>
            <p:cNvPr id="157" name="Google Shape;13869;p67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3870;p67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3871;p67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3872;p67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3873;p67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3874;p67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3875;p67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64" name="Google Shape;13876;p67"/>
          <p:cNvGrpSpPr/>
          <p:nvPr/>
        </p:nvGrpSpPr>
        <p:grpSpPr>
          <a:xfrm>
            <a:off x="8190353" y="5823758"/>
            <a:ext cx="373697" cy="478325"/>
            <a:chOff x="6248839" y="1967937"/>
            <a:chExt cx="280273" cy="358744"/>
          </a:xfrm>
          <a:solidFill>
            <a:schemeClr val="tx2"/>
          </a:solidFill>
        </p:grpSpPr>
        <p:sp>
          <p:nvSpPr>
            <p:cNvPr id="165" name="Google Shape;13877;p67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3878;p67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3879;p67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3880;p67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3881;p67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3882;p67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1" name="Google Shape;13883;p67"/>
          <p:cNvGrpSpPr/>
          <p:nvPr/>
        </p:nvGrpSpPr>
        <p:grpSpPr>
          <a:xfrm>
            <a:off x="7593880" y="5825237"/>
            <a:ext cx="372219" cy="477059"/>
            <a:chOff x="5801485" y="1969046"/>
            <a:chExt cx="279164" cy="357794"/>
          </a:xfrm>
          <a:solidFill>
            <a:schemeClr val="tx2"/>
          </a:solidFill>
        </p:grpSpPr>
        <p:sp>
          <p:nvSpPr>
            <p:cNvPr id="172" name="Google Shape;13884;p67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3885;p67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13886;p67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13887;p67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3888;p67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3889;p67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3890;p67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13891;p67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13892;p67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3893;p67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13894;p67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13895;p67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13896;p67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5" name="Google Shape;13897;p67"/>
          <p:cNvGrpSpPr/>
          <p:nvPr/>
        </p:nvGrpSpPr>
        <p:grpSpPr>
          <a:xfrm>
            <a:off x="6995425" y="5825237"/>
            <a:ext cx="371205" cy="477819"/>
            <a:chOff x="5352643" y="1969046"/>
            <a:chExt cx="278404" cy="358364"/>
          </a:xfrm>
          <a:solidFill>
            <a:schemeClr val="tx2"/>
          </a:solidFill>
        </p:grpSpPr>
        <p:sp>
          <p:nvSpPr>
            <p:cNvPr id="186" name="Google Shape;13898;p67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3899;p67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3900;p67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13901;p67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0" name="Google Shape;13902;p67"/>
          <p:cNvGrpSpPr/>
          <p:nvPr/>
        </p:nvGrpSpPr>
        <p:grpSpPr>
          <a:xfrm>
            <a:off x="6388900" y="5824265"/>
            <a:ext cx="372176" cy="477819"/>
            <a:chOff x="4897750" y="1968317"/>
            <a:chExt cx="279132" cy="358364"/>
          </a:xfrm>
          <a:solidFill>
            <a:schemeClr val="tx2"/>
          </a:solidFill>
        </p:grpSpPr>
        <p:sp>
          <p:nvSpPr>
            <p:cNvPr id="191" name="Google Shape;13903;p67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3904;p67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3905;p67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13906;p67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13907;p67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3908;p67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3909;p67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3910;p67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13911;p67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13912;p67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13913;p67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13914;p67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13915;p67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4" name="Google Shape;13755;p67"/>
          <p:cNvGrpSpPr/>
          <p:nvPr/>
        </p:nvGrpSpPr>
        <p:grpSpPr>
          <a:xfrm>
            <a:off x="11171363" y="5824731"/>
            <a:ext cx="372684" cy="476340"/>
            <a:chOff x="4897750" y="2415639"/>
            <a:chExt cx="279513" cy="357255"/>
          </a:xfrm>
          <a:solidFill>
            <a:schemeClr val="tx2"/>
          </a:solidFill>
        </p:grpSpPr>
        <p:sp>
          <p:nvSpPr>
            <p:cNvPr id="205" name="Google Shape;13756;p67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13757;p67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13758;p67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13759;p67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13760;p67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13761;p67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13762;p67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13763;p67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9" name="Google Shape;13730;p67"/>
          <p:cNvGrpSpPr/>
          <p:nvPr/>
        </p:nvGrpSpPr>
        <p:grpSpPr>
          <a:xfrm rot="16200000">
            <a:off x="11237159" y="2237386"/>
            <a:ext cx="372684" cy="474313"/>
            <a:chOff x="7594288" y="2415259"/>
            <a:chExt cx="279513" cy="355735"/>
          </a:xfrm>
          <a:solidFill>
            <a:schemeClr val="tx2"/>
          </a:solidFill>
        </p:grpSpPr>
        <p:sp>
          <p:nvSpPr>
            <p:cNvPr id="220" name="Google Shape;13731;p67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13732;p67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13733;p67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13734;p67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13735;p67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13736;p67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26" name="Google Shape;13737;p67"/>
          <p:cNvGrpSpPr/>
          <p:nvPr/>
        </p:nvGrpSpPr>
        <p:grpSpPr>
          <a:xfrm rot="16200000">
            <a:off x="11238152" y="2835865"/>
            <a:ext cx="371712" cy="474313"/>
            <a:chOff x="7145794" y="2415639"/>
            <a:chExt cx="278784" cy="355735"/>
          </a:xfrm>
          <a:solidFill>
            <a:schemeClr val="tx2"/>
          </a:solidFill>
        </p:grpSpPr>
        <p:sp>
          <p:nvSpPr>
            <p:cNvPr id="227" name="Google Shape;13738;p67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13739;p67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13740;p67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13741;p67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13742;p67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13743;p67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13744;p67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13745;p67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13746;p67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13747;p67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37" name="Google Shape;13748;p67"/>
          <p:cNvGrpSpPr/>
          <p:nvPr/>
        </p:nvGrpSpPr>
        <p:grpSpPr>
          <a:xfrm rot="16200000">
            <a:off x="11238932" y="3431596"/>
            <a:ext cx="370192" cy="477312"/>
            <a:chOff x="6698441" y="2414530"/>
            <a:chExt cx="277644" cy="357984"/>
          </a:xfrm>
          <a:solidFill>
            <a:schemeClr val="tx2"/>
          </a:solidFill>
        </p:grpSpPr>
        <p:sp>
          <p:nvSpPr>
            <p:cNvPr id="238" name="Google Shape;13749;p67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13750;p67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13751;p67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13752;p67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13753;p67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13754;p67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3" name="Google Shape;13764;p67"/>
          <p:cNvGrpSpPr/>
          <p:nvPr/>
        </p:nvGrpSpPr>
        <p:grpSpPr>
          <a:xfrm rot="16200000">
            <a:off x="11246452" y="4625002"/>
            <a:ext cx="353084" cy="471272"/>
            <a:chOff x="5812066" y="2416019"/>
            <a:chExt cx="264813" cy="353454"/>
          </a:xfrm>
          <a:solidFill>
            <a:schemeClr val="tx2"/>
          </a:solidFill>
        </p:grpSpPr>
        <p:sp>
          <p:nvSpPr>
            <p:cNvPr id="254" name="Google Shape;13765;p67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13766;p67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13767;p67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13768;p67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13769;p67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13770;p67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13771;p67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1" name="Google Shape;13772;p67"/>
          <p:cNvGrpSpPr/>
          <p:nvPr/>
        </p:nvGrpSpPr>
        <p:grpSpPr>
          <a:xfrm rot="16200000">
            <a:off x="11247211" y="1634917"/>
            <a:ext cx="352577" cy="471272"/>
            <a:chOff x="8054820" y="2416399"/>
            <a:chExt cx="264433" cy="353454"/>
          </a:xfrm>
          <a:solidFill>
            <a:schemeClr val="tx2"/>
          </a:solidFill>
        </p:grpSpPr>
        <p:sp>
          <p:nvSpPr>
            <p:cNvPr id="262" name="Google Shape;13773;p67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13774;p67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13775;p67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13776;p67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13777;p67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13778;p67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8" name="Google Shape;13779;p67"/>
          <p:cNvGrpSpPr/>
          <p:nvPr/>
        </p:nvGrpSpPr>
        <p:grpSpPr>
          <a:xfrm rot="16200000">
            <a:off x="11243960" y="5222994"/>
            <a:ext cx="361616" cy="481832"/>
            <a:chOff x="5356413" y="2413390"/>
            <a:chExt cx="271212" cy="361374"/>
          </a:xfrm>
          <a:solidFill>
            <a:schemeClr val="tx2"/>
          </a:solidFill>
        </p:grpSpPr>
        <p:sp>
          <p:nvSpPr>
            <p:cNvPr id="269" name="Google Shape;13780;p67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13781;p67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13782;p67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13783;p67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13784;p67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4" name="Google Shape;13785;p67"/>
          <p:cNvGrpSpPr/>
          <p:nvPr/>
        </p:nvGrpSpPr>
        <p:grpSpPr>
          <a:xfrm rot="16200000">
            <a:off x="11242164" y="4024794"/>
            <a:ext cx="361659" cy="481325"/>
            <a:chOff x="6255238" y="2412249"/>
            <a:chExt cx="271244" cy="360994"/>
          </a:xfrm>
          <a:solidFill>
            <a:schemeClr val="tx2"/>
          </a:solidFill>
        </p:grpSpPr>
        <p:sp>
          <p:nvSpPr>
            <p:cNvPr id="275" name="Google Shape;13786;p67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13787;p67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13788;p67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13789;p67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13790;p67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13791;p67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1" name="Google Shape;13622;p67"/>
          <p:cNvGrpSpPr/>
          <p:nvPr/>
        </p:nvGrpSpPr>
        <p:grpSpPr>
          <a:xfrm rot="5400000">
            <a:off x="580369" y="1395348"/>
            <a:ext cx="361659" cy="462401"/>
            <a:chOff x="4899999" y="2882095"/>
            <a:chExt cx="271244" cy="346801"/>
          </a:xfrm>
          <a:solidFill>
            <a:schemeClr val="tx2"/>
          </a:solidFill>
        </p:grpSpPr>
        <p:sp>
          <p:nvSpPr>
            <p:cNvPr id="282" name="Google Shape;13623;p67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13624;p67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13625;p67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13626;p67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13627;p67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13628;p67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13629;p67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13630;p67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13631;p67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13632;p67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2" name="Google Shape;13633;p67"/>
          <p:cNvGrpSpPr/>
          <p:nvPr/>
        </p:nvGrpSpPr>
        <p:grpSpPr>
          <a:xfrm rot="5400000">
            <a:off x="589831" y="4404907"/>
            <a:ext cx="346031" cy="461725"/>
            <a:chOff x="7162775" y="2881113"/>
            <a:chExt cx="259523" cy="346294"/>
          </a:xfrm>
          <a:solidFill>
            <a:schemeClr val="tx2"/>
          </a:solidFill>
        </p:grpSpPr>
        <p:sp>
          <p:nvSpPr>
            <p:cNvPr id="293" name="Google Shape;13634;p67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13635;p67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13636;p67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13637;p67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13638;p67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13639;p67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99" name="Google Shape;13640;p67"/>
          <p:cNvGrpSpPr/>
          <p:nvPr/>
        </p:nvGrpSpPr>
        <p:grpSpPr>
          <a:xfrm rot="5400000">
            <a:off x="586810" y="3800896"/>
            <a:ext cx="348100" cy="463753"/>
            <a:chOff x="6709751" y="2881842"/>
            <a:chExt cx="261075" cy="347815"/>
          </a:xfrm>
          <a:solidFill>
            <a:schemeClr val="tx2"/>
          </a:solidFill>
        </p:grpSpPr>
        <p:sp>
          <p:nvSpPr>
            <p:cNvPr id="300" name="Google Shape;13641;p67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13642;p67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13643;p67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13644;p67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13645;p67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13646;p67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06" name="Google Shape;13647;p67"/>
          <p:cNvGrpSpPr/>
          <p:nvPr/>
        </p:nvGrpSpPr>
        <p:grpSpPr>
          <a:xfrm rot="5400000">
            <a:off x="587571" y="2597183"/>
            <a:ext cx="348057" cy="464217"/>
            <a:chOff x="5807156" y="2881113"/>
            <a:chExt cx="261043" cy="348163"/>
          </a:xfrm>
          <a:solidFill>
            <a:schemeClr val="tx2"/>
          </a:solidFill>
        </p:grpSpPr>
        <p:sp>
          <p:nvSpPr>
            <p:cNvPr id="307" name="Google Shape;13648;p67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13649;p67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13650;p67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13651;p67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13652;p67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2" name="Google Shape;13653;p67"/>
          <p:cNvGrpSpPr/>
          <p:nvPr/>
        </p:nvGrpSpPr>
        <p:grpSpPr>
          <a:xfrm rot="5400000">
            <a:off x="587317" y="1996952"/>
            <a:ext cx="349579" cy="462191"/>
            <a:chOff x="5355653" y="2881493"/>
            <a:chExt cx="262184" cy="346643"/>
          </a:xfrm>
          <a:solidFill>
            <a:schemeClr val="tx2"/>
          </a:solidFill>
        </p:grpSpPr>
        <p:sp>
          <p:nvSpPr>
            <p:cNvPr id="313" name="Google Shape;13654;p67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13655;p67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13656;p67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13657;p67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13658;p67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8" name="Google Shape;13659;p67"/>
          <p:cNvGrpSpPr/>
          <p:nvPr/>
        </p:nvGrpSpPr>
        <p:grpSpPr>
          <a:xfrm rot="1048411">
            <a:off x="1101587" y="5796478"/>
            <a:ext cx="347044" cy="461219"/>
            <a:chOff x="8055961" y="2881842"/>
            <a:chExt cx="260283" cy="345914"/>
          </a:xfrm>
          <a:solidFill>
            <a:schemeClr val="tx2"/>
          </a:solidFill>
        </p:grpSpPr>
        <p:sp>
          <p:nvSpPr>
            <p:cNvPr id="319" name="Google Shape;13660;p67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13661;p67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13662;p67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13663;p67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3" name="Google Shape;13664;p67"/>
          <p:cNvGrpSpPr/>
          <p:nvPr/>
        </p:nvGrpSpPr>
        <p:grpSpPr>
          <a:xfrm rot="5400000">
            <a:off x="570413" y="4999351"/>
            <a:ext cx="353084" cy="470807"/>
            <a:chOff x="7609368" y="2893912"/>
            <a:chExt cx="264813" cy="353105"/>
          </a:xfrm>
          <a:solidFill>
            <a:schemeClr val="tx2"/>
          </a:solidFill>
        </p:grpSpPr>
        <p:sp>
          <p:nvSpPr>
            <p:cNvPr id="324" name="Google Shape;13665;p67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13666;p67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13667;p67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13668;p67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13669;p67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13670;p67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0" name="Google Shape;13671;p67"/>
          <p:cNvGrpSpPr/>
          <p:nvPr/>
        </p:nvGrpSpPr>
        <p:grpSpPr>
          <a:xfrm rot="5400000">
            <a:off x="587824" y="3183810"/>
            <a:ext cx="361152" cy="480860"/>
            <a:chOff x="6248458" y="2869772"/>
            <a:chExt cx="270864" cy="360645"/>
          </a:xfrm>
          <a:solidFill>
            <a:schemeClr val="tx2"/>
          </a:solidFill>
        </p:grpSpPr>
        <p:sp>
          <p:nvSpPr>
            <p:cNvPr id="331" name="Google Shape;13672;p67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13673;p67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13674;p67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13675;p67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13676;p67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0" name="Прямоугольник 349"/>
          <p:cNvSpPr/>
          <p:nvPr/>
        </p:nvSpPr>
        <p:spPr>
          <a:xfrm>
            <a:off x="531215" y="1269000"/>
            <a:ext cx="570056" cy="3670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Прямоугольник 350"/>
          <p:cNvSpPr/>
          <p:nvPr/>
        </p:nvSpPr>
        <p:spPr>
          <a:xfrm>
            <a:off x="11086211" y="1441429"/>
            <a:ext cx="570056" cy="367013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7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/>
          <p:cNvSpPr txBox="1"/>
          <p:nvPr/>
        </p:nvSpPr>
        <p:spPr>
          <a:xfrm>
            <a:off x="6195014" y="1774271"/>
            <a:ext cx="4565759" cy="3554819"/>
          </a:xfrm>
          <a:prstGeom prst="rect">
            <a:avLst/>
          </a:prstGeom>
          <a:noFill/>
        </p:spPr>
        <p:txBody>
          <a:bodyPr wrap="square" numCol="1" spcCol="91440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Ведение </a:t>
            </a:r>
            <a:r>
              <a:rPr lang="ru-RU" dirty="0"/>
              <a:t>встреч \ </a:t>
            </a:r>
            <a:r>
              <a:rPr lang="ru-RU" dirty="0" smtClean="0"/>
              <a:t>протоколов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Выстраивание внутренних процессов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/>
              <a:t>Выстраивание </a:t>
            </a:r>
            <a:r>
              <a:rPr lang="ru-RU" dirty="0" smtClean="0"/>
              <a:t>внешних процессов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err="1" smtClean="0"/>
              <a:t>Продуктизация</a:t>
            </a:r>
            <a:endParaRPr lang="ru-RU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Миграция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Локализация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Автоматизация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Аудиты и сертификации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 smtClean="0"/>
              <a:t>Командировки к заказчику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11"/>
            </a:pPr>
            <a:r>
              <a:rPr lang="ru-RU" dirty="0"/>
              <a:t>Участие в продажах</a:t>
            </a:r>
            <a:endParaRPr lang="ru-RU" dirty="0" smtClean="0"/>
          </a:p>
        </p:txBody>
      </p:sp>
      <p:pic>
        <p:nvPicPr>
          <p:cNvPr id="248" name="Рисунок 24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омпания «Neoflex» — Хабр Карь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00" y="189000"/>
            <a:ext cx="784655" cy="7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1286" r="11286" b="12598"/>
          <a:stretch/>
        </p:blipFill>
        <p:spPr>
          <a:xfrm>
            <a:off x="5781000" y="549000"/>
            <a:ext cx="5310000" cy="52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8660" r="11286" b="65749"/>
          <a:stretch/>
        </p:blipFill>
        <p:spPr>
          <a:xfrm>
            <a:off x="5781000" y="369000"/>
            <a:ext cx="5310000" cy="175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34251" r="11286" b="38191"/>
          <a:stretch/>
        </p:blipFill>
        <p:spPr>
          <a:xfrm>
            <a:off x="5781132" y="2124000"/>
            <a:ext cx="5310000" cy="189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 rot="240000">
            <a:off x="1205784" y="334001"/>
            <a:ext cx="4450411" cy="1700157"/>
            <a:chOff x="1010999" y="423842"/>
            <a:chExt cx="4450411" cy="170015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9"/>
            <a:srcRect l="1245" t="8854" r="1660" b="2347"/>
            <a:stretch/>
          </p:blipFill>
          <p:spPr>
            <a:xfrm>
              <a:off x="1010999" y="423842"/>
              <a:ext cx="4450411" cy="17001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63858" y="501177"/>
              <a:ext cx="3235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Философия:</a:t>
              </a:r>
            </a:p>
            <a:p>
              <a:r>
                <a:rPr lang="ru-RU" dirty="0" smtClean="0"/>
                <a:t>Я — команда</a:t>
              </a:r>
            </a:p>
            <a:p>
              <a:r>
                <a:rPr lang="ru-RU" dirty="0" smtClean="0"/>
                <a:t>Я — машина</a:t>
              </a:r>
            </a:p>
            <a:p>
              <a:r>
                <a:rPr lang="ru-RU" dirty="0"/>
                <a:t>Я </a:t>
              </a:r>
              <a:r>
                <a:rPr lang="ru-RU" dirty="0" smtClean="0"/>
                <a:t>принимаю </a:t>
              </a:r>
              <a:r>
                <a:rPr lang="ru-RU" dirty="0"/>
                <a:t>заказчика </a:t>
              </a:r>
              <a:endParaRPr lang="ru-RU" dirty="0" smtClean="0"/>
            </a:p>
            <a:p>
              <a:r>
                <a:rPr lang="ru-RU" dirty="0" smtClean="0"/>
                <a:t>У меня нет работы «в стол»</a:t>
              </a:r>
              <a:endParaRPr lang="en-US" dirty="0" smtClean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87947" y="2114541"/>
            <a:ext cx="3907307" cy="2006475"/>
            <a:chOff x="1025105" y="2221767"/>
            <a:chExt cx="3450896" cy="2006475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/>
            <a:srcRect l="1245" t="8854" r="1660" b="2347"/>
            <a:stretch/>
          </p:blipFill>
          <p:spPr>
            <a:xfrm>
              <a:off x="1025105" y="2221767"/>
              <a:ext cx="3450896" cy="2006475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159626" y="2324869"/>
              <a:ext cx="30558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Механика:</a:t>
              </a:r>
              <a:endParaRPr lang="ru-RU" b="1" dirty="0"/>
            </a:p>
            <a:p>
              <a:r>
                <a:rPr lang="ru-RU" dirty="0" smtClean="0"/>
                <a:t>Сила </a:t>
              </a:r>
              <a:r>
                <a:rPr lang="ru-RU" dirty="0"/>
                <a:t>— в деталях </a:t>
              </a:r>
            </a:p>
            <a:p>
              <a:r>
                <a:rPr lang="ru-RU" dirty="0" smtClean="0"/>
                <a:t>Я — главное звено</a:t>
              </a:r>
            </a:p>
            <a:p>
              <a:r>
                <a:rPr lang="ru-RU" dirty="0" smtClean="0"/>
                <a:t>Делаю сильнее других</a:t>
              </a:r>
              <a:endParaRPr lang="ru-RU" dirty="0"/>
            </a:p>
            <a:p>
              <a:r>
                <a:rPr lang="ru-RU" dirty="0" smtClean="0"/>
                <a:t>Готов </a:t>
              </a:r>
              <a:r>
                <a:rPr lang="ru-RU" dirty="0"/>
                <a:t>к </a:t>
              </a:r>
              <a:r>
                <a:rPr lang="ru-RU" dirty="0" smtClean="0"/>
                <a:t>«грязной» </a:t>
              </a:r>
              <a:r>
                <a:rPr lang="ru-RU" dirty="0"/>
                <a:t>работе</a:t>
              </a:r>
            </a:p>
            <a:p>
              <a:r>
                <a:rPr lang="ru-RU" dirty="0" smtClean="0"/>
                <a:t>За идеями — ко мне!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365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594975" y="6308725"/>
            <a:ext cx="1597025" cy="360363"/>
          </a:xfrm>
        </p:spPr>
        <p:txBody>
          <a:bodyPr/>
          <a:lstStyle/>
          <a:p>
            <a:fld id="{3836835B-2651-4DA9-BBA3-14F7095E4B97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Google Shape;158;p19"/>
          <p:cNvSpPr txBox="1">
            <a:spLocks/>
          </p:cNvSpPr>
          <p:nvPr/>
        </p:nvSpPr>
        <p:spPr>
          <a:xfrm>
            <a:off x="3317516" y="2516818"/>
            <a:ext cx="8099700" cy="544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ПРАКТИКА</a:t>
            </a:r>
          </a:p>
        </p:txBody>
      </p:sp>
      <p:sp>
        <p:nvSpPr>
          <p:cNvPr id="10" name="Google Shape;158;p19"/>
          <p:cNvSpPr txBox="1">
            <a:spLocks/>
          </p:cNvSpPr>
          <p:nvPr/>
        </p:nvSpPr>
        <p:spPr>
          <a:xfrm>
            <a:off x="4386000" y="3019191"/>
            <a:ext cx="6549190" cy="900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 капотом у проектов</a:t>
            </a: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2" y="-8885"/>
            <a:ext cx="3705996" cy="686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Иллюстрация абстрактной концепции домашней гимнастики. оставайтесь активными в условиях карантина, силовых тренировок онлайн, программы упражнений, домашних тренировок, социальной дистанции, прямой трансляции фитнеса. Бесплатные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183" y="1312644"/>
            <a:ext cx="3413094" cy="34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0" y="1537097"/>
            <a:ext cx="2539350" cy="2611903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4" descr="Компания «Neoflex» — Хабр Карье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45" y="1563624"/>
            <a:ext cx="549846" cy="5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6" name="Заголовок 10"/>
          <p:cNvSpPr txBox="1">
            <a:spLocks/>
          </p:cNvSpPr>
          <p:nvPr/>
        </p:nvSpPr>
        <p:spPr>
          <a:xfrm>
            <a:off x="4016191" y="1537097"/>
            <a:ext cx="6669810" cy="26119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0000">
                <a:schemeClr val="bg2">
                  <a:alpha val="77000"/>
                </a:schemeClr>
              </a:gs>
            </a:gsLst>
            <a:lin ang="0" scaled="1"/>
            <a:tileRect/>
          </a:gradFill>
          <a:ln w="19050">
            <a:noFill/>
          </a:ln>
        </p:spPr>
        <p:txBody>
          <a:bodyPr lIns="914400" anchor="ctr"/>
          <a:lstStyle>
            <a:lvl1pPr marL="0" indent="0" algn="ctr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algn="l"/>
            <a:r>
              <a:rPr lang="ru-RU" sz="4200" b="1" dirty="0" smtClean="0">
                <a:solidFill>
                  <a:schemeClr val="tx2"/>
                </a:solidFill>
                <a:cs typeface="Segoe UI" panose="020B0502040204020203" pitchFamily="34" charset="0"/>
              </a:rPr>
              <a:t>Алексей Сластихин</a:t>
            </a:r>
          </a:p>
          <a:p>
            <a:pPr algn="l"/>
            <a:r>
              <a:rPr lang="en-US" sz="240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Neoflex, </a:t>
            </a:r>
            <a:r>
              <a:rPr lang="ru-RU" sz="2400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Саратов</a:t>
            </a:r>
            <a:endParaRPr lang="en-US" sz="2400" dirty="0" smtClean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/>
            <a:endParaRPr lang="en-US" sz="1400" b="1" dirty="0" smtClean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 лет в </a:t>
            </a:r>
            <a:r>
              <a:rPr lang="en-US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IT</a:t>
            </a:r>
            <a:r>
              <a:rPr lang="ru-RU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– от классики к </a:t>
            </a:r>
            <a:r>
              <a:rPr lang="en-US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Agile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Безопасность</a:t>
            </a:r>
            <a:endParaRPr lang="ru-RU" sz="2000" b="1" dirty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Телеком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Финансы</a:t>
            </a:r>
          </a:p>
        </p:txBody>
      </p:sp>
    </p:spTree>
    <p:extLst>
      <p:ext uri="{BB962C8B-B14F-4D97-AF65-F5344CB8AC3E}">
        <p14:creationId xmlns:p14="http://schemas.microsoft.com/office/powerpoint/2010/main" val="21071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dirty="0" smtClean="0"/>
              <a:t>Спринты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16343" y="2213264"/>
            <a:ext cx="4410343" cy="720374"/>
            <a:chOff x="1416343" y="2187137"/>
            <a:chExt cx="4410343" cy="72037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246639" y="2187137"/>
              <a:ext cx="3580047" cy="708031"/>
              <a:chOff x="2381296" y="1814197"/>
              <a:chExt cx="4680000" cy="708031"/>
            </a:xfrm>
          </p:grpSpPr>
          <p:sp>
            <p:nvSpPr>
              <p:cNvPr id="5" name="Google Shape;158;p19"/>
              <p:cNvSpPr txBox="1">
                <a:spLocks/>
              </p:cNvSpPr>
              <p:nvPr/>
            </p:nvSpPr>
            <p:spPr>
              <a:xfrm>
                <a:off x="2381296" y="2071953"/>
                <a:ext cx="4680000" cy="4502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dirty="0" smtClean="0">
                    <a:cs typeface="Segoe UI" panose="020B0502040204020203" pitchFamily="34" charset="0"/>
                  </a:rPr>
                  <a:t>Разработка зависит от вас</a:t>
                </a:r>
                <a:endParaRPr lang="en-US" sz="1800" dirty="0" smtClean="0">
                  <a:cs typeface="Segoe UI" panose="020B0502040204020203" pitchFamily="34" charset="0"/>
                </a:endParaRPr>
              </a:p>
            </p:txBody>
          </p:sp>
          <p:sp>
            <p:nvSpPr>
              <p:cNvPr id="7" name="Google Shape;158;p19"/>
              <p:cNvSpPr txBox="1">
                <a:spLocks/>
              </p:cNvSpPr>
              <p:nvPr/>
            </p:nvSpPr>
            <p:spPr>
              <a:xfrm>
                <a:off x="2381296" y="1814197"/>
                <a:ext cx="4680000" cy="38761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chemeClr val="tx2"/>
                    </a:solidFill>
                    <a:cs typeface="Segoe UI" panose="020B0502040204020203" pitchFamily="34" charset="0"/>
                  </a:rPr>
                  <a:t>Не откладывать</a:t>
                </a:r>
                <a:endParaRPr lang="en-US" sz="1800" b="1" dirty="0" smtClean="0">
                  <a:solidFill>
                    <a:schemeClr val="tx2"/>
                  </a:solidFill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5" name="Google Shape;12556;p66"/>
            <p:cNvGrpSpPr/>
            <p:nvPr/>
          </p:nvGrpSpPr>
          <p:grpSpPr>
            <a:xfrm>
              <a:off x="1416343" y="2191924"/>
              <a:ext cx="659903" cy="715587"/>
              <a:chOff x="2216956" y="1510503"/>
              <a:chExt cx="318721" cy="345615"/>
            </a:xfrm>
            <a:solidFill>
              <a:schemeClr val="tx2"/>
            </a:solidFill>
          </p:grpSpPr>
          <p:sp>
            <p:nvSpPr>
              <p:cNvPr id="16" name="Google Shape;12557;p66"/>
              <p:cNvSpPr/>
              <p:nvPr/>
            </p:nvSpPr>
            <p:spPr>
              <a:xfrm>
                <a:off x="2386724" y="1510503"/>
                <a:ext cx="142524" cy="151594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763" extrusionOk="0">
                    <a:moveTo>
                      <a:pt x="2315" y="1"/>
                    </a:moveTo>
                    <a:cubicBezTo>
                      <a:pt x="2179" y="1"/>
                      <a:pt x="2042" y="13"/>
                      <a:pt x="1906" y="36"/>
                    </a:cubicBezTo>
                    <a:cubicBezTo>
                      <a:pt x="1334" y="155"/>
                      <a:pt x="846" y="488"/>
                      <a:pt x="513" y="964"/>
                    </a:cubicBezTo>
                    <a:cubicBezTo>
                      <a:pt x="1" y="1738"/>
                      <a:pt x="25" y="2727"/>
                      <a:pt x="572" y="3465"/>
                    </a:cubicBezTo>
                    <a:lnTo>
                      <a:pt x="537" y="4596"/>
                    </a:lnTo>
                    <a:cubicBezTo>
                      <a:pt x="537" y="4655"/>
                      <a:pt x="560" y="4703"/>
                      <a:pt x="608" y="4727"/>
                    </a:cubicBezTo>
                    <a:cubicBezTo>
                      <a:pt x="632" y="4739"/>
                      <a:pt x="667" y="4763"/>
                      <a:pt x="691" y="4763"/>
                    </a:cubicBezTo>
                    <a:cubicBezTo>
                      <a:pt x="727" y="4763"/>
                      <a:pt x="739" y="4763"/>
                      <a:pt x="775" y="4739"/>
                    </a:cubicBezTo>
                    <a:lnTo>
                      <a:pt x="1799" y="4263"/>
                    </a:lnTo>
                    <a:cubicBezTo>
                      <a:pt x="1980" y="4308"/>
                      <a:pt x="2163" y="4331"/>
                      <a:pt x="2344" y="4331"/>
                    </a:cubicBezTo>
                    <a:cubicBezTo>
                      <a:pt x="3055" y="4331"/>
                      <a:pt x="3734" y="3986"/>
                      <a:pt x="4132" y="3370"/>
                    </a:cubicBezTo>
                    <a:cubicBezTo>
                      <a:pt x="4323" y="3096"/>
                      <a:pt x="4430" y="2774"/>
                      <a:pt x="4477" y="2453"/>
                    </a:cubicBezTo>
                    <a:cubicBezTo>
                      <a:pt x="4477" y="2358"/>
                      <a:pt x="4418" y="2274"/>
                      <a:pt x="4335" y="2262"/>
                    </a:cubicBezTo>
                    <a:cubicBezTo>
                      <a:pt x="4320" y="2259"/>
                      <a:pt x="4307" y="2257"/>
                      <a:pt x="4294" y="2257"/>
                    </a:cubicBezTo>
                    <a:cubicBezTo>
                      <a:pt x="4219" y="2257"/>
                      <a:pt x="4164" y="2312"/>
                      <a:pt x="4144" y="2393"/>
                    </a:cubicBezTo>
                    <a:cubicBezTo>
                      <a:pt x="4120" y="2667"/>
                      <a:pt x="4013" y="2941"/>
                      <a:pt x="3846" y="3179"/>
                    </a:cubicBezTo>
                    <a:cubicBezTo>
                      <a:pt x="3504" y="3697"/>
                      <a:pt x="2932" y="3992"/>
                      <a:pt x="2326" y="3992"/>
                    </a:cubicBezTo>
                    <a:cubicBezTo>
                      <a:pt x="2151" y="3992"/>
                      <a:pt x="1974" y="3968"/>
                      <a:pt x="1799" y="3917"/>
                    </a:cubicBezTo>
                    <a:cubicBezTo>
                      <a:pt x="1789" y="3914"/>
                      <a:pt x="1779" y="3913"/>
                      <a:pt x="1770" y="3913"/>
                    </a:cubicBezTo>
                    <a:cubicBezTo>
                      <a:pt x="1744" y="3913"/>
                      <a:pt x="1718" y="3924"/>
                      <a:pt x="1691" y="3941"/>
                    </a:cubicBezTo>
                    <a:lnTo>
                      <a:pt x="858" y="4322"/>
                    </a:lnTo>
                    <a:lnTo>
                      <a:pt x="906" y="3405"/>
                    </a:lnTo>
                    <a:cubicBezTo>
                      <a:pt x="906" y="3358"/>
                      <a:pt x="894" y="3334"/>
                      <a:pt x="870" y="3298"/>
                    </a:cubicBezTo>
                    <a:cubicBezTo>
                      <a:pt x="370" y="2679"/>
                      <a:pt x="334" y="1798"/>
                      <a:pt x="787" y="1131"/>
                    </a:cubicBezTo>
                    <a:cubicBezTo>
                      <a:pt x="1048" y="714"/>
                      <a:pt x="1489" y="441"/>
                      <a:pt x="1965" y="333"/>
                    </a:cubicBezTo>
                    <a:cubicBezTo>
                      <a:pt x="2084" y="313"/>
                      <a:pt x="2203" y="303"/>
                      <a:pt x="2321" y="303"/>
                    </a:cubicBezTo>
                    <a:cubicBezTo>
                      <a:pt x="2686" y="303"/>
                      <a:pt x="3040" y="403"/>
                      <a:pt x="3346" y="619"/>
                    </a:cubicBezTo>
                    <a:cubicBezTo>
                      <a:pt x="3763" y="905"/>
                      <a:pt x="4049" y="1322"/>
                      <a:pt x="4132" y="1822"/>
                    </a:cubicBezTo>
                    <a:cubicBezTo>
                      <a:pt x="4143" y="1909"/>
                      <a:pt x="4224" y="1966"/>
                      <a:pt x="4292" y="1966"/>
                    </a:cubicBezTo>
                    <a:cubicBezTo>
                      <a:pt x="4298" y="1966"/>
                      <a:pt x="4305" y="1966"/>
                      <a:pt x="4311" y="1965"/>
                    </a:cubicBezTo>
                    <a:cubicBezTo>
                      <a:pt x="4406" y="1941"/>
                      <a:pt x="4466" y="1857"/>
                      <a:pt x="4442" y="1786"/>
                    </a:cubicBezTo>
                    <a:cubicBezTo>
                      <a:pt x="4347" y="1203"/>
                      <a:pt x="4013" y="714"/>
                      <a:pt x="3525" y="369"/>
                    </a:cubicBezTo>
                    <a:cubicBezTo>
                      <a:pt x="3164" y="117"/>
                      <a:pt x="2742" y="1"/>
                      <a:pt x="23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12558;p66"/>
              <p:cNvSpPr/>
              <p:nvPr/>
            </p:nvSpPr>
            <p:spPr>
              <a:xfrm>
                <a:off x="2423102" y="1541185"/>
                <a:ext cx="77723" cy="77723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442" extrusionOk="0">
                    <a:moveTo>
                      <a:pt x="1084" y="346"/>
                    </a:moveTo>
                    <a:lnTo>
                      <a:pt x="1084" y="1215"/>
                    </a:lnTo>
                    <a:cubicBezTo>
                      <a:pt x="1084" y="1310"/>
                      <a:pt x="1168" y="1382"/>
                      <a:pt x="1251" y="1382"/>
                    </a:cubicBezTo>
                    <a:lnTo>
                      <a:pt x="2132" y="1382"/>
                    </a:lnTo>
                    <a:cubicBezTo>
                      <a:pt x="2037" y="1786"/>
                      <a:pt x="1668" y="2108"/>
                      <a:pt x="1239" y="2108"/>
                    </a:cubicBezTo>
                    <a:cubicBezTo>
                      <a:pt x="751" y="2108"/>
                      <a:pt x="346" y="1715"/>
                      <a:pt x="346" y="1215"/>
                    </a:cubicBezTo>
                    <a:cubicBezTo>
                      <a:pt x="346" y="774"/>
                      <a:pt x="656" y="417"/>
                      <a:pt x="1084" y="346"/>
                    </a:cubicBezTo>
                    <a:close/>
                    <a:moveTo>
                      <a:pt x="1215" y="0"/>
                    </a:moveTo>
                    <a:cubicBezTo>
                      <a:pt x="548" y="0"/>
                      <a:pt x="1" y="548"/>
                      <a:pt x="1" y="1215"/>
                    </a:cubicBezTo>
                    <a:cubicBezTo>
                      <a:pt x="1" y="1894"/>
                      <a:pt x="548" y="2441"/>
                      <a:pt x="1215" y="2441"/>
                    </a:cubicBezTo>
                    <a:cubicBezTo>
                      <a:pt x="1894" y="2441"/>
                      <a:pt x="2442" y="1894"/>
                      <a:pt x="2442" y="1215"/>
                    </a:cubicBezTo>
                    <a:cubicBezTo>
                      <a:pt x="2442" y="1120"/>
                      <a:pt x="2370" y="1060"/>
                      <a:pt x="2275" y="1060"/>
                    </a:cubicBezTo>
                    <a:lnTo>
                      <a:pt x="1382" y="1060"/>
                    </a:lnTo>
                    <a:lnTo>
                      <a:pt x="1382" y="167"/>
                    </a:lnTo>
                    <a:cubicBezTo>
                      <a:pt x="1382" y="72"/>
                      <a:pt x="1310" y="0"/>
                      <a:pt x="1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12559;p66"/>
              <p:cNvSpPr/>
              <p:nvPr/>
            </p:nvSpPr>
            <p:spPr>
              <a:xfrm>
                <a:off x="2216956" y="1538543"/>
                <a:ext cx="318721" cy="31757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9978" extrusionOk="0">
                    <a:moveTo>
                      <a:pt x="3787" y="1191"/>
                    </a:moveTo>
                    <a:lnTo>
                      <a:pt x="4763" y="2179"/>
                    </a:lnTo>
                    <a:cubicBezTo>
                      <a:pt x="5347" y="2762"/>
                      <a:pt x="5466" y="3667"/>
                      <a:pt x="5037" y="4382"/>
                    </a:cubicBezTo>
                    <a:cubicBezTo>
                      <a:pt x="4989" y="4441"/>
                      <a:pt x="5001" y="4525"/>
                      <a:pt x="5061" y="4572"/>
                    </a:cubicBezTo>
                    <a:lnTo>
                      <a:pt x="5394" y="4906"/>
                    </a:lnTo>
                    <a:cubicBezTo>
                      <a:pt x="5423" y="4934"/>
                      <a:pt x="5465" y="4950"/>
                      <a:pt x="5507" y="4950"/>
                    </a:cubicBezTo>
                    <a:cubicBezTo>
                      <a:pt x="5534" y="4950"/>
                      <a:pt x="5561" y="4943"/>
                      <a:pt x="5585" y="4929"/>
                    </a:cubicBezTo>
                    <a:cubicBezTo>
                      <a:pt x="5873" y="4756"/>
                      <a:pt x="6191" y="4673"/>
                      <a:pt x="6506" y="4673"/>
                    </a:cubicBezTo>
                    <a:cubicBezTo>
                      <a:pt x="6972" y="4673"/>
                      <a:pt x="7432" y="4855"/>
                      <a:pt x="7787" y="5203"/>
                    </a:cubicBezTo>
                    <a:lnTo>
                      <a:pt x="8776" y="6179"/>
                    </a:lnTo>
                    <a:lnTo>
                      <a:pt x="6228" y="8727"/>
                    </a:lnTo>
                    <a:lnTo>
                      <a:pt x="5239" y="7751"/>
                    </a:lnTo>
                    <a:cubicBezTo>
                      <a:pt x="5025" y="7525"/>
                      <a:pt x="4870" y="7251"/>
                      <a:pt x="4787" y="6953"/>
                    </a:cubicBezTo>
                    <a:cubicBezTo>
                      <a:pt x="4644" y="6477"/>
                      <a:pt x="4728" y="5965"/>
                      <a:pt x="4978" y="5548"/>
                    </a:cubicBezTo>
                    <a:cubicBezTo>
                      <a:pt x="5025" y="5489"/>
                      <a:pt x="5001" y="5394"/>
                      <a:pt x="4942" y="5346"/>
                    </a:cubicBezTo>
                    <a:lnTo>
                      <a:pt x="4620" y="5025"/>
                    </a:lnTo>
                    <a:cubicBezTo>
                      <a:pt x="4589" y="4993"/>
                      <a:pt x="4541" y="4977"/>
                      <a:pt x="4495" y="4977"/>
                    </a:cubicBezTo>
                    <a:cubicBezTo>
                      <a:pt x="4472" y="4977"/>
                      <a:pt x="4450" y="4981"/>
                      <a:pt x="4430" y="4989"/>
                    </a:cubicBezTo>
                    <a:cubicBezTo>
                      <a:pt x="4137" y="5164"/>
                      <a:pt x="3815" y="5250"/>
                      <a:pt x="3496" y="5250"/>
                    </a:cubicBezTo>
                    <a:cubicBezTo>
                      <a:pt x="3034" y="5250"/>
                      <a:pt x="2579" y="5072"/>
                      <a:pt x="2227" y="4727"/>
                    </a:cubicBezTo>
                    <a:lnTo>
                      <a:pt x="1239" y="3739"/>
                    </a:lnTo>
                    <a:lnTo>
                      <a:pt x="3787" y="1191"/>
                    </a:lnTo>
                    <a:close/>
                    <a:moveTo>
                      <a:pt x="9288" y="6120"/>
                    </a:moveTo>
                    <a:lnTo>
                      <a:pt x="9633" y="6465"/>
                    </a:lnTo>
                    <a:lnTo>
                      <a:pt x="6513" y="9585"/>
                    </a:lnTo>
                    <a:lnTo>
                      <a:pt x="6168" y="9251"/>
                    </a:lnTo>
                    <a:lnTo>
                      <a:pt x="9109" y="6299"/>
                    </a:lnTo>
                    <a:lnTo>
                      <a:pt x="9288" y="6120"/>
                    </a:lnTo>
                    <a:close/>
                    <a:moveTo>
                      <a:pt x="3525" y="0"/>
                    </a:moveTo>
                    <a:cubicBezTo>
                      <a:pt x="3489" y="0"/>
                      <a:pt x="3442" y="24"/>
                      <a:pt x="3406" y="48"/>
                    </a:cubicBezTo>
                    <a:lnTo>
                      <a:pt x="2180" y="1286"/>
                    </a:lnTo>
                    <a:cubicBezTo>
                      <a:pt x="2120" y="1346"/>
                      <a:pt x="2120" y="1453"/>
                      <a:pt x="2180" y="1512"/>
                    </a:cubicBezTo>
                    <a:cubicBezTo>
                      <a:pt x="2209" y="1542"/>
                      <a:pt x="2248" y="1557"/>
                      <a:pt x="2287" y="1557"/>
                    </a:cubicBezTo>
                    <a:cubicBezTo>
                      <a:pt x="2325" y="1557"/>
                      <a:pt x="2364" y="1542"/>
                      <a:pt x="2394" y="1512"/>
                    </a:cubicBezTo>
                    <a:lnTo>
                      <a:pt x="3525" y="381"/>
                    </a:lnTo>
                    <a:lnTo>
                      <a:pt x="3870" y="715"/>
                    </a:lnTo>
                    <a:lnTo>
                      <a:pt x="3692" y="893"/>
                    </a:lnTo>
                    <a:lnTo>
                      <a:pt x="929" y="3667"/>
                    </a:lnTo>
                    <a:lnTo>
                      <a:pt x="751" y="3846"/>
                    </a:lnTo>
                    <a:lnTo>
                      <a:pt x="406" y="3501"/>
                    </a:lnTo>
                    <a:lnTo>
                      <a:pt x="1953" y="1953"/>
                    </a:lnTo>
                    <a:cubicBezTo>
                      <a:pt x="2013" y="1893"/>
                      <a:pt x="2013" y="1786"/>
                      <a:pt x="1953" y="1727"/>
                    </a:cubicBezTo>
                    <a:cubicBezTo>
                      <a:pt x="1924" y="1697"/>
                      <a:pt x="1882" y="1682"/>
                      <a:pt x="1840" y="1682"/>
                    </a:cubicBezTo>
                    <a:cubicBezTo>
                      <a:pt x="1799" y="1682"/>
                      <a:pt x="1757" y="1697"/>
                      <a:pt x="1727" y="1727"/>
                    </a:cubicBezTo>
                    <a:lnTo>
                      <a:pt x="60" y="3393"/>
                    </a:lnTo>
                    <a:cubicBezTo>
                      <a:pt x="1" y="3453"/>
                      <a:pt x="1" y="3560"/>
                      <a:pt x="60" y="3620"/>
                    </a:cubicBezTo>
                    <a:lnTo>
                      <a:pt x="632" y="4191"/>
                    </a:lnTo>
                    <a:cubicBezTo>
                      <a:pt x="656" y="4215"/>
                      <a:pt x="703" y="4227"/>
                      <a:pt x="751" y="4227"/>
                    </a:cubicBezTo>
                    <a:cubicBezTo>
                      <a:pt x="787" y="4227"/>
                      <a:pt x="834" y="4215"/>
                      <a:pt x="870" y="4191"/>
                    </a:cubicBezTo>
                    <a:lnTo>
                      <a:pt x="1048" y="4013"/>
                    </a:lnTo>
                    <a:lnTo>
                      <a:pt x="2025" y="4989"/>
                    </a:lnTo>
                    <a:cubicBezTo>
                      <a:pt x="2430" y="5394"/>
                      <a:pt x="2971" y="5607"/>
                      <a:pt x="3517" y="5607"/>
                    </a:cubicBezTo>
                    <a:cubicBezTo>
                      <a:pt x="3854" y="5607"/>
                      <a:pt x="4192" y="5526"/>
                      <a:pt x="4501" y="5358"/>
                    </a:cubicBezTo>
                    <a:lnTo>
                      <a:pt x="4644" y="5513"/>
                    </a:lnTo>
                    <a:cubicBezTo>
                      <a:pt x="4394" y="5989"/>
                      <a:pt x="4335" y="6537"/>
                      <a:pt x="4477" y="7061"/>
                    </a:cubicBezTo>
                    <a:cubicBezTo>
                      <a:pt x="4573" y="7406"/>
                      <a:pt x="4763" y="7727"/>
                      <a:pt x="5013" y="7977"/>
                    </a:cubicBezTo>
                    <a:lnTo>
                      <a:pt x="6001" y="8966"/>
                    </a:lnTo>
                    <a:lnTo>
                      <a:pt x="5823" y="9144"/>
                    </a:lnTo>
                    <a:cubicBezTo>
                      <a:pt x="5763" y="9204"/>
                      <a:pt x="5763" y="9311"/>
                      <a:pt x="5823" y="9370"/>
                    </a:cubicBezTo>
                    <a:lnTo>
                      <a:pt x="6394" y="9930"/>
                    </a:lnTo>
                    <a:cubicBezTo>
                      <a:pt x="6418" y="9966"/>
                      <a:pt x="6466" y="9978"/>
                      <a:pt x="6513" y="9978"/>
                    </a:cubicBezTo>
                    <a:cubicBezTo>
                      <a:pt x="6549" y="9978"/>
                      <a:pt x="6585" y="9966"/>
                      <a:pt x="6633" y="9930"/>
                    </a:cubicBezTo>
                    <a:lnTo>
                      <a:pt x="9978" y="6584"/>
                    </a:lnTo>
                    <a:cubicBezTo>
                      <a:pt x="10014" y="6525"/>
                      <a:pt x="10014" y="6418"/>
                      <a:pt x="9966" y="6358"/>
                    </a:cubicBezTo>
                    <a:lnTo>
                      <a:pt x="9395" y="5798"/>
                    </a:lnTo>
                    <a:cubicBezTo>
                      <a:pt x="9365" y="5769"/>
                      <a:pt x="9323" y="5754"/>
                      <a:pt x="9282" y="5754"/>
                    </a:cubicBezTo>
                    <a:cubicBezTo>
                      <a:pt x="9240" y="5754"/>
                      <a:pt x="9198" y="5769"/>
                      <a:pt x="9169" y="5798"/>
                    </a:cubicBezTo>
                    <a:lnTo>
                      <a:pt x="8990" y="5977"/>
                    </a:lnTo>
                    <a:lnTo>
                      <a:pt x="8014" y="4989"/>
                    </a:lnTo>
                    <a:cubicBezTo>
                      <a:pt x="7609" y="4585"/>
                      <a:pt x="7069" y="4375"/>
                      <a:pt x="6524" y="4375"/>
                    </a:cubicBezTo>
                    <a:cubicBezTo>
                      <a:pt x="6186" y="4375"/>
                      <a:pt x="5847" y="4456"/>
                      <a:pt x="5537" y="4620"/>
                    </a:cubicBezTo>
                    <a:lnTo>
                      <a:pt x="5394" y="4465"/>
                    </a:lnTo>
                    <a:cubicBezTo>
                      <a:pt x="5823" y="3655"/>
                      <a:pt x="5668" y="2655"/>
                      <a:pt x="5013" y="2000"/>
                    </a:cubicBezTo>
                    <a:lnTo>
                      <a:pt x="4037" y="1012"/>
                    </a:lnTo>
                    <a:lnTo>
                      <a:pt x="4216" y="834"/>
                    </a:lnTo>
                    <a:cubicBezTo>
                      <a:pt x="4275" y="774"/>
                      <a:pt x="4275" y="679"/>
                      <a:pt x="4216" y="619"/>
                    </a:cubicBezTo>
                    <a:lnTo>
                      <a:pt x="3644" y="48"/>
                    </a:lnTo>
                    <a:cubicBezTo>
                      <a:pt x="3620" y="24"/>
                      <a:pt x="3573" y="0"/>
                      <a:pt x="3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12560;p66"/>
              <p:cNvSpPr/>
              <p:nvPr/>
            </p:nvSpPr>
            <p:spPr>
              <a:xfrm>
                <a:off x="2275327" y="1662448"/>
                <a:ext cx="100066" cy="39434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1239" extrusionOk="0">
                    <a:moveTo>
                      <a:pt x="2632" y="310"/>
                    </a:moveTo>
                    <a:lnTo>
                      <a:pt x="2560" y="417"/>
                    </a:lnTo>
                    <a:cubicBezTo>
                      <a:pt x="2298" y="739"/>
                      <a:pt x="1953" y="917"/>
                      <a:pt x="1596" y="929"/>
                    </a:cubicBezTo>
                    <a:cubicBezTo>
                      <a:pt x="1239" y="929"/>
                      <a:pt x="905" y="774"/>
                      <a:pt x="643" y="477"/>
                    </a:cubicBezTo>
                    <a:cubicBezTo>
                      <a:pt x="643" y="477"/>
                      <a:pt x="584" y="393"/>
                      <a:pt x="512" y="310"/>
                    </a:cubicBezTo>
                    <a:close/>
                    <a:moveTo>
                      <a:pt x="179" y="0"/>
                    </a:moveTo>
                    <a:cubicBezTo>
                      <a:pt x="119" y="0"/>
                      <a:pt x="60" y="24"/>
                      <a:pt x="36" y="84"/>
                    </a:cubicBezTo>
                    <a:cubicBezTo>
                      <a:pt x="0" y="143"/>
                      <a:pt x="12" y="203"/>
                      <a:pt x="48" y="251"/>
                    </a:cubicBezTo>
                    <a:cubicBezTo>
                      <a:pt x="155" y="370"/>
                      <a:pt x="369" y="667"/>
                      <a:pt x="393" y="667"/>
                    </a:cubicBezTo>
                    <a:cubicBezTo>
                      <a:pt x="703" y="1036"/>
                      <a:pt x="1119" y="1239"/>
                      <a:pt x="1560" y="1239"/>
                    </a:cubicBezTo>
                    <a:lnTo>
                      <a:pt x="1596" y="1239"/>
                    </a:lnTo>
                    <a:cubicBezTo>
                      <a:pt x="2060" y="1215"/>
                      <a:pt x="2489" y="1001"/>
                      <a:pt x="2810" y="596"/>
                    </a:cubicBezTo>
                    <a:lnTo>
                      <a:pt x="3096" y="239"/>
                    </a:lnTo>
                    <a:cubicBezTo>
                      <a:pt x="3132" y="203"/>
                      <a:pt x="3144" y="143"/>
                      <a:pt x="3108" y="84"/>
                    </a:cubicBezTo>
                    <a:cubicBezTo>
                      <a:pt x="3084" y="24"/>
                      <a:pt x="3024" y="0"/>
                      <a:pt x="2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12561;p66"/>
              <p:cNvSpPr/>
              <p:nvPr/>
            </p:nvSpPr>
            <p:spPr>
              <a:xfrm>
                <a:off x="2371192" y="1745422"/>
                <a:ext cx="101211" cy="60663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906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513"/>
                      <a:pt x="239" y="787"/>
                      <a:pt x="274" y="834"/>
                    </a:cubicBezTo>
                    <a:lnTo>
                      <a:pt x="1298" y="1858"/>
                    </a:lnTo>
                    <a:cubicBezTo>
                      <a:pt x="1334" y="1882"/>
                      <a:pt x="1382" y="1906"/>
                      <a:pt x="1429" y="1906"/>
                    </a:cubicBezTo>
                    <a:cubicBezTo>
                      <a:pt x="1465" y="1906"/>
                      <a:pt x="1501" y="1882"/>
                      <a:pt x="1548" y="1858"/>
                    </a:cubicBezTo>
                    <a:lnTo>
                      <a:pt x="3120" y="275"/>
                    </a:lnTo>
                    <a:cubicBezTo>
                      <a:pt x="3168" y="215"/>
                      <a:pt x="3180" y="156"/>
                      <a:pt x="3156" y="96"/>
                    </a:cubicBezTo>
                    <a:cubicBezTo>
                      <a:pt x="3120" y="37"/>
                      <a:pt x="3060" y="1"/>
                      <a:pt x="3001" y="1"/>
                    </a:cubicBezTo>
                    <a:lnTo>
                      <a:pt x="1584" y="1"/>
                    </a:lnTo>
                    <a:cubicBezTo>
                      <a:pt x="1501" y="1"/>
                      <a:pt x="1429" y="72"/>
                      <a:pt x="1429" y="156"/>
                    </a:cubicBezTo>
                    <a:cubicBezTo>
                      <a:pt x="1429" y="251"/>
                      <a:pt x="1501" y="322"/>
                      <a:pt x="1584" y="322"/>
                    </a:cubicBezTo>
                    <a:lnTo>
                      <a:pt x="2620" y="322"/>
                    </a:lnTo>
                    <a:lnTo>
                      <a:pt x="1429" y="1513"/>
                    </a:lnTo>
                    <a:lnTo>
                      <a:pt x="513" y="608"/>
                    </a:lnTo>
                    <a:cubicBezTo>
                      <a:pt x="501" y="596"/>
                      <a:pt x="393" y="489"/>
                      <a:pt x="358" y="322"/>
                    </a:cubicBezTo>
                    <a:lnTo>
                      <a:pt x="965" y="322"/>
                    </a:lnTo>
                    <a:cubicBezTo>
                      <a:pt x="1048" y="322"/>
                      <a:pt x="1132" y="251"/>
                      <a:pt x="1132" y="156"/>
                    </a:cubicBezTo>
                    <a:cubicBezTo>
                      <a:pt x="1132" y="72"/>
                      <a:pt x="1048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1593242" y="3308289"/>
            <a:ext cx="4233101" cy="743542"/>
            <a:chOff x="1593242" y="3221199"/>
            <a:chExt cx="4233101" cy="74354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246296" y="3256710"/>
              <a:ext cx="3580047" cy="708031"/>
              <a:chOff x="2381296" y="1814197"/>
              <a:chExt cx="4680000" cy="708031"/>
            </a:xfrm>
          </p:grpSpPr>
          <p:sp>
            <p:nvSpPr>
              <p:cNvPr id="22" name="Google Shape;158;p19"/>
              <p:cNvSpPr txBox="1">
                <a:spLocks/>
              </p:cNvSpPr>
              <p:nvPr/>
            </p:nvSpPr>
            <p:spPr>
              <a:xfrm>
                <a:off x="2381296" y="2071953"/>
                <a:ext cx="4680000" cy="4502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dirty="0" smtClean="0">
                    <a:cs typeface="Segoe UI" panose="020B0502040204020203" pitchFamily="34" charset="0"/>
                  </a:rPr>
                  <a:t>Многозадачность — наше всё</a:t>
                </a:r>
                <a:endParaRPr lang="en-US" sz="1800" dirty="0" smtClean="0">
                  <a:cs typeface="Segoe UI" panose="020B0502040204020203" pitchFamily="34" charset="0"/>
                </a:endParaRPr>
              </a:p>
            </p:txBody>
          </p:sp>
          <p:sp>
            <p:nvSpPr>
              <p:cNvPr id="23" name="Google Shape;158;p19"/>
              <p:cNvSpPr txBox="1">
                <a:spLocks/>
              </p:cNvSpPr>
              <p:nvPr/>
            </p:nvSpPr>
            <p:spPr>
              <a:xfrm>
                <a:off x="2381296" y="1814197"/>
                <a:ext cx="4680000" cy="38761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chemeClr val="tx2"/>
                    </a:solidFill>
                    <a:cs typeface="Segoe UI" panose="020B0502040204020203" pitchFamily="34" charset="0"/>
                  </a:rPr>
                  <a:t>Следить за всем</a:t>
                </a:r>
                <a:endParaRPr lang="en-US" sz="1800" b="1" dirty="0" smtClean="0">
                  <a:solidFill>
                    <a:schemeClr val="tx2"/>
                  </a:solidFill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6" name="Google Shape;12593;p66"/>
            <p:cNvGrpSpPr/>
            <p:nvPr/>
          </p:nvGrpSpPr>
          <p:grpSpPr>
            <a:xfrm>
              <a:off x="1593242" y="3221199"/>
              <a:ext cx="477536" cy="661735"/>
              <a:chOff x="5377363" y="1516169"/>
              <a:chExt cx="257357" cy="356627"/>
            </a:xfrm>
            <a:solidFill>
              <a:schemeClr val="tx2"/>
            </a:solidFill>
          </p:grpSpPr>
          <p:sp>
            <p:nvSpPr>
              <p:cNvPr id="67" name="Google Shape;12594;p66"/>
              <p:cNvSpPr/>
              <p:nvPr/>
            </p:nvSpPr>
            <p:spPr>
              <a:xfrm>
                <a:off x="5377363" y="1516169"/>
                <a:ext cx="257357" cy="35662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205" extrusionOk="0">
                    <a:moveTo>
                      <a:pt x="4073" y="334"/>
                    </a:moveTo>
                    <a:cubicBezTo>
                      <a:pt x="4263" y="334"/>
                      <a:pt x="4430" y="441"/>
                      <a:pt x="4525" y="608"/>
                    </a:cubicBezTo>
                    <a:cubicBezTo>
                      <a:pt x="4561" y="656"/>
                      <a:pt x="4620" y="679"/>
                      <a:pt x="4680" y="679"/>
                    </a:cubicBezTo>
                    <a:lnTo>
                      <a:pt x="5299" y="679"/>
                    </a:lnTo>
                    <a:cubicBezTo>
                      <a:pt x="5406" y="679"/>
                      <a:pt x="5490" y="775"/>
                      <a:pt x="5490" y="870"/>
                    </a:cubicBezTo>
                    <a:lnTo>
                      <a:pt x="5490" y="1406"/>
                    </a:lnTo>
                    <a:lnTo>
                      <a:pt x="2668" y="1406"/>
                    </a:lnTo>
                    <a:lnTo>
                      <a:pt x="2668" y="870"/>
                    </a:lnTo>
                    <a:lnTo>
                      <a:pt x="2644" y="870"/>
                    </a:lnTo>
                    <a:cubicBezTo>
                      <a:pt x="2644" y="775"/>
                      <a:pt x="2727" y="679"/>
                      <a:pt x="2835" y="679"/>
                    </a:cubicBezTo>
                    <a:lnTo>
                      <a:pt x="3454" y="679"/>
                    </a:lnTo>
                    <a:cubicBezTo>
                      <a:pt x="3513" y="679"/>
                      <a:pt x="3573" y="656"/>
                      <a:pt x="3608" y="608"/>
                    </a:cubicBezTo>
                    <a:cubicBezTo>
                      <a:pt x="3716" y="441"/>
                      <a:pt x="3870" y="334"/>
                      <a:pt x="4073" y="334"/>
                    </a:cubicBezTo>
                    <a:close/>
                    <a:moveTo>
                      <a:pt x="7395" y="1037"/>
                    </a:moveTo>
                    <a:cubicBezTo>
                      <a:pt x="7597" y="1037"/>
                      <a:pt x="7764" y="1203"/>
                      <a:pt x="7764" y="1394"/>
                    </a:cubicBezTo>
                    <a:lnTo>
                      <a:pt x="7764" y="10514"/>
                    </a:lnTo>
                    <a:cubicBezTo>
                      <a:pt x="7764" y="10716"/>
                      <a:pt x="7597" y="10871"/>
                      <a:pt x="7395" y="10871"/>
                    </a:cubicBezTo>
                    <a:lnTo>
                      <a:pt x="727" y="10871"/>
                    </a:lnTo>
                    <a:cubicBezTo>
                      <a:pt x="537" y="10871"/>
                      <a:pt x="370" y="10704"/>
                      <a:pt x="370" y="10514"/>
                    </a:cubicBezTo>
                    <a:lnTo>
                      <a:pt x="370" y="1394"/>
                    </a:lnTo>
                    <a:cubicBezTo>
                      <a:pt x="370" y="1203"/>
                      <a:pt x="537" y="1037"/>
                      <a:pt x="727" y="1037"/>
                    </a:cubicBezTo>
                    <a:lnTo>
                      <a:pt x="2323" y="1037"/>
                    </a:lnTo>
                    <a:lnTo>
                      <a:pt x="2323" y="1572"/>
                    </a:lnTo>
                    <a:cubicBezTo>
                      <a:pt x="2323" y="1668"/>
                      <a:pt x="2406" y="1739"/>
                      <a:pt x="2489" y="1739"/>
                    </a:cubicBezTo>
                    <a:lnTo>
                      <a:pt x="5644" y="1739"/>
                    </a:lnTo>
                    <a:cubicBezTo>
                      <a:pt x="5728" y="1739"/>
                      <a:pt x="5811" y="1668"/>
                      <a:pt x="5811" y="1572"/>
                    </a:cubicBezTo>
                    <a:lnTo>
                      <a:pt x="5811" y="1037"/>
                    </a:lnTo>
                    <a:close/>
                    <a:moveTo>
                      <a:pt x="4037" y="1"/>
                    </a:moveTo>
                    <a:cubicBezTo>
                      <a:pt x="3751" y="1"/>
                      <a:pt x="3501" y="132"/>
                      <a:pt x="3335" y="358"/>
                    </a:cubicBezTo>
                    <a:lnTo>
                      <a:pt x="2799" y="358"/>
                    </a:lnTo>
                    <a:cubicBezTo>
                      <a:pt x="2585" y="358"/>
                      <a:pt x="2382" y="501"/>
                      <a:pt x="2311" y="715"/>
                    </a:cubicBezTo>
                    <a:lnTo>
                      <a:pt x="691" y="715"/>
                    </a:lnTo>
                    <a:cubicBezTo>
                      <a:pt x="299" y="715"/>
                      <a:pt x="1" y="1025"/>
                      <a:pt x="1" y="1394"/>
                    </a:cubicBezTo>
                    <a:lnTo>
                      <a:pt x="1" y="10514"/>
                    </a:lnTo>
                    <a:cubicBezTo>
                      <a:pt x="1" y="10907"/>
                      <a:pt x="322" y="11204"/>
                      <a:pt x="691" y="11204"/>
                    </a:cubicBezTo>
                    <a:lnTo>
                      <a:pt x="7359" y="11204"/>
                    </a:lnTo>
                    <a:cubicBezTo>
                      <a:pt x="7740" y="11204"/>
                      <a:pt x="8038" y="10895"/>
                      <a:pt x="8038" y="10514"/>
                    </a:cubicBezTo>
                    <a:lnTo>
                      <a:pt x="8038" y="1394"/>
                    </a:lnTo>
                    <a:cubicBezTo>
                      <a:pt x="8085" y="1025"/>
                      <a:pt x="7776" y="715"/>
                      <a:pt x="7383" y="715"/>
                    </a:cubicBezTo>
                    <a:lnTo>
                      <a:pt x="5763" y="715"/>
                    </a:lnTo>
                    <a:cubicBezTo>
                      <a:pt x="5692" y="501"/>
                      <a:pt x="5490" y="358"/>
                      <a:pt x="5275" y="358"/>
                    </a:cubicBezTo>
                    <a:lnTo>
                      <a:pt x="4740" y="358"/>
                    </a:lnTo>
                    <a:cubicBezTo>
                      <a:pt x="4573" y="132"/>
                      <a:pt x="4323" y="1"/>
                      <a:pt x="4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12595;p66"/>
              <p:cNvSpPr/>
              <p:nvPr/>
            </p:nvSpPr>
            <p:spPr>
              <a:xfrm>
                <a:off x="5501681" y="1538925"/>
                <a:ext cx="1024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67" y="0"/>
                    </a:moveTo>
                    <a:cubicBezTo>
                      <a:pt x="72" y="0"/>
                      <a:pt x="0" y="71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cubicBezTo>
                      <a:pt x="250" y="322"/>
                      <a:pt x="322" y="250"/>
                      <a:pt x="322" y="155"/>
                    </a:cubicBezTo>
                    <a:cubicBezTo>
                      <a:pt x="322" y="71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12596;p66"/>
              <p:cNvSpPr/>
              <p:nvPr/>
            </p:nvSpPr>
            <p:spPr>
              <a:xfrm>
                <a:off x="5401233" y="1560886"/>
                <a:ext cx="211112" cy="278554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8752" extrusionOk="0">
                    <a:moveTo>
                      <a:pt x="156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8597"/>
                    </a:lnTo>
                    <a:cubicBezTo>
                      <a:pt x="1" y="8680"/>
                      <a:pt x="72" y="8752"/>
                      <a:pt x="156" y="8752"/>
                    </a:cubicBezTo>
                    <a:lnTo>
                      <a:pt x="6466" y="8752"/>
                    </a:lnTo>
                    <a:cubicBezTo>
                      <a:pt x="6561" y="8752"/>
                      <a:pt x="6633" y="8680"/>
                      <a:pt x="6633" y="8597"/>
                    </a:cubicBezTo>
                    <a:lnTo>
                      <a:pt x="6633" y="167"/>
                    </a:lnTo>
                    <a:cubicBezTo>
                      <a:pt x="6633" y="84"/>
                      <a:pt x="6561" y="1"/>
                      <a:pt x="6478" y="1"/>
                    </a:cubicBezTo>
                    <a:lnTo>
                      <a:pt x="5597" y="1"/>
                    </a:lnTo>
                    <a:cubicBezTo>
                      <a:pt x="5502" y="1"/>
                      <a:pt x="5430" y="84"/>
                      <a:pt x="5430" y="167"/>
                    </a:cubicBezTo>
                    <a:cubicBezTo>
                      <a:pt x="5430" y="263"/>
                      <a:pt x="5502" y="334"/>
                      <a:pt x="5597" y="334"/>
                    </a:cubicBezTo>
                    <a:lnTo>
                      <a:pt x="6311" y="334"/>
                    </a:lnTo>
                    <a:lnTo>
                      <a:pt x="6311" y="8430"/>
                    </a:lnTo>
                    <a:lnTo>
                      <a:pt x="322" y="8430"/>
                    </a:lnTo>
                    <a:lnTo>
                      <a:pt x="322" y="334"/>
                    </a:lnTo>
                    <a:lnTo>
                      <a:pt x="1037" y="334"/>
                    </a:lnTo>
                    <a:cubicBezTo>
                      <a:pt x="1132" y="334"/>
                      <a:pt x="1203" y="263"/>
                      <a:pt x="1203" y="167"/>
                    </a:cubicBezTo>
                    <a:cubicBezTo>
                      <a:pt x="1203" y="84"/>
                      <a:pt x="1132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12597;p66"/>
              <p:cNvSpPr/>
              <p:nvPr/>
            </p:nvSpPr>
            <p:spPr>
              <a:xfrm>
                <a:off x="5434207" y="1672664"/>
                <a:ext cx="33387" cy="3338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5" y="311"/>
                    </a:moveTo>
                    <a:cubicBezTo>
                      <a:pt x="632" y="311"/>
                      <a:pt x="715" y="406"/>
                      <a:pt x="715" y="513"/>
                    </a:cubicBezTo>
                    <a:cubicBezTo>
                      <a:pt x="703" y="608"/>
                      <a:pt x="632" y="703"/>
                      <a:pt x="525" y="703"/>
                    </a:cubicBezTo>
                    <a:cubicBezTo>
                      <a:pt x="418" y="703"/>
                      <a:pt x="334" y="608"/>
                      <a:pt x="334" y="513"/>
                    </a:cubicBezTo>
                    <a:cubicBezTo>
                      <a:pt x="334" y="406"/>
                      <a:pt x="418" y="311"/>
                      <a:pt x="525" y="311"/>
                    </a:cubicBezTo>
                    <a:close/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11"/>
                      <a:pt x="239" y="1049"/>
                      <a:pt x="525" y="1049"/>
                    </a:cubicBezTo>
                    <a:cubicBezTo>
                      <a:pt x="810" y="1049"/>
                      <a:pt x="1049" y="811"/>
                      <a:pt x="1049" y="525"/>
                    </a:cubicBezTo>
                    <a:cubicBezTo>
                      <a:pt x="1049" y="239"/>
                      <a:pt x="810" y="1"/>
                      <a:pt x="5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2598;p66"/>
              <p:cNvSpPr/>
              <p:nvPr/>
            </p:nvSpPr>
            <p:spPr>
              <a:xfrm>
                <a:off x="5434207" y="1723079"/>
                <a:ext cx="33387" cy="3300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37" extrusionOk="0">
                    <a:moveTo>
                      <a:pt x="525" y="310"/>
                    </a:moveTo>
                    <a:cubicBezTo>
                      <a:pt x="632" y="310"/>
                      <a:pt x="715" y="405"/>
                      <a:pt x="715" y="501"/>
                    </a:cubicBezTo>
                    <a:cubicBezTo>
                      <a:pt x="703" y="608"/>
                      <a:pt x="632" y="703"/>
                      <a:pt x="525" y="703"/>
                    </a:cubicBezTo>
                    <a:cubicBezTo>
                      <a:pt x="418" y="703"/>
                      <a:pt x="334" y="608"/>
                      <a:pt x="334" y="501"/>
                    </a:cubicBezTo>
                    <a:cubicBezTo>
                      <a:pt x="334" y="405"/>
                      <a:pt x="418" y="310"/>
                      <a:pt x="525" y="310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9"/>
                      <a:pt x="1" y="512"/>
                    </a:cubicBezTo>
                    <a:cubicBezTo>
                      <a:pt x="1" y="798"/>
                      <a:pt x="239" y="1036"/>
                      <a:pt x="525" y="1036"/>
                    </a:cubicBezTo>
                    <a:cubicBezTo>
                      <a:pt x="810" y="1036"/>
                      <a:pt x="1049" y="798"/>
                      <a:pt x="1049" y="512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2599;p66"/>
              <p:cNvSpPr/>
              <p:nvPr/>
            </p:nvSpPr>
            <p:spPr>
              <a:xfrm>
                <a:off x="5434207" y="1773112"/>
                <a:ext cx="33387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310"/>
                    </a:moveTo>
                    <a:cubicBezTo>
                      <a:pt x="632" y="310"/>
                      <a:pt x="715" y="405"/>
                      <a:pt x="715" y="512"/>
                    </a:cubicBezTo>
                    <a:cubicBezTo>
                      <a:pt x="703" y="619"/>
                      <a:pt x="632" y="703"/>
                      <a:pt x="525" y="703"/>
                    </a:cubicBezTo>
                    <a:cubicBezTo>
                      <a:pt x="418" y="703"/>
                      <a:pt x="334" y="607"/>
                      <a:pt x="334" y="512"/>
                    </a:cubicBezTo>
                    <a:cubicBezTo>
                      <a:pt x="334" y="405"/>
                      <a:pt x="418" y="310"/>
                      <a:pt x="525" y="310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9" y="810"/>
                      <a:pt x="1049" y="524"/>
                    </a:cubicBezTo>
                    <a:cubicBezTo>
                      <a:pt x="1025" y="226"/>
                      <a:pt x="810" y="0"/>
                      <a:pt x="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2600;p66"/>
              <p:cNvSpPr/>
              <p:nvPr/>
            </p:nvSpPr>
            <p:spPr>
              <a:xfrm>
                <a:off x="5478924" y="1672664"/>
                <a:ext cx="60663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5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67" y="334"/>
                    </a:cubicBezTo>
                    <a:lnTo>
                      <a:pt x="1739" y="334"/>
                    </a:lnTo>
                    <a:cubicBezTo>
                      <a:pt x="1822" y="334"/>
                      <a:pt x="1906" y="263"/>
                      <a:pt x="1906" y="168"/>
                    </a:cubicBezTo>
                    <a:cubicBezTo>
                      <a:pt x="1906" y="84"/>
                      <a:pt x="1846" y="1"/>
                      <a:pt x="1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2601;p66"/>
              <p:cNvSpPr/>
              <p:nvPr/>
            </p:nvSpPr>
            <p:spPr>
              <a:xfrm>
                <a:off x="5478924" y="1695039"/>
                <a:ext cx="99716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4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0"/>
                      <a:pt x="3132" y="167"/>
                    </a:cubicBezTo>
                    <a:cubicBezTo>
                      <a:pt x="3132" y="72"/>
                      <a:pt x="3061" y="0"/>
                      <a:pt x="2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2602;p66"/>
              <p:cNvSpPr/>
              <p:nvPr/>
            </p:nvSpPr>
            <p:spPr>
              <a:xfrm>
                <a:off x="5478924" y="1723079"/>
                <a:ext cx="60663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1739" y="322"/>
                    </a:lnTo>
                    <a:cubicBezTo>
                      <a:pt x="1822" y="322"/>
                      <a:pt x="1906" y="251"/>
                      <a:pt x="1906" y="167"/>
                    </a:cubicBezTo>
                    <a:cubicBezTo>
                      <a:pt x="1906" y="72"/>
                      <a:pt x="1846" y="0"/>
                      <a:pt x="1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2603;p66"/>
              <p:cNvSpPr/>
              <p:nvPr/>
            </p:nvSpPr>
            <p:spPr>
              <a:xfrm>
                <a:off x="5478924" y="1745422"/>
                <a:ext cx="99716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23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56" y="322"/>
                    </a:cubicBezTo>
                    <a:lnTo>
                      <a:pt x="2977" y="322"/>
                    </a:lnTo>
                    <a:cubicBezTo>
                      <a:pt x="3061" y="322"/>
                      <a:pt x="3132" y="251"/>
                      <a:pt x="3132" y="156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2604;p66"/>
              <p:cNvSpPr/>
              <p:nvPr/>
            </p:nvSpPr>
            <p:spPr>
              <a:xfrm>
                <a:off x="5478924" y="1773112"/>
                <a:ext cx="60663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4" extrusionOk="0">
                    <a:moveTo>
                      <a:pt x="167" y="0"/>
                    </a:moveTo>
                    <a:cubicBezTo>
                      <a:pt x="72" y="0"/>
                      <a:pt x="1" y="83"/>
                      <a:pt x="1" y="167"/>
                    </a:cubicBezTo>
                    <a:cubicBezTo>
                      <a:pt x="1" y="262"/>
                      <a:pt x="72" y="333"/>
                      <a:pt x="167" y="333"/>
                    </a:cubicBezTo>
                    <a:lnTo>
                      <a:pt x="1739" y="333"/>
                    </a:lnTo>
                    <a:cubicBezTo>
                      <a:pt x="1822" y="333"/>
                      <a:pt x="1906" y="262"/>
                      <a:pt x="1906" y="167"/>
                    </a:cubicBezTo>
                    <a:cubicBezTo>
                      <a:pt x="1906" y="83"/>
                      <a:pt x="1846" y="0"/>
                      <a:pt x="1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2605;p66"/>
              <p:cNvSpPr/>
              <p:nvPr/>
            </p:nvSpPr>
            <p:spPr>
              <a:xfrm>
                <a:off x="5478924" y="1795455"/>
                <a:ext cx="99716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4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1"/>
                      <a:pt x="3132" y="167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2606;p66"/>
              <p:cNvSpPr/>
              <p:nvPr/>
            </p:nvSpPr>
            <p:spPr>
              <a:xfrm>
                <a:off x="5478924" y="1588926"/>
                <a:ext cx="99716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5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1"/>
                      <a:pt x="3132" y="167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2607;p66"/>
              <p:cNvSpPr/>
              <p:nvPr/>
            </p:nvSpPr>
            <p:spPr>
              <a:xfrm>
                <a:off x="5434207" y="1639341"/>
                <a:ext cx="144783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22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55"/>
                    </a:cubicBezTo>
                    <a:cubicBezTo>
                      <a:pt x="1" y="250"/>
                      <a:pt x="84" y="322"/>
                      <a:pt x="167" y="322"/>
                    </a:cubicBezTo>
                    <a:lnTo>
                      <a:pt x="4382" y="322"/>
                    </a:lnTo>
                    <a:cubicBezTo>
                      <a:pt x="4466" y="322"/>
                      <a:pt x="4537" y="250"/>
                      <a:pt x="4537" y="155"/>
                    </a:cubicBezTo>
                    <a:cubicBezTo>
                      <a:pt x="4549" y="72"/>
                      <a:pt x="4466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2608;p66"/>
              <p:cNvSpPr/>
              <p:nvPr/>
            </p:nvSpPr>
            <p:spPr>
              <a:xfrm>
                <a:off x="5479306" y="1611301"/>
                <a:ext cx="2692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691" y="322"/>
                    </a:lnTo>
                    <a:cubicBezTo>
                      <a:pt x="775" y="322"/>
                      <a:pt x="846" y="250"/>
                      <a:pt x="846" y="167"/>
                    </a:cubicBezTo>
                    <a:cubicBezTo>
                      <a:pt x="846" y="72"/>
                      <a:pt x="775" y="0"/>
                      <a:pt x="6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2609;p66"/>
              <p:cNvSpPr/>
              <p:nvPr/>
            </p:nvSpPr>
            <p:spPr>
              <a:xfrm>
                <a:off x="5518327" y="1611301"/>
                <a:ext cx="2695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22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6" y="322"/>
                    </a:cubicBezTo>
                    <a:lnTo>
                      <a:pt x="680" y="322"/>
                    </a:lnTo>
                    <a:cubicBezTo>
                      <a:pt x="763" y="322"/>
                      <a:pt x="846" y="250"/>
                      <a:pt x="846" y="167"/>
                    </a:cubicBezTo>
                    <a:cubicBezTo>
                      <a:pt x="846" y="72"/>
                      <a:pt x="763" y="0"/>
                      <a:pt x="6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2610;p66"/>
              <p:cNvSpPr/>
              <p:nvPr/>
            </p:nvSpPr>
            <p:spPr>
              <a:xfrm>
                <a:off x="5434207" y="1588926"/>
                <a:ext cx="32623" cy="32623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5" extrusionOk="0">
                    <a:moveTo>
                      <a:pt x="703" y="334"/>
                    </a:moveTo>
                    <a:lnTo>
                      <a:pt x="703" y="703"/>
                    </a:lnTo>
                    <a:lnTo>
                      <a:pt x="334" y="703"/>
                    </a:lnTo>
                    <a:lnTo>
                      <a:pt x="334" y="334"/>
                    </a:lnTo>
                    <a:close/>
                    <a:moveTo>
                      <a:pt x="167" y="1"/>
                    </a:moveTo>
                    <a:cubicBezTo>
                      <a:pt x="84" y="1"/>
                      <a:pt x="1" y="72"/>
                      <a:pt x="1" y="167"/>
                    </a:cubicBezTo>
                    <a:lnTo>
                      <a:pt x="1" y="870"/>
                    </a:lnTo>
                    <a:cubicBezTo>
                      <a:pt x="1" y="953"/>
                      <a:pt x="84" y="1025"/>
                      <a:pt x="167" y="1025"/>
                    </a:cubicBezTo>
                    <a:lnTo>
                      <a:pt x="870" y="1025"/>
                    </a:lnTo>
                    <a:cubicBezTo>
                      <a:pt x="953" y="1025"/>
                      <a:pt x="1025" y="953"/>
                      <a:pt x="1025" y="870"/>
                    </a:cubicBezTo>
                    <a:lnTo>
                      <a:pt x="1025" y="167"/>
                    </a:lnTo>
                    <a:cubicBezTo>
                      <a:pt x="1025" y="72"/>
                      <a:pt x="953" y="1"/>
                      <a:pt x="8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>
            <a:off x="6117163" y="2195127"/>
            <a:ext cx="5018837" cy="708031"/>
            <a:chOff x="6117163" y="2169000"/>
            <a:chExt cx="5018837" cy="708031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6996343" y="2169000"/>
              <a:ext cx="4139657" cy="708031"/>
              <a:chOff x="2381296" y="1814197"/>
              <a:chExt cx="5411547" cy="708031"/>
            </a:xfrm>
          </p:grpSpPr>
          <p:sp>
            <p:nvSpPr>
              <p:cNvPr id="40" name="Google Shape;158;p19"/>
              <p:cNvSpPr txBox="1">
                <a:spLocks/>
              </p:cNvSpPr>
              <p:nvPr/>
            </p:nvSpPr>
            <p:spPr>
              <a:xfrm>
                <a:off x="2381296" y="2071953"/>
                <a:ext cx="5411547" cy="4502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dirty="0">
                    <a:cs typeface="Segoe UI" panose="020B0502040204020203" pitchFamily="34" charset="0"/>
                  </a:rPr>
                  <a:t>Д</a:t>
                </a:r>
                <a:r>
                  <a:rPr lang="ru-RU" sz="1800" dirty="0" smtClean="0">
                    <a:cs typeface="Segoe UI" panose="020B0502040204020203" pitchFamily="34" charset="0"/>
                  </a:rPr>
                  <a:t>олжно быть понятно, что с задачей</a:t>
                </a:r>
                <a:endParaRPr lang="en-US" sz="1800" dirty="0" smtClean="0">
                  <a:cs typeface="Segoe UI" panose="020B0502040204020203" pitchFamily="34" charset="0"/>
                </a:endParaRPr>
              </a:p>
            </p:txBody>
          </p:sp>
          <p:sp>
            <p:nvSpPr>
              <p:cNvPr id="41" name="Google Shape;158;p19"/>
              <p:cNvSpPr txBox="1">
                <a:spLocks/>
              </p:cNvSpPr>
              <p:nvPr/>
            </p:nvSpPr>
            <p:spPr>
              <a:xfrm>
                <a:off x="2381296" y="1814197"/>
                <a:ext cx="4680000" cy="38761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chemeClr val="tx2"/>
                    </a:solidFill>
                    <a:cs typeface="Segoe UI" panose="020B0502040204020203" pitchFamily="34" charset="0"/>
                  </a:rPr>
                  <a:t>Обновлять статус</a:t>
                </a:r>
                <a:endParaRPr lang="en-US" sz="1800" b="1" dirty="0" smtClean="0">
                  <a:solidFill>
                    <a:schemeClr val="tx2"/>
                  </a:solidFill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4" name="Google Shape;13164;p66"/>
            <p:cNvGrpSpPr/>
            <p:nvPr/>
          </p:nvGrpSpPr>
          <p:grpSpPr>
            <a:xfrm>
              <a:off x="6117163" y="2208752"/>
              <a:ext cx="733244" cy="595167"/>
              <a:chOff x="2165809" y="3811059"/>
              <a:chExt cx="422542" cy="342973"/>
            </a:xfrm>
            <a:solidFill>
              <a:schemeClr val="tx2"/>
            </a:solidFill>
          </p:grpSpPr>
          <p:sp>
            <p:nvSpPr>
              <p:cNvPr id="85" name="Google Shape;13165;p66"/>
              <p:cNvSpPr/>
              <p:nvPr/>
            </p:nvSpPr>
            <p:spPr>
              <a:xfrm>
                <a:off x="2165809" y="3811059"/>
                <a:ext cx="422542" cy="342973"/>
              </a:xfrm>
              <a:custGeom>
                <a:avLst/>
                <a:gdLst/>
                <a:ahLst/>
                <a:cxnLst/>
                <a:rect l="l" t="t" r="r" b="b"/>
                <a:pathLst>
                  <a:path w="13276" h="10776" extrusionOk="0">
                    <a:moveTo>
                      <a:pt x="2084" y="382"/>
                    </a:moveTo>
                    <a:cubicBezTo>
                      <a:pt x="2084" y="382"/>
                      <a:pt x="2108" y="382"/>
                      <a:pt x="2108" y="406"/>
                    </a:cubicBezTo>
                    <a:lnTo>
                      <a:pt x="2108" y="1239"/>
                    </a:lnTo>
                    <a:cubicBezTo>
                      <a:pt x="2108" y="1239"/>
                      <a:pt x="2108" y="1251"/>
                      <a:pt x="2084" y="1251"/>
                    </a:cubicBezTo>
                    <a:lnTo>
                      <a:pt x="1667" y="1251"/>
                    </a:lnTo>
                    <a:cubicBezTo>
                      <a:pt x="1667" y="1251"/>
                      <a:pt x="1655" y="1251"/>
                      <a:pt x="1655" y="1239"/>
                    </a:cubicBezTo>
                    <a:lnTo>
                      <a:pt x="1655" y="406"/>
                    </a:lnTo>
                    <a:lnTo>
                      <a:pt x="2084" y="382"/>
                    </a:lnTo>
                    <a:close/>
                    <a:moveTo>
                      <a:pt x="11645" y="382"/>
                    </a:moveTo>
                    <a:cubicBezTo>
                      <a:pt x="11645" y="382"/>
                      <a:pt x="11657" y="382"/>
                      <a:pt x="11657" y="406"/>
                    </a:cubicBezTo>
                    <a:lnTo>
                      <a:pt x="11657" y="1239"/>
                    </a:lnTo>
                    <a:cubicBezTo>
                      <a:pt x="11657" y="1239"/>
                      <a:pt x="11657" y="1251"/>
                      <a:pt x="11645" y="1251"/>
                    </a:cubicBezTo>
                    <a:lnTo>
                      <a:pt x="11216" y="1251"/>
                    </a:lnTo>
                    <a:cubicBezTo>
                      <a:pt x="11216" y="1251"/>
                      <a:pt x="11192" y="1251"/>
                      <a:pt x="11192" y="1239"/>
                    </a:cubicBezTo>
                    <a:lnTo>
                      <a:pt x="11192" y="406"/>
                    </a:lnTo>
                    <a:lnTo>
                      <a:pt x="11216" y="406"/>
                    </a:lnTo>
                    <a:lnTo>
                      <a:pt x="11645" y="382"/>
                    </a:lnTo>
                    <a:close/>
                    <a:moveTo>
                      <a:pt x="12478" y="1215"/>
                    </a:moveTo>
                    <a:cubicBezTo>
                      <a:pt x="12716" y="1215"/>
                      <a:pt x="12907" y="1418"/>
                      <a:pt x="12907" y="1656"/>
                    </a:cubicBezTo>
                    <a:lnTo>
                      <a:pt x="12907" y="9954"/>
                    </a:lnTo>
                    <a:cubicBezTo>
                      <a:pt x="12895" y="10193"/>
                      <a:pt x="12704" y="10383"/>
                      <a:pt x="12466" y="10383"/>
                    </a:cubicBezTo>
                    <a:lnTo>
                      <a:pt x="834" y="10383"/>
                    </a:lnTo>
                    <a:cubicBezTo>
                      <a:pt x="596" y="10383"/>
                      <a:pt x="405" y="10193"/>
                      <a:pt x="405" y="9954"/>
                    </a:cubicBezTo>
                    <a:lnTo>
                      <a:pt x="405" y="1656"/>
                    </a:lnTo>
                    <a:cubicBezTo>
                      <a:pt x="405" y="1418"/>
                      <a:pt x="596" y="1215"/>
                      <a:pt x="834" y="1215"/>
                    </a:cubicBezTo>
                    <a:lnTo>
                      <a:pt x="1262" y="1215"/>
                    </a:lnTo>
                    <a:lnTo>
                      <a:pt x="1262" y="1239"/>
                    </a:lnTo>
                    <a:cubicBezTo>
                      <a:pt x="1262" y="1453"/>
                      <a:pt x="1441" y="1632"/>
                      <a:pt x="1667" y="1632"/>
                    </a:cubicBezTo>
                    <a:lnTo>
                      <a:pt x="2084" y="1632"/>
                    </a:lnTo>
                    <a:cubicBezTo>
                      <a:pt x="2310" y="1632"/>
                      <a:pt x="2489" y="1453"/>
                      <a:pt x="2489" y="1239"/>
                    </a:cubicBezTo>
                    <a:lnTo>
                      <a:pt x="2489" y="1215"/>
                    </a:lnTo>
                    <a:lnTo>
                      <a:pt x="10823" y="1215"/>
                    </a:lnTo>
                    <a:lnTo>
                      <a:pt x="10823" y="1239"/>
                    </a:lnTo>
                    <a:cubicBezTo>
                      <a:pt x="10823" y="1453"/>
                      <a:pt x="11002" y="1632"/>
                      <a:pt x="11228" y="1632"/>
                    </a:cubicBezTo>
                    <a:lnTo>
                      <a:pt x="11645" y="1632"/>
                    </a:lnTo>
                    <a:cubicBezTo>
                      <a:pt x="11859" y="1632"/>
                      <a:pt x="12038" y="1453"/>
                      <a:pt x="12038" y="1239"/>
                    </a:cubicBezTo>
                    <a:lnTo>
                      <a:pt x="12038" y="1215"/>
                    </a:lnTo>
                    <a:close/>
                    <a:moveTo>
                      <a:pt x="1655" y="1"/>
                    </a:moveTo>
                    <a:cubicBezTo>
                      <a:pt x="1429" y="1"/>
                      <a:pt x="1251" y="179"/>
                      <a:pt x="1251" y="406"/>
                    </a:cubicBezTo>
                    <a:lnTo>
                      <a:pt x="1251" y="834"/>
                    </a:lnTo>
                    <a:lnTo>
                      <a:pt x="822" y="834"/>
                    </a:lnTo>
                    <a:cubicBezTo>
                      <a:pt x="381" y="834"/>
                      <a:pt x="0" y="1203"/>
                      <a:pt x="0" y="1656"/>
                    </a:cubicBezTo>
                    <a:lnTo>
                      <a:pt x="0" y="9954"/>
                    </a:lnTo>
                    <a:cubicBezTo>
                      <a:pt x="0" y="10395"/>
                      <a:pt x="381" y="10776"/>
                      <a:pt x="822" y="10776"/>
                    </a:cubicBezTo>
                    <a:lnTo>
                      <a:pt x="12442" y="10776"/>
                    </a:lnTo>
                    <a:cubicBezTo>
                      <a:pt x="12895" y="10776"/>
                      <a:pt x="13264" y="10395"/>
                      <a:pt x="13264" y="9954"/>
                    </a:cubicBezTo>
                    <a:lnTo>
                      <a:pt x="13264" y="1656"/>
                    </a:lnTo>
                    <a:cubicBezTo>
                      <a:pt x="13276" y="1203"/>
                      <a:pt x="12907" y="834"/>
                      <a:pt x="12466" y="834"/>
                    </a:cubicBezTo>
                    <a:lnTo>
                      <a:pt x="12026" y="834"/>
                    </a:lnTo>
                    <a:lnTo>
                      <a:pt x="12026" y="406"/>
                    </a:lnTo>
                    <a:cubicBezTo>
                      <a:pt x="12026" y="179"/>
                      <a:pt x="11847" y="1"/>
                      <a:pt x="11621" y="1"/>
                    </a:cubicBezTo>
                    <a:lnTo>
                      <a:pt x="11216" y="1"/>
                    </a:lnTo>
                    <a:cubicBezTo>
                      <a:pt x="10990" y="1"/>
                      <a:pt x="10811" y="179"/>
                      <a:pt x="10811" y="406"/>
                    </a:cubicBezTo>
                    <a:lnTo>
                      <a:pt x="10811" y="834"/>
                    </a:lnTo>
                    <a:lnTo>
                      <a:pt x="2477" y="834"/>
                    </a:lnTo>
                    <a:lnTo>
                      <a:pt x="2477" y="406"/>
                    </a:lnTo>
                    <a:cubicBezTo>
                      <a:pt x="2477" y="179"/>
                      <a:pt x="2298" y="1"/>
                      <a:pt x="2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3166;p66"/>
              <p:cNvSpPr/>
              <p:nvPr/>
            </p:nvSpPr>
            <p:spPr>
              <a:xfrm>
                <a:off x="2193085" y="3877387"/>
                <a:ext cx="368753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1586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1395" y="381"/>
                    </a:lnTo>
                    <a:cubicBezTo>
                      <a:pt x="11502" y="381"/>
                      <a:pt x="11585" y="298"/>
                      <a:pt x="11585" y="191"/>
                    </a:cubicBezTo>
                    <a:cubicBezTo>
                      <a:pt x="11585" y="84"/>
                      <a:pt x="11502" y="0"/>
                      <a:pt x="113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3167;p66"/>
              <p:cNvSpPr/>
              <p:nvPr/>
            </p:nvSpPr>
            <p:spPr>
              <a:xfrm>
                <a:off x="2212404" y="3930062"/>
                <a:ext cx="51942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86"/>
                      <a:pt x="1632" y="191"/>
                    </a:cubicBezTo>
                    <a:cubicBezTo>
                      <a:pt x="1632" y="84"/>
                      <a:pt x="1561" y="0"/>
                      <a:pt x="1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3168;p66"/>
              <p:cNvSpPr/>
              <p:nvPr/>
            </p:nvSpPr>
            <p:spPr>
              <a:xfrm>
                <a:off x="2305245" y="3930062"/>
                <a:ext cx="51974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86"/>
                      <a:pt x="1632" y="191"/>
                    </a:cubicBezTo>
                    <a:cubicBezTo>
                      <a:pt x="1632" y="84"/>
                      <a:pt x="1549" y="0"/>
                      <a:pt x="1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3169;p66"/>
              <p:cNvSpPr/>
              <p:nvPr/>
            </p:nvSpPr>
            <p:spPr>
              <a:xfrm>
                <a:off x="2489813" y="3930062"/>
                <a:ext cx="52324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382" extrusionOk="0">
                    <a:moveTo>
                      <a:pt x="203" y="0"/>
                    </a:moveTo>
                    <a:cubicBezTo>
                      <a:pt x="95" y="0"/>
                      <a:pt x="0" y="84"/>
                      <a:pt x="0" y="191"/>
                    </a:cubicBezTo>
                    <a:cubicBezTo>
                      <a:pt x="0" y="298"/>
                      <a:pt x="95" y="381"/>
                      <a:pt x="203" y="381"/>
                    </a:cubicBezTo>
                    <a:lnTo>
                      <a:pt x="1441" y="381"/>
                    </a:lnTo>
                    <a:cubicBezTo>
                      <a:pt x="1548" y="381"/>
                      <a:pt x="1643" y="286"/>
                      <a:pt x="1643" y="191"/>
                    </a:cubicBezTo>
                    <a:cubicBezTo>
                      <a:pt x="1643" y="84"/>
                      <a:pt x="1572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3170;p66"/>
              <p:cNvSpPr/>
              <p:nvPr/>
            </p:nvSpPr>
            <p:spPr>
              <a:xfrm>
                <a:off x="2212404" y="3983118"/>
                <a:ext cx="51942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86"/>
                      <a:pt x="1632" y="191"/>
                    </a:cubicBezTo>
                    <a:cubicBezTo>
                      <a:pt x="1632" y="84"/>
                      <a:pt x="1561" y="0"/>
                      <a:pt x="1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3171;p66"/>
              <p:cNvSpPr/>
              <p:nvPr/>
            </p:nvSpPr>
            <p:spPr>
              <a:xfrm>
                <a:off x="2397736" y="3983118"/>
                <a:ext cx="51942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82" extrusionOk="0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lnTo>
                      <a:pt x="1441" y="381"/>
                    </a:lnTo>
                    <a:cubicBezTo>
                      <a:pt x="1548" y="381"/>
                      <a:pt x="1631" y="286"/>
                      <a:pt x="1631" y="191"/>
                    </a:cubicBezTo>
                    <a:cubicBezTo>
                      <a:pt x="1631" y="84"/>
                      <a:pt x="1548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3172;p66"/>
              <p:cNvSpPr/>
              <p:nvPr/>
            </p:nvSpPr>
            <p:spPr>
              <a:xfrm>
                <a:off x="2212404" y="4036175"/>
                <a:ext cx="51942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82" extrusionOk="0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98"/>
                      <a:pt x="1632" y="191"/>
                    </a:cubicBezTo>
                    <a:cubicBezTo>
                      <a:pt x="1632" y="83"/>
                      <a:pt x="1561" y="0"/>
                      <a:pt x="1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3173;p66"/>
              <p:cNvSpPr/>
              <p:nvPr/>
            </p:nvSpPr>
            <p:spPr>
              <a:xfrm>
                <a:off x="2305245" y="4036175"/>
                <a:ext cx="51974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82" extrusionOk="0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lnTo>
                      <a:pt x="1442" y="381"/>
                    </a:lnTo>
                    <a:cubicBezTo>
                      <a:pt x="1549" y="381"/>
                      <a:pt x="1632" y="298"/>
                      <a:pt x="1632" y="191"/>
                    </a:cubicBezTo>
                    <a:cubicBezTo>
                      <a:pt x="1632" y="83"/>
                      <a:pt x="1549" y="0"/>
                      <a:pt x="1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3174;p66"/>
              <p:cNvSpPr/>
              <p:nvPr/>
            </p:nvSpPr>
            <p:spPr>
              <a:xfrm>
                <a:off x="2489813" y="4036175"/>
                <a:ext cx="52324" cy="12158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382" extrusionOk="0">
                    <a:moveTo>
                      <a:pt x="203" y="0"/>
                    </a:moveTo>
                    <a:cubicBezTo>
                      <a:pt x="95" y="0"/>
                      <a:pt x="0" y="83"/>
                      <a:pt x="0" y="191"/>
                    </a:cubicBezTo>
                    <a:cubicBezTo>
                      <a:pt x="0" y="298"/>
                      <a:pt x="95" y="381"/>
                      <a:pt x="203" y="381"/>
                    </a:cubicBezTo>
                    <a:lnTo>
                      <a:pt x="1441" y="381"/>
                    </a:lnTo>
                    <a:cubicBezTo>
                      <a:pt x="1548" y="381"/>
                      <a:pt x="1643" y="298"/>
                      <a:pt x="1643" y="191"/>
                    </a:cubicBezTo>
                    <a:cubicBezTo>
                      <a:pt x="1643" y="83"/>
                      <a:pt x="1572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3175;p66"/>
              <p:cNvSpPr/>
              <p:nvPr/>
            </p:nvSpPr>
            <p:spPr>
              <a:xfrm>
                <a:off x="2305245" y="4088467"/>
                <a:ext cx="51974" cy="1254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394" extrusionOk="0">
                    <a:moveTo>
                      <a:pt x="191" y="0"/>
                    </a:moveTo>
                    <a:cubicBezTo>
                      <a:pt x="84" y="0"/>
                      <a:pt x="1" y="95"/>
                      <a:pt x="1" y="191"/>
                    </a:cubicBezTo>
                    <a:cubicBezTo>
                      <a:pt x="1" y="298"/>
                      <a:pt x="84" y="393"/>
                      <a:pt x="191" y="393"/>
                    </a:cubicBezTo>
                    <a:lnTo>
                      <a:pt x="1442" y="393"/>
                    </a:lnTo>
                    <a:cubicBezTo>
                      <a:pt x="1549" y="393"/>
                      <a:pt x="1632" y="298"/>
                      <a:pt x="1632" y="191"/>
                    </a:cubicBezTo>
                    <a:cubicBezTo>
                      <a:pt x="1632" y="95"/>
                      <a:pt x="1549" y="0"/>
                      <a:pt x="14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3176;p66"/>
              <p:cNvSpPr/>
              <p:nvPr/>
            </p:nvSpPr>
            <p:spPr>
              <a:xfrm>
                <a:off x="2397736" y="4088467"/>
                <a:ext cx="51942" cy="1254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394" extrusionOk="0">
                    <a:moveTo>
                      <a:pt x="191" y="0"/>
                    </a:moveTo>
                    <a:cubicBezTo>
                      <a:pt x="83" y="0"/>
                      <a:pt x="0" y="95"/>
                      <a:pt x="0" y="191"/>
                    </a:cubicBezTo>
                    <a:cubicBezTo>
                      <a:pt x="0" y="298"/>
                      <a:pt x="83" y="393"/>
                      <a:pt x="191" y="393"/>
                    </a:cubicBezTo>
                    <a:lnTo>
                      <a:pt x="1441" y="393"/>
                    </a:lnTo>
                    <a:cubicBezTo>
                      <a:pt x="1548" y="393"/>
                      <a:pt x="1631" y="298"/>
                      <a:pt x="1631" y="191"/>
                    </a:cubicBezTo>
                    <a:cubicBezTo>
                      <a:pt x="1631" y="95"/>
                      <a:pt x="1548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3177;p66"/>
              <p:cNvSpPr/>
              <p:nvPr/>
            </p:nvSpPr>
            <p:spPr>
              <a:xfrm>
                <a:off x="2489813" y="4088467"/>
                <a:ext cx="52324" cy="1254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394" extrusionOk="0">
                    <a:moveTo>
                      <a:pt x="203" y="0"/>
                    </a:moveTo>
                    <a:cubicBezTo>
                      <a:pt x="95" y="0"/>
                      <a:pt x="0" y="95"/>
                      <a:pt x="0" y="191"/>
                    </a:cubicBezTo>
                    <a:cubicBezTo>
                      <a:pt x="0" y="298"/>
                      <a:pt x="95" y="393"/>
                      <a:pt x="203" y="393"/>
                    </a:cubicBezTo>
                    <a:lnTo>
                      <a:pt x="1441" y="393"/>
                    </a:lnTo>
                    <a:cubicBezTo>
                      <a:pt x="1548" y="393"/>
                      <a:pt x="1643" y="298"/>
                      <a:pt x="1643" y="191"/>
                    </a:cubicBezTo>
                    <a:cubicBezTo>
                      <a:pt x="1643" y="95"/>
                      <a:pt x="1572" y="0"/>
                      <a:pt x="1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3178;p66"/>
              <p:cNvSpPr/>
              <p:nvPr/>
            </p:nvSpPr>
            <p:spPr>
              <a:xfrm>
                <a:off x="2304863" y="3969751"/>
                <a:ext cx="53088" cy="3876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218" extrusionOk="0">
                    <a:moveTo>
                      <a:pt x="1454" y="1"/>
                    </a:moveTo>
                    <a:cubicBezTo>
                      <a:pt x="1406" y="1"/>
                      <a:pt x="1358" y="21"/>
                      <a:pt x="1323" y="63"/>
                    </a:cubicBezTo>
                    <a:lnTo>
                      <a:pt x="620" y="754"/>
                    </a:lnTo>
                    <a:lnTo>
                      <a:pt x="334" y="480"/>
                    </a:lnTo>
                    <a:cubicBezTo>
                      <a:pt x="299" y="438"/>
                      <a:pt x="251" y="417"/>
                      <a:pt x="203" y="417"/>
                    </a:cubicBezTo>
                    <a:cubicBezTo>
                      <a:pt x="156" y="417"/>
                      <a:pt x="108" y="438"/>
                      <a:pt x="72" y="480"/>
                    </a:cubicBezTo>
                    <a:cubicBezTo>
                      <a:pt x="1" y="551"/>
                      <a:pt x="1" y="670"/>
                      <a:pt x="72" y="742"/>
                    </a:cubicBezTo>
                    <a:lnTo>
                      <a:pt x="489" y="1158"/>
                    </a:lnTo>
                    <a:cubicBezTo>
                      <a:pt x="513" y="1194"/>
                      <a:pt x="572" y="1218"/>
                      <a:pt x="620" y="1218"/>
                    </a:cubicBezTo>
                    <a:cubicBezTo>
                      <a:pt x="668" y="1218"/>
                      <a:pt x="727" y="1206"/>
                      <a:pt x="751" y="1158"/>
                    </a:cubicBezTo>
                    <a:lnTo>
                      <a:pt x="1585" y="325"/>
                    </a:lnTo>
                    <a:cubicBezTo>
                      <a:pt x="1668" y="254"/>
                      <a:pt x="1668" y="134"/>
                      <a:pt x="1585" y="63"/>
                    </a:cubicBezTo>
                    <a:cubicBezTo>
                      <a:pt x="1549" y="21"/>
                      <a:pt x="1501" y="1"/>
                      <a:pt x="145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3179;p66"/>
              <p:cNvSpPr/>
              <p:nvPr/>
            </p:nvSpPr>
            <p:spPr>
              <a:xfrm>
                <a:off x="2489813" y="3969751"/>
                <a:ext cx="53088" cy="3876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218" extrusionOk="0">
                    <a:moveTo>
                      <a:pt x="1465" y="1"/>
                    </a:moveTo>
                    <a:cubicBezTo>
                      <a:pt x="1417" y="1"/>
                      <a:pt x="1369" y="21"/>
                      <a:pt x="1334" y="63"/>
                    </a:cubicBezTo>
                    <a:lnTo>
                      <a:pt x="631" y="754"/>
                    </a:lnTo>
                    <a:lnTo>
                      <a:pt x="346" y="480"/>
                    </a:lnTo>
                    <a:cubicBezTo>
                      <a:pt x="310" y="438"/>
                      <a:pt x="262" y="417"/>
                      <a:pt x="215" y="417"/>
                    </a:cubicBezTo>
                    <a:cubicBezTo>
                      <a:pt x="167" y="417"/>
                      <a:pt x="119" y="438"/>
                      <a:pt x="84" y="480"/>
                    </a:cubicBezTo>
                    <a:cubicBezTo>
                      <a:pt x="0" y="551"/>
                      <a:pt x="0" y="670"/>
                      <a:pt x="84" y="742"/>
                    </a:cubicBezTo>
                    <a:lnTo>
                      <a:pt x="500" y="1158"/>
                    </a:lnTo>
                    <a:cubicBezTo>
                      <a:pt x="524" y="1194"/>
                      <a:pt x="584" y="1218"/>
                      <a:pt x="631" y="1218"/>
                    </a:cubicBezTo>
                    <a:cubicBezTo>
                      <a:pt x="667" y="1218"/>
                      <a:pt x="738" y="1206"/>
                      <a:pt x="762" y="1158"/>
                    </a:cubicBezTo>
                    <a:lnTo>
                      <a:pt x="1596" y="325"/>
                    </a:lnTo>
                    <a:cubicBezTo>
                      <a:pt x="1667" y="254"/>
                      <a:pt x="1667" y="134"/>
                      <a:pt x="1596" y="63"/>
                    </a:cubicBezTo>
                    <a:cubicBezTo>
                      <a:pt x="1560" y="21"/>
                      <a:pt x="1512" y="1"/>
                      <a:pt x="14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3180;p66"/>
              <p:cNvSpPr/>
              <p:nvPr/>
            </p:nvSpPr>
            <p:spPr>
              <a:xfrm>
                <a:off x="2396972" y="4022807"/>
                <a:ext cx="53088" cy="3876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218" extrusionOk="0">
                    <a:moveTo>
                      <a:pt x="1465" y="0"/>
                    </a:moveTo>
                    <a:cubicBezTo>
                      <a:pt x="1417" y="0"/>
                      <a:pt x="1369" y="21"/>
                      <a:pt x="1334" y="63"/>
                    </a:cubicBezTo>
                    <a:lnTo>
                      <a:pt x="631" y="753"/>
                    </a:lnTo>
                    <a:lnTo>
                      <a:pt x="345" y="480"/>
                    </a:lnTo>
                    <a:cubicBezTo>
                      <a:pt x="310" y="438"/>
                      <a:pt x="262" y="417"/>
                      <a:pt x="215" y="417"/>
                    </a:cubicBezTo>
                    <a:cubicBezTo>
                      <a:pt x="167" y="417"/>
                      <a:pt x="119" y="438"/>
                      <a:pt x="84" y="480"/>
                    </a:cubicBezTo>
                    <a:cubicBezTo>
                      <a:pt x="0" y="551"/>
                      <a:pt x="0" y="670"/>
                      <a:pt x="84" y="742"/>
                    </a:cubicBezTo>
                    <a:lnTo>
                      <a:pt x="500" y="1158"/>
                    </a:lnTo>
                    <a:cubicBezTo>
                      <a:pt x="536" y="1206"/>
                      <a:pt x="584" y="1218"/>
                      <a:pt x="631" y="1218"/>
                    </a:cubicBezTo>
                    <a:cubicBezTo>
                      <a:pt x="667" y="1218"/>
                      <a:pt x="738" y="1206"/>
                      <a:pt x="762" y="1158"/>
                    </a:cubicBezTo>
                    <a:lnTo>
                      <a:pt x="1596" y="325"/>
                    </a:lnTo>
                    <a:cubicBezTo>
                      <a:pt x="1667" y="253"/>
                      <a:pt x="1667" y="134"/>
                      <a:pt x="1596" y="63"/>
                    </a:cubicBezTo>
                    <a:cubicBezTo>
                      <a:pt x="1560" y="21"/>
                      <a:pt x="1512" y="0"/>
                      <a:pt x="14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3181;p66"/>
              <p:cNvSpPr/>
              <p:nvPr/>
            </p:nvSpPr>
            <p:spPr>
              <a:xfrm>
                <a:off x="2212404" y="4075386"/>
                <a:ext cx="53088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221" extrusionOk="0">
                    <a:moveTo>
                      <a:pt x="1455" y="0"/>
                    </a:moveTo>
                    <a:cubicBezTo>
                      <a:pt x="1406" y="0"/>
                      <a:pt x="1358" y="18"/>
                      <a:pt x="1322" y="54"/>
                    </a:cubicBezTo>
                    <a:lnTo>
                      <a:pt x="620" y="756"/>
                    </a:lnTo>
                    <a:lnTo>
                      <a:pt x="346" y="471"/>
                    </a:lnTo>
                    <a:cubicBezTo>
                      <a:pt x="304" y="435"/>
                      <a:pt x="254" y="417"/>
                      <a:pt x="205" y="417"/>
                    </a:cubicBezTo>
                    <a:cubicBezTo>
                      <a:pt x="156" y="417"/>
                      <a:pt x="108" y="435"/>
                      <a:pt x="72" y="471"/>
                    </a:cubicBezTo>
                    <a:cubicBezTo>
                      <a:pt x="1" y="554"/>
                      <a:pt x="1" y="673"/>
                      <a:pt x="72" y="745"/>
                    </a:cubicBezTo>
                    <a:lnTo>
                      <a:pt x="489" y="1161"/>
                    </a:lnTo>
                    <a:cubicBezTo>
                      <a:pt x="537" y="1197"/>
                      <a:pt x="584" y="1221"/>
                      <a:pt x="620" y="1221"/>
                    </a:cubicBezTo>
                    <a:cubicBezTo>
                      <a:pt x="668" y="1221"/>
                      <a:pt x="727" y="1197"/>
                      <a:pt x="763" y="1161"/>
                    </a:cubicBezTo>
                    <a:lnTo>
                      <a:pt x="1596" y="328"/>
                    </a:lnTo>
                    <a:cubicBezTo>
                      <a:pt x="1668" y="268"/>
                      <a:pt x="1668" y="137"/>
                      <a:pt x="1596" y="54"/>
                    </a:cubicBezTo>
                    <a:cubicBezTo>
                      <a:pt x="1555" y="18"/>
                      <a:pt x="1504" y="0"/>
                      <a:pt x="14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3182;p66"/>
              <p:cNvSpPr/>
              <p:nvPr/>
            </p:nvSpPr>
            <p:spPr>
              <a:xfrm>
                <a:off x="2396972" y="3916694"/>
                <a:ext cx="53088" cy="3879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219" extrusionOk="0">
                    <a:moveTo>
                      <a:pt x="1465" y="1"/>
                    </a:moveTo>
                    <a:cubicBezTo>
                      <a:pt x="1417" y="1"/>
                      <a:pt x="1369" y="21"/>
                      <a:pt x="1334" y="63"/>
                    </a:cubicBezTo>
                    <a:lnTo>
                      <a:pt x="631" y="754"/>
                    </a:lnTo>
                    <a:lnTo>
                      <a:pt x="345" y="480"/>
                    </a:lnTo>
                    <a:cubicBezTo>
                      <a:pt x="310" y="438"/>
                      <a:pt x="262" y="417"/>
                      <a:pt x="215" y="417"/>
                    </a:cubicBezTo>
                    <a:cubicBezTo>
                      <a:pt x="167" y="417"/>
                      <a:pt x="119" y="438"/>
                      <a:pt x="84" y="480"/>
                    </a:cubicBezTo>
                    <a:cubicBezTo>
                      <a:pt x="0" y="551"/>
                      <a:pt x="0" y="670"/>
                      <a:pt x="84" y="742"/>
                    </a:cubicBezTo>
                    <a:lnTo>
                      <a:pt x="500" y="1159"/>
                    </a:lnTo>
                    <a:cubicBezTo>
                      <a:pt x="536" y="1206"/>
                      <a:pt x="584" y="1218"/>
                      <a:pt x="631" y="1218"/>
                    </a:cubicBezTo>
                    <a:cubicBezTo>
                      <a:pt x="667" y="1218"/>
                      <a:pt x="738" y="1206"/>
                      <a:pt x="762" y="1159"/>
                    </a:cubicBezTo>
                    <a:lnTo>
                      <a:pt x="1596" y="325"/>
                    </a:lnTo>
                    <a:cubicBezTo>
                      <a:pt x="1667" y="266"/>
                      <a:pt x="1667" y="135"/>
                      <a:pt x="1596" y="63"/>
                    </a:cubicBezTo>
                    <a:cubicBezTo>
                      <a:pt x="1560" y="21"/>
                      <a:pt x="1512" y="1"/>
                      <a:pt x="14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9" name="Группа 108"/>
          <p:cNvGrpSpPr/>
          <p:nvPr/>
        </p:nvGrpSpPr>
        <p:grpSpPr>
          <a:xfrm>
            <a:off x="6097785" y="3277915"/>
            <a:ext cx="5083215" cy="763996"/>
            <a:chOff x="6097785" y="3190825"/>
            <a:chExt cx="5083215" cy="76399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6996000" y="3238573"/>
              <a:ext cx="4185000" cy="708031"/>
              <a:chOff x="2381296" y="1814197"/>
              <a:chExt cx="5470822" cy="708031"/>
            </a:xfrm>
          </p:grpSpPr>
          <p:sp>
            <p:nvSpPr>
              <p:cNvPr id="49" name="Google Shape;158;p19"/>
              <p:cNvSpPr txBox="1">
                <a:spLocks/>
              </p:cNvSpPr>
              <p:nvPr/>
            </p:nvSpPr>
            <p:spPr>
              <a:xfrm>
                <a:off x="2381296" y="2071953"/>
                <a:ext cx="5470822" cy="45027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dirty="0" smtClean="0">
                    <a:solidFill>
                      <a:schemeClr val="accent2"/>
                    </a:solidFill>
                    <a:cs typeface="Segoe UI" panose="020B0502040204020203" pitchFamily="34" charset="0"/>
                  </a:rPr>
                  <a:t>Что-то </a:t>
                </a:r>
                <a:r>
                  <a:rPr lang="ru-RU" sz="1800" dirty="0">
                    <a:solidFill>
                      <a:schemeClr val="accent2"/>
                    </a:solidFill>
                    <a:cs typeface="Segoe UI" panose="020B0502040204020203" pitchFamily="34" charset="0"/>
                  </a:rPr>
                  <a:t>не </a:t>
                </a:r>
                <a:r>
                  <a:rPr lang="ru-RU" sz="1800" dirty="0" smtClean="0">
                    <a:solidFill>
                      <a:schemeClr val="accent2"/>
                    </a:solidFill>
                    <a:cs typeface="Segoe UI" panose="020B0502040204020203" pitchFamily="34" charset="0"/>
                  </a:rPr>
                  <a:t>так? Говорите вовремя</a:t>
                </a:r>
                <a:endParaRPr lang="en-US" sz="1800" dirty="0" smtClean="0">
                  <a:solidFill>
                    <a:schemeClr val="accent2"/>
                  </a:solidFill>
                  <a:cs typeface="Segoe UI" panose="020B0502040204020203" pitchFamily="34" charset="0"/>
                </a:endParaRPr>
              </a:p>
            </p:txBody>
          </p:sp>
          <p:sp>
            <p:nvSpPr>
              <p:cNvPr id="50" name="Google Shape;158;p19"/>
              <p:cNvSpPr txBox="1">
                <a:spLocks/>
              </p:cNvSpPr>
              <p:nvPr/>
            </p:nvSpPr>
            <p:spPr>
              <a:xfrm>
                <a:off x="2381296" y="1814197"/>
                <a:ext cx="4680000" cy="38761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chemeClr val="accent2"/>
                    </a:solidFill>
                    <a:cs typeface="Segoe UI" panose="020B0502040204020203" pitchFamily="34" charset="0"/>
                  </a:rPr>
                  <a:t>Обратная связь</a:t>
                </a:r>
                <a:endParaRPr lang="en-US" sz="1800" b="1" dirty="0" smtClean="0">
                  <a:solidFill>
                    <a:schemeClr val="accent2"/>
                  </a:solidFill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03" name="Google Shape;12442;p65"/>
            <p:cNvGrpSpPr/>
            <p:nvPr/>
          </p:nvGrpSpPr>
          <p:grpSpPr>
            <a:xfrm>
              <a:off x="6097785" y="3190825"/>
              <a:ext cx="771999" cy="763996"/>
              <a:chOff x="5309250" y="2903170"/>
              <a:chExt cx="359579" cy="355852"/>
            </a:xfrm>
            <a:solidFill>
              <a:schemeClr val="tx2"/>
            </a:solidFill>
          </p:grpSpPr>
          <p:sp>
            <p:nvSpPr>
              <p:cNvPr id="104" name="Google Shape;12443;p65"/>
              <p:cNvSpPr/>
              <p:nvPr/>
            </p:nvSpPr>
            <p:spPr>
              <a:xfrm>
                <a:off x="5410517" y="3006317"/>
                <a:ext cx="77854" cy="76452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00" extrusionOk="0">
                    <a:moveTo>
                      <a:pt x="1345" y="315"/>
                    </a:moveTo>
                    <a:cubicBezTo>
                      <a:pt x="1450" y="315"/>
                      <a:pt x="1549" y="346"/>
                      <a:pt x="1631" y="420"/>
                    </a:cubicBezTo>
                    <a:cubicBezTo>
                      <a:pt x="1905" y="634"/>
                      <a:pt x="2060" y="1206"/>
                      <a:pt x="2096" y="1622"/>
                    </a:cubicBezTo>
                    <a:cubicBezTo>
                      <a:pt x="2104" y="1923"/>
                      <a:pt x="1755" y="2071"/>
                      <a:pt x="1406" y="2071"/>
                    </a:cubicBezTo>
                    <a:cubicBezTo>
                      <a:pt x="1257" y="2071"/>
                      <a:pt x="1109" y="2045"/>
                      <a:pt x="988" y="1991"/>
                    </a:cubicBezTo>
                    <a:cubicBezTo>
                      <a:pt x="560" y="1801"/>
                      <a:pt x="381" y="1313"/>
                      <a:pt x="560" y="872"/>
                    </a:cubicBezTo>
                    <a:cubicBezTo>
                      <a:pt x="693" y="580"/>
                      <a:pt x="1042" y="315"/>
                      <a:pt x="1345" y="315"/>
                    </a:cubicBezTo>
                    <a:close/>
                    <a:moveTo>
                      <a:pt x="1344" y="1"/>
                    </a:moveTo>
                    <a:cubicBezTo>
                      <a:pt x="906" y="1"/>
                      <a:pt x="447" y="320"/>
                      <a:pt x="262" y="741"/>
                    </a:cubicBezTo>
                    <a:cubicBezTo>
                      <a:pt x="0" y="1336"/>
                      <a:pt x="262" y="2027"/>
                      <a:pt x="857" y="2289"/>
                    </a:cubicBezTo>
                    <a:cubicBezTo>
                      <a:pt x="1022" y="2363"/>
                      <a:pt x="1214" y="2400"/>
                      <a:pt x="1407" y="2400"/>
                    </a:cubicBezTo>
                    <a:cubicBezTo>
                      <a:pt x="1925" y="2400"/>
                      <a:pt x="2443" y="2134"/>
                      <a:pt x="2417" y="1622"/>
                    </a:cubicBezTo>
                    <a:cubicBezTo>
                      <a:pt x="2405" y="1134"/>
                      <a:pt x="2203" y="479"/>
                      <a:pt x="1858" y="182"/>
                    </a:cubicBezTo>
                    <a:cubicBezTo>
                      <a:pt x="1704" y="56"/>
                      <a:pt x="1526" y="1"/>
                      <a:pt x="13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2444;p65"/>
              <p:cNvSpPr/>
              <p:nvPr/>
            </p:nvSpPr>
            <p:spPr>
              <a:xfrm>
                <a:off x="5309250" y="2903170"/>
                <a:ext cx="359579" cy="355852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11171" extrusionOk="0">
                    <a:moveTo>
                      <a:pt x="3691" y="336"/>
                    </a:moveTo>
                    <a:cubicBezTo>
                      <a:pt x="3775" y="336"/>
                      <a:pt x="3846" y="383"/>
                      <a:pt x="3870" y="455"/>
                    </a:cubicBezTo>
                    <a:lnTo>
                      <a:pt x="4084" y="991"/>
                    </a:lnTo>
                    <a:cubicBezTo>
                      <a:pt x="3953" y="1003"/>
                      <a:pt x="3846" y="1050"/>
                      <a:pt x="3739" y="1122"/>
                    </a:cubicBezTo>
                    <a:lnTo>
                      <a:pt x="3536" y="586"/>
                    </a:lnTo>
                    <a:cubicBezTo>
                      <a:pt x="3489" y="455"/>
                      <a:pt x="3572" y="336"/>
                      <a:pt x="3691" y="336"/>
                    </a:cubicBezTo>
                    <a:close/>
                    <a:moveTo>
                      <a:pt x="7834" y="436"/>
                    </a:moveTo>
                    <a:cubicBezTo>
                      <a:pt x="7859" y="436"/>
                      <a:pt x="7883" y="442"/>
                      <a:pt x="7906" y="455"/>
                    </a:cubicBezTo>
                    <a:cubicBezTo>
                      <a:pt x="7989" y="503"/>
                      <a:pt x="8037" y="598"/>
                      <a:pt x="7989" y="693"/>
                    </a:cubicBezTo>
                    <a:lnTo>
                      <a:pt x="7763" y="1217"/>
                    </a:lnTo>
                    <a:cubicBezTo>
                      <a:pt x="7668" y="1134"/>
                      <a:pt x="7561" y="1086"/>
                      <a:pt x="7418" y="1062"/>
                    </a:cubicBezTo>
                    <a:lnTo>
                      <a:pt x="7668" y="538"/>
                    </a:lnTo>
                    <a:cubicBezTo>
                      <a:pt x="7702" y="478"/>
                      <a:pt x="7769" y="436"/>
                      <a:pt x="7834" y="436"/>
                    </a:cubicBezTo>
                    <a:close/>
                    <a:moveTo>
                      <a:pt x="698" y="3177"/>
                    </a:moveTo>
                    <a:cubicBezTo>
                      <a:pt x="775" y="3177"/>
                      <a:pt x="883" y="3247"/>
                      <a:pt x="1298" y="3431"/>
                    </a:cubicBezTo>
                    <a:cubicBezTo>
                      <a:pt x="1250" y="3479"/>
                      <a:pt x="1227" y="3539"/>
                      <a:pt x="1191" y="3586"/>
                    </a:cubicBezTo>
                    <a:cubicBezTo>
                      <a:pt x="1191" y="3586"/>
                      <a:pt x="1167" y="3658"/>
                      <a:pt x="1155" y="3765"/>
                    </a:cubicBezTo>
                    <a:lnTo>
                      <a:pt x="631" y="3527"/>
                    </a:lnTo>
                    <a:cubicBezTo>
                      <a:pt x="477" y="3479"/>
                      <a:pt x="477" y="3253"/>
                      <a:pt x="631" y="3193"/>
                    </a:cubicBezTo>
                    <a:cubicBezTo>
                      <a:pt x="655" y="3183"/>
                      <a:pt x="675" y="3177"/>
                      <a:pt x="698" y="3177"/>
                    </a:cubicBezTo>
                    <a:close/>
                    <a:moveTo>
                      <a:pt x="10679" y="3437"/>
                    </a:moveTo>
                    <a:cubicBezTo>
                      <a:pt x="10755" y="3437"/>
                      <a:pt x="10841" y="3482"/>
                      <a:pt x="10871" y="3551"/>
                    </a:cubicBezTo>
                    <a:cubicBezTo>
                      <a:pt x="10906" y="3646"/>
                      <a:pt x="10847" y="3765"/>
                      <a:pt x="10764" y="3789"/>
                    </a:cubicBezTo>
                    <a:lnTo>
                      <a:pt x="10228" y="4003"/>
                    </a:lnTo>
                    <a:cubicBezTo>
                      <a:pt x="10216" y="3848"/>
                      <a:pt x="10168" y="3741"/>
                      <a:pt x="10097" y="3658"/>
                    </a:cubicBezTo>
                    <a:lnTo>
                      <a:pt x="10633" y="3443"/>
                    </a:lnTo>
                    <a:cubicBezTo>
                      <a:pt x="10647" y="3439"/>
                      <a:pt x="10663" y="3437"/>
                      <a:pt x="10679" y="3437"/>
                    </a:cubicBezTo>
                    <a:close/>
                    <a:moveTo>
                      <a:pt x="1060" y="7134"/>
                    </a:moveTo>
                    <a:cubicBezTo>
                      <a:pt x="1072" y="7265"/>
                      <a:pt x="1119" y="7372"/>
                      <a:pt x="1191" y="7480"/>
                    </a:cubicBezTo>
                    <a:lnTo>
                      <a:pt x="655" y="7682"/>
                    </a:lnTo>
                    <a:cubicBezTo>
                      <a:pt x="635" y="7694"/>
                      <a:pt x="612" y="7699"/>
                      <a:pt x="589" y="7699"/>
                    </a:cubicBezTo>
                    <a:cubicBezTo>
                      <a:pt x="518" y="7699"/>
                      <a:pt x="444" y="7650"/>
                      <a:pt x="417" y="7587"/>
                    </a:cubicBezTo>
                    <a:cubicBezTo>
                      <a:pt x="381" y="7492"/>
                      <a:pt x="429" y="7372"/>
                      <a:pt x="524" y="7349"/>
                    </a:cubicBezTo>
                    <a:lnTo>
                      <a:pt x="1060" y="7134"/>
                    </a:lnTo>
                    <a:close/>
                    <a:moveTo>
                      <a:pt x="10144" y="7361"/>
                    </a:moveTo>
                    <a:lnTo>
                      <a:pt x="10656" y="7599"/>
                    </a:lnTo>
                    <a:cubicBezTo>
                      <a:pt x="10811" y="7658"/>
                      <a:pt x="10811" y="7884"/>
                      <a:pt x="10656" y="7944"/>
                    </a:cubicBezTo>
                    <a:cubicBezTo>
                      <a:pt x="10637" y="7950"/>
                      <a:pt x="10619" y="7953"/>
                      <a:pt x="10601" y="7953"/>
                    </a:cubicBezTo>
                    <a:cubicBezTo>
                      <a:pt x="10506" y="7953"/>
                      <a:pt x="10398" y="7875"/>
                      <a:pt x="9990" y="7706"/>
                    </a:cubicBezTo>
                    <a:cubicBezTo>
                      <a:pt x="10061" y="7611"/>
                      <a:pt x="10121" y="7515"/>
                      <a:pt x="10144" y="7361"/>
                    </a:cubicBezTo>
                    <a:close/>
                    <a:moveTo>
                      <a:pt x="3536" y="9920"/>
                    </a:moveTo>
                    <a:cubicBezTo>
                      <a:pt x="3620" y="9992"/>
                      <a:pt x="3727" y="10051"/>
                      <a:pt x="3870" y="10063"/>
                    </a:cubicBezTo>
                    <a:lnTo>
                      <a:pt x="3620" y="10587"/>
                    </a:lnTo>
                    <a:cubicBezTo>
                      <a:pt x="3584" y="10658"/>
                      <a:pt x="3522" y="10696"/>
                      <a:pt x="3454" y="10696"/>
                    </a:cubicBezTo>
                    <a:cubicBezTo>
                      <a:pt x="3430" y="10696"/>
                      <a:pt x="3406" y="10691"/>
                      <a:pt x="3382" y="10682"/>
                    </a:cubicBezTo>
                    <a:cubicBezTo>
                      <a:pt x="3298" y="10635"/>
                      <a:pt x="3251" y="10528"/>
                      <a:pt x="3298" y="10444"/>
                    </a:cubicBezTo>
                    <a:lnTo>
                      <a:pt x="3536" y="9920"/>
                    </a:lnTo>
                    <a:close/>
                    <a:moveTo>
                      <a:pt x="7549" y="10016"/>
                    </a:moveTo>
                    <a:cubicBezTo>
                      <a:pt x="7727" y="10528"/>
                      <a:pt x="7799" y="10575"/>
                      <a:pt x="7763" y="10694"/>
                    </a:cubicBezTo>
                    <a:cubicBezTo>
                      <a:pt x="7728" y="10770"/>
                      <a:pt x="7659" y="10809"/>
                      <a:pt x="7590" y="10809"/>
                    </a:cubicBezTo>
                    <a:cubicBezTo>
                      <a:pt x="7519" y="10809"/>
                      <a:pt x="7448" y="10767"/>
                      <a:pt x="7418" y="10682"/>
                    </a:cubicBezTo>
                    <a:lnTo>
                      <a:pt x="7204" y="10147"/>
                    </a:lnTo>
                    <a:cubicBezTo>
                      <a:pt x="7346" y="10123"/>
                      <a:pt x="7442" y="10087"/>
                      <a:pt x="7549" y="10016"/>
                    </a:cubicBezTo>
                    <a:close/>
                    <a:moveTo>
                      <a:pt x="3696" y="1"/>
                    </a:moveTo>
                    <a:cubicBezTo>
                      <a:pt x="3631" y="1"/>
                      <a:pt x="3565" y="13"/>
                      <a:pt x="3501" y="38"/>
                    </a:cubicBezTo>
                    <a:cubicBezTo>
                      <a:pt x="3239" y="145"/>
                      <a:pt x="3096" y="443"/>
                      <a:pt x="3203" y="705"/>
                    </a:cubicBezTo>
                    <a:lnTo>
                      <a:pt x="3477" y="1407"/>
                    </a:lnTo>
                    <a:cubicBezTo>
                      <a:pt x="3239" y="1753"/>
                      <a:pt x="3203" y="1765"/>
                      <a:pt x="2846" y="1824"/>
                    </a:cubicBezTo>
                    <a:cubicBezTo>
                      <a:pt x="2655" y="1848"/>
                      <a:pt x="2429" y="1896"/>
                      <a:pt x="2286" y="2050"/>
                    </a:cubicBezTo>
                    <a:cubicBezTo>
                      <a:pt x="2012" y="2300"/>
                      <a:pt x="2060" y="2741"/>
                      <a:pt x="1929" y="2955"/>
                    </a:cubicBezTo>
                    <a:cubicBezTo>
                      <a:pt x="1870" y="3027"/>
                      <a:pt x="1762" y="3098"/>
                      <a:pt x="1643" y="3181"/>
                    </a:cubicBezTo>
                    <a:cubicBezTo>
                      <a:pt x="1631" y="3193"/>
                      <a:pt x="1608" y="3205"/>
                      <a:pt x="1584" y="3217"/>
                    </a:cubicBezTo>
                    <a:lnTo>
                      <a:pt x="893" y="2920"/>
                    </a:lnTo>
                    <a:cubicBezTo>
                      <a:pt x="830" y="2888"/>
                      <a:pt x="761" y="2873"/>
                      <a:pt x="692" y="2873"/>
                    </a:cubicBezTo>
                    <a:cubicBezTo>
                      <a:pt x="630" y="2873"/>
                      <a:pt x="568" y="2885"/>
                      <a:pt x="512" y="2908"/>
                    </a:cubicBezTo>
                    <a:cubicBezTo>
                      <a:pt x="84" y="3074"/>
                      <a:pt x="60" y="3670"/>
                      <a:pt x="477" y="3860"/>
                    </a:cubicBezTo>
                    <a:lnTo>
                      <a:pt x="1167" y="4158"/>
                    </a:lnTo>
                    <a:cubicBezTo>
                      <a:pt x="1239" y="4563"/>
                      <a:pt x="1239" y="4586"/>
                      <a:pt x="1012" y="4920"/>
                    </a:cubicBezTo>
                    <a:cubicBezTo>
                      <a:pt x="893" y="5086"/>
                      <a:pt x="774" y="5265"/>
                      <a:pt x="774" y="5467"/>
                    </a:cubicBezTo>
                    <a:cubicBezTo>
                      <a:pt x="762" y="5825"/>
                      <a:pt x="1119" y="6122"/>
                      <a:pt x="1167" y="6360"/>
                    </a:cubicBezTo>
                    <a:cubicBezTo>
                      <a:pt x="1179" y="6479"/>
                      <a:pt x="1155" y="6646"/>
                      <a:pt x="1108" y="6777"/>
                    </a:cubicBezTo>
                    <a:lnTo>
                      <a:pt x="405" y="7051"/>
                    </a:lnTo>
                    <a:cubicBezTo>
                      <a:pt x="143" y="7146"/>
                      <a:pt x="0" y="7444"/>
                      <a:pt x="107" y="7718"/>
                    </a:cubicBezTo>
                    <a:cubicBezTo>
                      <a:pt x="190" y="7920"/>
                      <a:pt x="386" y="8051"/>
                      <a:pt x="592" y="8051"/>
                    </a:cubicBezTo>
                    <a:cubicBezTo>
                      <a:pt x="653" y="8051"/>
                      <a:pt x="714" y="8040"/>
                      <a:pt x="774" y="8015"/>
                    </a:cubicBezTo>
                    <a:lnTo>
                      <a:pt x="1477" y="7742"/>
                    </a:lnTo>
                    <a:cubicBezTo>
                      <a:pt x="1822" y="7980"/>
                      <a:pt x="1834" y="8015"/>
                      <a:pt x="1893" y="8373"/>
                    </a:cubicBezTo>
                    <a:cubicBezTo>
                      <a:pt x="1989" y="8932"/>
                      <a:pt x="2131" y="9075"/>
                      <a:pt x="2667" y="9194"/>
                    </a:cubicBezTo>
                    <a:cubicBezTo>
                      <a:pt x="3036" y="9277"/>
                      <a:pt x="3060" y="9289"/>
                      <a:pt x="3274" y="9647"/>
                    </a:cubicBezTo>
                    <a:lnTo>
                      <a:pt x="2977" y="10337"/>
                    </a:lnTo>
                    <a:cubicBezTo>
                      <a:pt x="2815" y="10691"/>
                      <a:pt x="3091" y="11053"/>
                      <a:pt x="3439" y="11053"/>
                    </a:cubicBezTo>
                    <a:cubicBezTo>
                      <a:pt x="3502" y="11053"/>
                      <a:pt x="3567" y="11041"/>
                      <a:pt x="3632" y="11016"/>
                    </a:cubicBezTo>
                    <a:cubicBezTo>
                      <a:pt x="3775" y="10980"/>
                      <a:pt x="3858" y="10873"/>
                      <a:pt x="3917" y="10754"/>
                    </a:cubicBezTo>
                    <a:lnTo>
                      <a:pt x="4215" y="10063"/>
                    </a:lnTo>
                    <a:cubicBezTo>
                      <a:pt x="4361" y="10038"/>
                      <a:pt x="4457" y="10021"/>
                      <a:pt x="4536" y="10021"/>
                    </a:cubicBezTo>
                    <a:cubicBezTo>
                      <a:pt x="4677" y="10021"/>
                      <a:pt x="4764" y="10073"/>
                      <a:pt x="4977" y="10218"/>
                    </a:cubicBezTo>
                    <a:cubicBezTo>
                      <a:pt x="5204" y="10377"/>
                      <a:pt x="5367" y="10458"/>
                      <a:pt x="5538" y="10458"/>
                    </a:cubicBezTo>
                    <a:cubicBezTo>
                      <a:pt x="5699" y="10458"/>
                      <a:pt x="5865" y="10386"/>
                      <a:pt x="6096" y="10242"/>
                    </a:cubicBezTo>
                    <a:cubicBezTo>
                      <a:pt x="6280" y="10126"/>
                      <a:pt x="6363" y="10080"/>
                      <a:pt x="6476" y="10080"/>
                    </a:cubicBezTo>
                    <a:cubicBezTo>
                      <a:pt x="6560" y="10080"/>
                      <a:pt x="6661" y="10106"/>
                      <a:pt x="6834" y="10147"/>
                    </a:cubicBezTo>
                    <a:lnTo>
                      <a:pt x="7108" y="10837"/>
                    </a:lnTo>
                    <a:cubicBezTo>
                      <a:pt x="7180" y="11051"/>
                      <a:pt x="7370" y="11171"/>
                      <a:pt x="7585" y="11171"/>
                    </a:cubicBezTo>
                    <a:cubicBezTo>
                      <a:pt x="7942" y="11171"/>
                      <a:pt x="8192" y="10813"/>
                      <a:pt x="8061" y="10468"/>
                    </a:cubicBezTo>
                    <a:lnTo>
                      <a:pt x="7787" y="9766"/>
                    </a:lnTo>
                    <a:cubicBezTo>
                      <a:pt x="8025" y="9432"/>
                      <a:pt x="8061" y="9408"/>
                      <a:pt x="8418" y="9349"/>
                    </a:cubicBezTo>
                    <a:cubicBezTo>
                      <a:pt x="8978" y="9266"/>
                      <a:pt x="9109" y="9111"/>
                      <a:pt x="9228" y="8575"/>
                    </a:cubicBezTo>
                    <a:cubicBezTo>
                      <a:pt x="9323" y="8206"/>
                      <a:pt x="9335" y="8194"/>
                      <a:pt x="9692" y="7968"/>
                    </a:cubicBezTo>
                    <a:cubicBezTo>
                      <a:pt x="10198" y="8180"/>
                      <a:pt x="10406" y="8313"/>
                      <a:pt x="10595" y="8313"/>
                    </a:cubicBezTo>
                    <a:cubicBezTo>
                      <a:pt x="10650" y="8313"/>
                      <a:pt x="10704" y="8302"/>
                      <a:pt x="10764" y="8277"/>
                    </a:cubicBezTo>
                    <a:cubicBezTo>
                      <a:pt x="11192" y="8075"/>
                      <a:pt x="11216" y="7480"/>
                      <a:pt x="10799" y="7301"/>
                    </a:cubicBezTo>
                    <a:lnTo>
                      <a:pt x="10109" y="7003"/>
                    </a:lnTo>
                    <a:cubicBezTo>
                      <a:pt x="10037" y="6599"/>
                      <a:pt x="10037" y="6575"/>
                      <a:pt x="10263" y="6241"/>
                    </a:cubicBezTo>
                    <a:cubicBezTo>
                      <a:pt x="10573" y="5801"/>
                      <a:pt x="10597" y="5622"/>
                      <a:pt x="10287" y="5134"/>
                    </a:cubicBezTo>
                    <a:cubicBezTo>
                      <a:pt x="10085" y="4801"/>
                      <a:pt x="10097" y="4789"/>
                      <a:pt x="10180" y="4384"/>
                    </a:cubicBezTo>
                    <a:lnTo>
                      <a:pt x="10883" y="4122"/>
                    </a:lnTo>
                    <a:cubicBezTo>
                      <a:pt x="11156" y="4015"/>
                      <a:pt x="11287" y="3717"/>
                      <a:pt x="11180" y="3443"/>
                    </a:cubicBezTo>
                    <a:cubicBezTo>
                      <a:pt x="11097" y="3239"/>
                      <a:pt x="10898" y="3115"/>
                      <a:pt x="10690" y="3115"/>
                    </a:cubicBezTo>
                    <a:cubicBezTo>
                      <a:pt x="10631" y="3115"/>
                      <a:pt x="10571" y="3125"/>
                      <a:pt x="10513" y="3146"/>
                    </a:cubicBezTo>
                    <a:lnTo>
                      <a:pt x="9811" y="3420"/>
                    </a:lnTo>
                    <a:cubicBezTo>
                      <a:pt x="9466" y="3181"/>
                      <a:pt x="9454" y="3146"/>
                      <a:pt x="9394" y="2789"/>
                    </a:cubicBezTo>
                    <a:cubicBezTo>
                      <a:pt x="9311" y="2229"/>
                      <a:pt x="9156" y="2086"/>
                      <a:pt x="8620" y="1979"/>
                    </a:cubicBezTo>
                    <a:cubicBezTo>
                      <a:pt x="8251" y="1884"/>
                      <a:pt x="8239" y="1872"/>
                      <a:pt x="8013" y="1515"/>
                    </a:cubicBezTo>
                    <a:lnTo>
                      <a:pt x="8311" y="824"/>
                    </a:lnTo>
                    <a:cubicBezTo>
                      <a:pt x="8430" y="574"/>
                      <a:pt x="8311" y="264"/>
                      <a:pt x="8037" y="157"/>
                    </a:cubicBezTo>
                    <a:cubicBezTo>
                      <a:pt x="7971" y="126"/>
                      <a:pt x="7901" y="111"/>
                      <a:pt x="7831" y="111"/>
                    </a:cubicBezTo>
                    <a:cubicBezTo>
                      <a:pt x="7638" y="111"/>
                      <a:pt x="7449" y="226"/>
                      <a:pt x="7370" y="419"/>
                    </a:cubicBezTo>
                    <a:lnTo>
                      <a:pt x="7073" y="1110"/>
                    </a:lnTo>
                    <a:cubicBezTo>
                      <a:pt x="6927" y="1135"/>
                      <a:pt x="6831" y="1152"/>
                      <a:pt x="6751" y="1152"/>
                    </a:cubicBezTo>
                    <a:cubicBezTo>
                      <a:pt x="6611" y="1152"/>
                      <a:pt x="6524" y="1100"/>
                      <a:pt x="6311" y="955"/>
                    </a:cubicBezTo>
                    <a:lnTo>
                      <a:pt x="6180" y="872"/>
                    </a:lnTo>
                    <a:cubicBezTo>
                      <a:pt x="6152" y="853"/>
                      <a:pt x="6119" y="844"/>
                      <a:pt x="6087" y="844"/>
                    </a:cubicBezTo>
                    <a:cubicBezTo>
                      <a:pt x="6034" y="844"/>
                      <a:pt x="5983" y="868"/>
                      <a:pt x="5953" y="919"/>
                    </a:cubicBezTo>
                    <a:cubicBezTo>
                      <a:pt x="5918" y="991"/>
                      <a:pt x="5930" y="1098"/>
                      <a:pt x="6001" y="1134"/>
                    </a:cubicBezTo>
                    <a:lnTo>
                      <a:pt x="6132" y="1229"/>
                    </a:lnTo>
                    <a:cubicBezTo>
                      <a:pt x="6389" y="1406"/>
                      <a:pt x="6533" y="1474"/>
                      <a:pt x="6731" y="1474"/>
                    </a:cubicBezTo>
                    <a:cubicBezTo>
                      <a:pt x="6826" y="1474"/>
                      <a:pt x="6933" y="1458"/>
                      <a:pt x="7073" y="1431"/>
                    </a:cubicBezTo>
                    <a:cubicBezTo>
                      <a:pt x="7189" y="1411"/>
                      <a:pt x="7278" y="1397"/>
                      <a:pt x="7350" y="1397"/>
                    </a:cubicBezTo>
                    <a:cubicBezTo>
                      <a:pt x="7531" y="1397"/>
                      <a:pt x="7614" y="1481"/>
                      <a:pt x="7775" y="1753"/>
                    </a:cubicBezTo>
                    <a:cubicBezTo>
                      <a:pt x="8013" y="2122"/>
                      <a:pt x="8120" y="2193"/>
                      <a:pt x="8561" y="2300"/>
                    </a:cubicBezTo>
                    <a:cubicBezTo>
                      <a:pt x="8966" y="2384"/>
                      <a:pt x="9013" y="2419"/>
                      <a:pt x="9085" y="2848"/>
                    </a:cubicBezTo>
                    <a:cubicBezTo>
                      <a:pt x="9109" y="3015"/>
                      <a:pt x="9144" y="3181"/>
                      <a:pt x="9228" y="3324"/>
                    </a:cubicBezTo>
                    <a:cubicBezTo>
                      <a:pt x="9370" y="3551"/>
                      <a:pt x="9621" y="3658"/>
                      <a:pt x="9799" y="3812"/>
                    </a:cubicBezTo>
                    <a:cubicBezTo>
                      <a:pt x="9882" y="3908"/>
                      <a:pt x="9906" y="3932"/>
                      <a:pt x="9906" y="3955"/>
                    </a:cubicBezTo>
                    <a:cubicBezTo>
                      <a:pt x="9906" y="3955"/>
                      <a:pt x="9930" y="4015"/>
                      <a:pt x="9906" y="4193"/>
                    </a:cubicBezTo>
                    <a:cubicBezTo>
                      <a:pt x="9859" y="4444"/>
                      <a:pt x="9787" y="4634"/>
                      <a:pt x="9823" y="4860"/>
                    </a:cubicBezTo>
                    <a:cubicBezTo>
                      <a:pt x="9882" y="5194"/>
                      <a:pt x="10216" y="5467"/>
                      <a:pt x="10204" y="5694"/>
                    </a:cubicBezTo>
                    <a:cubicBezTo>
                      <a:pt x="10204" y="5920"/>
                      <a:pt x="9859" y="6170"/>
                      <a:pt x="9787" y="6515"/>
                    </a:cubicBezTo>
                    <a:cubicBezTo>
                      <a:pt x="9704" y="6813"/>
                      <a:pt x="9906" y="7241"/>
                      <a:pt x="9811" y="7420"/>
                    </a:cubicBezTo>
                    <a:cubicBezTo>
                      <a:pt x="9728" y="7611"/>
                      <a:pt x="9275" y="7777"/>
                      <a:pt x="9109" y="8015"/>
                    </a:cubicBezTo>
                    <a:cubicBezTo>
                      <a:pt x="8918" y="8277"/>
                      <a:pt x="8954" y="8718"/>
                      <a:pt x="8787" y="8873"/>
                    </a:cubicBezTo>
                    <a:cubicBezTo>
                      <a:pt x="8620" y="9027"/>
                      <a:pt x="8192" y="8980"/>
                      <a:pt x="7906" y="9158"/>
                    </a:cubicBezTo>
                    <a:cubicBezTo>
                      <a:pt x="7644" y="9325"/>
                      <a:pt x="7477" y="9754"/>
                      <a:pt x="7287" y="9825"/>
                    </a:cubicBezTo>
                    <a:cubicBezTo>
                      <a:pt x="7254" y="9840"/>
                      <a:pt x="7210" y="9846"/>
                      <a:pt x="7163" y="9846"/>
                    </a:cubicBezTo>
                    <a:cubicBezTo>
                      <a:pt x="7058" y="9846"/>
                      <a:pt x="6936" y="9818"/>
                      <a:pt x="6870" y="9801"/>
                    </a:cubicBezTo>
                    <a:cubicBezTo>
                      <a:pt x="6712" y="9764"/>
                      <a:pt x="6595" y="9744"/>
                      <a:pt x="6493" y="9744"/>
                    </a:cubicBezTo>
                    <a:cubicBezTo>
                      <a:pt x="6304" y="9744"/>
                      <a:pt x="6170" y="9813"/>
                      <a:pt x="5930" y="9968"/>
                    </a:cubicBezTo>
                    <a:cubicBezTo>
                      <a:pt x="5756" y="10072"/>
                      <a:pt x="5655" y="10126"/>
                      <a:pt x="5557" y="10126"/>
                    </a:cubicBezTo>
                    <a:cubicBezTo>
                      <a:pt x="5453" y="10126"/>
                      <a:pt x="5351" y="10066"/>
                      <a:pt x="5168" y="9944"/>
                    </a:cubicBezTo>
                    <a:cubicBezTo>
                      <a:pt x="4918" y="9767"/>
                      <a:pt x="4777" y="9704"/>
                      <a:pt x="4576" y="9704"/>
                    </a:cubicBezTo>
                    <a:cubicBezTo>
                      <a:pt x="4480" y="9704"/>
                      <a:pt x="4370" y="9719"/>
                      <a:pt x="4227" y="9742"/>
                    </a:cubicBezTo>
                    <a:cubicBezTo>
                      <a:pt x="4095" y="9764"/>
                      <a:pt x="4008" y="9771"/>
                      <a:pt x="3947" y="9771"/>
                    </a:cubicBezTo>
                    <a:cubicBezTo>
                      <a:pt x="3843" y="9771"/>
                      <a:pt x="3821" y="9749"/>
                      <a:pt x="3798" y="9742"/>
                    </a:cubicBezTo>
                    <a:cubicBezTo>
                      <a:pt x="3608" y="9647"/>
                      <a:pt x="3453" y="9218"/>
                      <a:pt x="3203" y="9039"/>
                    </a:cubicBezTo>
                    <a:cubicBezTo>
                      <a:pt x="2941" y="8849"/>
                      <a:pt x="2501" y="8873"/>
                      <a:pt x="2346" y="8718"/>
                    </a:cubicBezTo>
                    <a:cubicBezTo>
                      <a:pt x="2191" y="8551"/>
                      <a:pt x="2239" y="8123"/>
                      <a:pt x="2060" y="7837"/>
                    </a:cubicBezTo>
                    <a:cubicBezTo>
                      <a:pt x="1941" y="7646"/>
                      <a:pt x="1750" y="7551"/>
                      <a:pt x="1548" y="7384"/>
                    </a:cubicBezTo>
                    <a:cubicBezTo>
                      <a:pt x="1417" y="7265"/>
                      <a:pt x="1393" y="7206"/>
                      <a:pt x="1393" y="7206"/>
                    </a:cubicBezTo>
                    <a:cubicBezTo>
                      <a:pt x="1310" y="7015"/>
                      <a:pt x="1524" y="6599"/>
                      <a:pt x="1465" y="6301"/>
                    </a:cubicBezTo>
                    <a:cubicBezTo>
                      <a:pt x="1405" y="5979"/>
                      <a:pt x="1072" y="5694"/>
                      <a:pt x="1096" y="5467"/>
                    </a:cubicBezTo>
                    <a:cubicBezTo>
                      <a:pt x="1096" y="5241"/>
                      <a:pt x="1429" y="4991"/>
                      <a:pt x="1512" y="4646"/>
                    </a:cubicBezTo>
                    <a:cubicBezTo>
                      <a:pt x="1584" y="4336"/>
                      <a:pt x="1393" y="3932"/>
                      <a:pt x="1477" y="3741"/>
                    </a:cubicBezTo>
                    <a:cubicBezTo>
                      <a:pt x="1572" y="3551"/>
                      <a:pt x="2001" y="3396"/>
                      <a:pt x="2179" y="3146"/>
                    </a:cubicBezTo>
                    <a:cubicBezTo>
                      <a:pt x="2370" y="2884"/>
                      <a:pt x="2346" y="2443"/>
                      <a:pt x="2501" y="2288"/>
                    </a:cubicBezTo>
                    <a:cubicBezTo>
                      <a:pt x="2667" y="2134"/>
                      <a:pt x="3096" y="2181"/>
                      <a:pt x="3382" y="2003"/>
                    </a:cubicBezTo>
                    <a:cubicBezTo>
                      <a:pt x="3608" y="1872"/>
                      <a:pt x="3715" y="1610"/>
                      <a:pt x="3870" y="1431"/>
                    </a:cubicBezTo>
                    <a:cubicBezTo>
                      <a:pt x="3944" y="1357"/>
                      <a:pt x="3995" y="1320"/>
                      <a:pt x="4116" y="1320"/>
                    </a:cubicBezTo>
                    <a:cubicBezTo>
                      <a:pt x="4189" y="1320"/>
                      <a:pt x="4287" y="1333"/>
                      <a:pt x="4429" y="1360"/>
                    </a:cubicBezTo>
                    <a:cubicBezTo>
                      <a:pt x="4543" y="1395"/>
                      <a:pt x="4662" y="1417"/>
                      <a:pt x="4784" y="1417"/>
                    </a:cubicBezTo>
                    <a:cubicBezTo>
                      <a:pt x="4828" y="1417"/>
                      <a:pt x="4873" y="1414"/>
                      <a:pt x="4918" y="1407"/>
                    </a:cubicBezTo>
                    <a:cubicBezTo>
                      <a:pt x="5144" y="1360"/>
                      <a:pt x="5322" y="1217"/>
                      <a:pt x="5513" y="1110"/>
                    </a:cubicBezTo>
                    <a:cubicBezTo>
                      <a:pt x="5584" y="1062"/>
                      <a:pt x="5620" y="955"/>
                      <a:pt x="5572" y="884"/>
                    </a:cubicBezTo>
                    <a:cubicBezTo>
                      <a:pt x="5540" y="835"/>
                      <a:pt x="5479" y="802"/>
                      <a:pt x="5421" y="802"/>
                    </a:cubicBezTo>
                    <a:cubicBezTo>
                      <a:pt x="5395" y="802"/>
                      <a:pt x="5369" y="809"/>
                      <a:pt x="5346" y="824"/>
                    </a:cubicBezTo>
                    <a:cubicBezTo>
                      <a:pt x="5023" y="1010"/>
                      <a:pt x="4963" y="1086"/>
                      <a:pt x="4794" y="1086"/>
                    </a:cubicBezTo>
                    <a:cubicBezTo>
                      <a:pt x="4714" y="1086"/>
                      <a:pt x="4610" y="1069"/>
                      <a:pt x="4441" y="1038"/>
                    </a:cubicBezTo>
                    <a:lnTo>
                      <a:pt x="4167" y="336"/>
                    </a:lnTo>
                    <a:cubicBezTo>
                      <a:pt x="4095" y="127"/>
                      <a:pt x="3904" y="1"/>
                      <a:pt x="3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2445;p65"/>
              <p:cNvSpPr/>
              <p:nvPr/>
            </p:nvSpPr>
            <p:spPr>
              <a:xfrm>
                <a:off x="5466263" y="3032979"/>
                <a:ext cx="127101" cy="146214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4590" extrusionOk="0">
                    <a:moveTo>
                      <a:pt x="2681" y="1"/>
                    </a:moveTo>
                    <a:cubicBezTo>
                      <a:pt x="2422" y="1"/>
                      <a:pt x="2181" y="137"/>
                      <a:pt x="2120" y="428"/>
                    </a:cubicBezTo>
                    <a:cubicBezTo>
                      <a:pt x="2036" y="773"/>
                      <a:pt x="1941" y="1095"/>
                      <a:pt x="1786" y="1392"/>
                    </a:cubicBezTo>
                    <a:cubicBezTo>
                      <a:pt x="1739" y="1476"/>
                      <a:pt x="1786" y="1571"/>
                      <a:pt x="1858" y="1619"/>
                    </a:cubicBezTo>
                    <a:cubicBezTo>
                      <a:pt x="1881" y="1632"/>
                      <a:pt x="1905" y="1638"/>
                      <a:pt x="1929" y="1638"/>
                    </a:cubicBezTo>
                    <a:cubicBezTo>
                      <a:pt x="1991" y="1638"/>
                      <a:pt x="2050" y="1599"/>
                      <a:pt x="2084" y="1547"/>
                    </a:cubicBezTo>
                    <a:cubicBezTo>
                      <a:pt x="2251" y="1214"/>
                      <a:pt x="2358" y="880"/>
                      <a:pt x="2441" y="499"/>
                    </a:cubicBezTo>
                    <a:cubicBezTo>
                      <a:pt x="2466" y="387"/>
                      <a:pt x="2563" y="336"/>
                      <a:pt x="2676" y="336"/>
                    </a:cubicBezTo>
                    <a:cubicBezTo>
                      <a:pt x="2836" y="336"/>
                      <a:pt x="3028" y="439"/>
                      <a:pt x="3084" y="607"/>
                    </a:cubicBezTo>
                    <a:cubicBezTo>
                      <a:pt x="3287" y="1214"/>
                      <a:pt x="3632" y="2214"/>
                      <a:pt x="3072" y="3095"/>
                    </a:cubicBezTo>
                    <a:cubicBezTo>
                      <a:pt x="2512" y="3947"/>
                      <a:pt x="1615" y="4265"/>
                      <a:pt x="1007" y="4265"/>
                    </a:cubicBezTo>
                    <a:cubicBezTo>
                      <a:pt x="672" y="4265"/>
                      <a:pt x="425" y="4168"/>
                      <a:pt x="370" y="4012"/>
                    </a:cubicBezTo>
                    <a:cubicBezTo>
                      <a:pt x="334" y="3881"/>
                      <a:pt x="417" y="3678"/>
                      <a:pt x="643" y="3440"/>
                    </a:cubicBezTo>
                    <a:cubicBezTo>
                      <a:pt x="1060" y="2964"/>
                      <a:pt x="1405" y="2583"/>
                      <a:pt x="1679" y="2190"/>
                    </a:cubicBezTo>
                    <a:cubicBezTo>
                      <a:pt x="1739" y="2107"/>
                      <a:pt x="1715" y="2012"/>
                      <a:pt x="1644" y="1964"/>
                    </a:cubicBezTo>
                    <a:cubicBezTo>
                      <a:pt x="1611" y="1946"/>
                      <a:pt x="1576" y="1936"/>
                      <a:pt x="1542" y="1936"/>
                    </a:cubicBezTo>
                    <a:cubicBezTo>
                      <a:pt x="1488" y="1936"/>
                      <a:pt x="1439" y="1960"/>
                      <a:pt x="1417" y="2012"/>
                    </a:cubicBezTo>
                    <a:cubicBezTo>
                      <a:pt x="1143" y="2393"/>
                      <a:pt x="810" y="2762"/>
                      <a:pt x="405" y="3202"/>
                    </a:cubicBezTo>
                    <a:cubicBezTo>
                      <a:pt x="0" y="3607"/>
                      <a:pt x="0" y="3928"/>
                      <a:pt x="60" y="4119"/>
                    </a:cubicBezTo>
                    <a:cubicBezTo>
                      <a:pt x="171" y="4424"/>
                      <a:pt x="546" y="4589"/>
                      <a:pt x="1019" y="4589"/>
                    </a:cubicBezTo>
                    <a:cubicBezTo>
                      <a:pt x="1763" y="4589"/>
                      <a:pt x="2752" y="4179"/>
                      <a:pt x="3334" y="3262"/>
                    </a:cubicBezTo>
                    <a:cubicBezTo>
                      <a:pt x="3989" y="2250"/>
                      <a:pt x="3608" y="1095"/>
                      <a:pt x="3394" y="488"/>
                    </a:cubicBezTo>
                    <a:cubicBezTo>
                      <a:pt x="3287" y="172"/>
                      <a:pt x="2973" y="1"/>
                      <a:pt x="26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683" name="Google Shape;4052;p59"/>
          <p:cNvGrpSpPr/>
          <p:nvPr/>
        </p:nvGrpSpPr>
        <p:grpSpPr>
          <a:xfrm>
            <a:off x="1520809" y="1693735"/>
            <a:ext cx="9431395" cy="4795171"/>
            <a:chOff x="238125" y="1038125"/>
            <a:chExt cx="7146800" cy="3633625"/>
          </a:xfrm>
          <a:solidFill>
            <a:schemeClr val="tx2">
              <a:alpha val="4000"/>
            </a:schemeClr>
          </a:solidFill>
        </p:grpSpPr>
        <p:sp>
          <p:nvSpPr>
            <p:cNvPr id="1684" name="Google Shape;4053;p59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5" name="Google Shape;4054;p59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6" name="Google Shape;4055;p59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7" name="Google Shape;4056;p59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8" name="Google Shape;4057;p59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9" name="Google Shape;4058;p59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0" name="Google Shape;4059;p59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1" name="Google Shape;4060;p59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2" name="Google Shape;4061;p59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3" name="Google Shape;4062;p59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4" name="Google Shape;4063;p59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5" name="Google Shape;4064;p59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6" name="Google Shape;4065;p59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7" name="Google Shape;4066;p59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8" name="Google Shape;4067;p59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9" name="Google Shape;4068;p59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4069;p59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4070;p59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4071;p59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3" name="Google Shape;4072;p59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4" name="Google Shape;4073;p59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4074;p59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4075;p59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4076;p59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8" name="Google Shape;4077;p59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9" name="Google Shape;4078;p59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0" name="Google Shape;4079;p59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4080;p59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4081;p59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4082;p59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4083;p59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4084;p59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4085;p59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4086;p59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4087;p59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4088;p59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4089;p59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4090;p59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4091;p59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4092;p59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4093;p59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4094;p59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4095;p59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7" name="Google Shape;4096;p59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8" name="Google Shape;4097;p59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4098;p59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0" name="Google Shape;4099;p59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1" name="Google Shape;4100;p59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2" name="Google Shape;4101;p59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3" name="Google Shape;4102;p59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4" name="Google Shape;4103;p59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5" name="Google Shape;4104;p59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6" name="Google Shape;4105;p59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7" name="Google Shape;4106;p59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8" name="Google Shape;4107;p59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9" name="Google Shape;4108;p59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0" name="Google Shape;4109;p59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1" name="Google Shape;4110;p59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2" name="Google Shape;4111;p59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3" name="Google Shape;4112;p59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4" name="Google Shape;4113;p59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5" name="Google Shape;4114;p59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6" name="Google Shape;4115;p59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7" name="Google Shape;4116;p59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8" name="Google Shape;4117;p59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9" name="Google Shape;4118;p59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0" name="Google Shape;4119;p59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1" name="Google Shape;4120;p59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4121;p59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4122;p59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4123;p59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4124;p59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4125;p59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4126;p59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4127;p59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4128;p59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4129;p59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4130;p59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2" name="Google Shape;4131;p59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3" name="Google Shape;4132;p59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4" name="Google Shape;4133;p59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5" name="Google Shape;4134;p59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6" name="Google Shape;4135;p59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4136;p59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8" name="Google Shape;4137;p59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9" name="Google Shape;4138;p59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0" name="Google Shape;4139;p59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1" name="Google Shape;4140;p59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2" name="Google Shape;4141;p59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3" name="Google Shape;4142;p59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4" name="Google Shape;4143;p59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5" name="Google Shape;4144;p59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6" name="Google Shape;4145;p59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7" name="Google Shape;4146;p59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8" name="Google Shape;4147;p59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9" name="Google Shape;4148;p59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0" name="Google Shape;4149;p59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1" name="Google Shape;4150;p59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2" name="Google Shape;4151;p59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3" name="Google Shape;4152;p59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4" name="Google Shape;4153;p59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5" name="Google Shape;4154;p59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6" name="Google Shape;4155;p59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7" name="Google Shape;4156;p59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8" name="Google Shape;4157;p59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9" name="Google Shape;4158;p59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0" name="Google Shape;4159;p59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1" name="Google Shape;4160;p59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2" name="Google Shape;4161;p59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3" name="Google Shape;4162;p59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4" name="Google Shape;4163;p59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5" name="Google Shape;4164;p59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6" name="Google Shape;4165;p59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7" name="Google Shape;4166;p59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8" name="Google Shape;4167;p59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9" name="Google Shape;4168;p59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0" name="Google Shape;4169;p59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1" name="Google Shape;4170;p59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2" name="Google Shape;4171;p59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3" name="Google Shape;4172;p59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4" name="Google Shape;4173;p59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5" name="Google Shape;4174;p59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6" name="Google Shape;4175;p59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7" name="Google Shape;4176;p59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8" name="Google Shape;4177;p59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9" name="Google Shape;4178;p59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0" name="Google Shape;4179;p59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1" name="Google Shape;4180;p59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2" name="Google Shape;4181;p59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3" name="Google Shape;4182;p59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4" name="Google Shape;4183;p59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5" name="Google Shape;4184;p59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6" name="Google Shape;4185;p59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7" name="Google Shape;4186;p59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8" name="Google Shape;4187;p59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9" name="Google Shape;4188;p59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0" name="Google Shape;4189;p59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1" name="Google Shape;4190;p59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2" name="Google Shape;4191;p59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3" name="Google Shape;4192;p59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4" name="Google Shape;4193;p59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5" name="Google Shape;4194;p59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6" name="Google Shape;4195;p59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7" name="Google Shape;4196;p59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8" name="Google Shape;4197;p59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9" name="Google Shape;4198;p59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0" name="Google Shape;4199;p59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1" name="Google Shape;4200;p59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2" name="Google Shape;4201;p59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3" name="Google Shape;4202;p59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4" name="Google Shape;4203;p59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5" name="Google Shape;4204;p59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6" name="Google Shape;4205;p59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7" name="Google Shape;4206;p59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8" name="Google Shape;4207;p59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9" name="Google Shape;4208;p59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0" name="Google Shape;4209;p59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1" name="Google Shape;4210;p59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2" name="Google Shape;4211;p59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3" name="Google Shape;4212;p59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4" name="Google Shape;4213;p59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5" name="Google Shape;4214;p59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6" name="Google Shape;4215;p59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7" name="Google Shape;4216;p59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8" name="Google Shape;4217;p59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9" name="Google Shape;4218;p59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0" name="Google Shape;4219;p59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1" name="Google Shape;4220;p59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2" name="Google Shape;4221;p59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3" name="Google Shape;4222;p59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4" name="Google Shape;4223;p59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5" name="Google Shape;4224;p59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6" name="Google Shape;4225;p59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7" name="Google Shape;4226;p59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8" name="Google Shape;4227;p59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9" name="Google Shape;4228;p59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0" name="Google Shape;4229;p59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1" name="Google Shape;4230;p59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2" name="Google Shape;4231;p59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3" name="Google Shape;4232;p59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4" name="Google Shape;4233;p59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5" name="Google Shape;4234;p59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6" name="Google Shape;4235;p59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7" name="Google Shape;4236;p59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8" name="Google Shape;4237;p59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9" name="Google Shape;4238;p59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0" name="Google Shape;4239;p59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1" name="Google Shape;4240;p59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2" name="Google Shape;4241;p59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3" name="Google Shape;4242;p59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4" name="Google Shape;4243;p59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5" name="Google Shape;4244;p59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6" name="Google Shape;4245;p59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7" name="Google Shape;4246;p59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8" name="Google Shape;4247;p59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9" name="Google Shape;4248;p59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0" name="Google Shape;4249;p59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1" name="Google Shape;4250;p59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2" name="Google Shape;4251;p59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3" name="Google Shape;4252;p59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4" name="Google Shape;4253;p59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5" name="Google Shape;4254;p59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6" name="Google Shape;4255;p59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7" name="Google Shape;4256;p59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8" name="Google Shape;4257;p59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9" name="Google Shape;4258;p59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0" name="Google Shape;4259;p59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1" name="Google Shape;4260;p59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2" name="Google Shape;4261;p59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3" name="Google Shape;4262;p59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4" name="Google Shape;4263;p59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5" name="Google Shape;4264;p59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6" name="Google Shape;4265;p59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7" name="Google Shape;4266;p59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8" name="Google Shape;4267;p59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9" name="Google Shape;4268;p59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0" name="Google Shape;4269;p59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1" name="Google Shape;4270;p59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2" name="Google Shape;4271;p59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3" name="Google Shape;4272;p59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4" name="Google Shape;4273;p59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5" name="Google Shape;4274;p59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6" name="Google Shape;4275;p59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7" name="Google Shape;4276;p59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8" name="Google Shape;4277;p59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9" name="Google Shape;4278;p59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0" name="Google Shape;4279;p59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1" name="Google Shape;4280;p59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2" name="Google Shape;4281;p59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3" name="Google Shape;4282;p59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4" name="Google Shape;4283;p59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5" name="Google Shape;4284;p59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6" name="Google Shape;4285;p59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7" name="Google Shape;4286;p59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8" name="Google Shape;4287;p59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9" name="Google Shape;4288;p59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0" name="Google Shape;4289;p59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1" name="Google Shape;4290;p59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2" name="Google Shape;4291;p59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3" name="Google Shape;4292;p59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4" name="Google Shape;4293;p59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5" name="Google Shape;4294;p59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6" name="Google Shape;4295;p59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7" name="Google Shape;4296;p59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8" name="Google Shape;4297;p59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9" name="Google Shape;4298;p59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0" name="Google Shape;4299;p59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1" name="Google Shape;4300;p59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2" name="Google Shape;4301;p59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3" name="Google Shape;4302;p59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4" name="Google Shape;4303;p59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5" name="Google Shape;4304;p59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6" name="Google Shape;4305;p59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7" name="Google Shape;4306;p59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8" name="Google Shape;4307;p59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9" name="Google Shape;4308;p59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0" name="Google Shape;4309;p59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1" name="Google Shape;4310;p59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2" name="Google Shape;4311;p59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3" name="Google Shape;4312;p59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4" name="Google Shape;4313;p59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5" name="Google Shape;4314;p59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6" name="Google Shape;4315;p59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7" name="Google Shape;4316;p59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8" name="Google Shape;4317;p59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9" name="Google Shape;4318;p59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0" name="Google Shape;4319;p59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1" name="Google Shape;4320;p59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2" name="Google Shape;4321;p59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3" name="Google Shape;4322;p59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4" name="Google Shape;4323;p59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5" name="Google Shape;4324;p59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6" name="Google Shape;4325;p59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7" name="Google Shape;4326;p59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8" name="Google Shape;4327;p59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9" name="Google Shape;4328;p59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0" name="Google Shape;4329;p59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1" name="Google Shape;4330;p59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2" name="Google Shape;4331;p59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3" name="Google Shape;4332;p59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4" name="Google Shape;4333;p59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5" name="Google Shape;4334;p59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6" name="Google Shape;4335;p59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7" name="Google Shape;4336;p59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8" name="Google Shape;4337;p59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9" name="Google Shape;4338;p59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0" name="Google Shape;4339;p59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1" name="Google Shape;4340;p59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2" name="Google Shape;4341;p59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3" name="Google Shape;4342;p59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4" name="Google Shape;4343;p59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5" name="Google Shape;4344;p59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6" name="Google Shape;4345;p59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7" name="Google Shape;4346;p59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8" name="Google Shape;4347;p59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9" name="Google Shape;4348;p59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0" name="Google Shape;4349;p59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1" name="Google Shape;4350;p59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2" name="Google Shape;4351;p59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3" name="Google Shape;4352;p59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4" name="Google Shape;4353;p59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5" name="Google Shape;4354;p59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6" name="Google Shape;4355;p59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7" name="Google Shape;4356;p59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4357;p59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9" name="Google Shape;4358;p59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0" name="Google Shape;4359;p59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4360;p59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4361;p59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4362;p59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4363;p59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4364;p59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4365;p59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4366;p59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4367;p59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4368;p59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4369;p59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4370;p59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4371;p59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4372;p59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4373;p59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4374;p59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4375;p59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4376;p59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4377;p59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4378;p59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4379;p59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4380;p59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4381;p59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4382;p59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4383;p59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4384;p59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4385;p59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4386;p59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4387;p59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4388;p59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4389;p59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4390;p59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4391;p59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4392;p59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4393;p59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4394;p59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4395;p59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4396;p59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4397;p59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4398;p59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4399;p59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4400;p59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4401;p59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4402;p59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4403;p59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4404;p59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4405;p59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4406;p59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4407;p59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4408;p59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4409;p59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4410;p59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4411;p59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4412;p59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4413;p59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4414;p59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4415;p59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4416;p59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" name="Google Shape;4417;p59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" name="Google Shape;4418;p59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" name="Google Shape;4419;p59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" name="Google Shape;4420;p59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" name="Google Shape;4421;p59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" name="Google Shape;4422;p59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" name="Google Shape;4423;p59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" name="Google Shape;4424;p59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" name="Google Shape;4425;p59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" name="Google Shape;4426;p59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" name="Google Shape;4427;p59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" name="Google Shape;4428;p59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" name="Google Shape;4429;p59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" name="Google Shape;4430;p59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" name="Google Shape;4431;p59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" name="Google Shape;4432;p59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" name="Google Shape;4433;p59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" name="Google Shape;4434;p59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" name="Google Shape;4435;p59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" name="Google Shape;4436;p59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" name="Google Shape;4437;p59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" name="Google Shape;4438;p59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" name="Google Shape;4439;p59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" name="Google Shape;4440;p59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" name="Google Shape;4441;p59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" name="Google Shape;4442;p59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" name="Google Shape;4443;p59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" name="Google Shape;4444;p59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" name="Google Shape;4445;p59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" name="Google Shape;4446;p59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" name="Google Shape;4447;p59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" name="Google Shape;4448;p59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" name="Google Shape;4449;p59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" name="Google Shape;4450;p59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" name="Google Shape;4451;p59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" name="Google Shape;4452;p59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" name="Google Shape;4453;p59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" name="Google Shape;4454;p59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" name="Google Shape;4455;p59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" name="Google Shape;4456;p59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" name="Google Shape;4457;p59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" name="Google Shape;4458;p59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" name="Google Shape;4459;p59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" name="Google Shape;4460;p59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" name="Google Shape;4461;p59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" name="Google Shape;4462;p59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" name="Google Shape;4463;p59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" name="Google Shape;4464;p59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" name="Google Shape;4465;p59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" name="Google Shape;4466;p59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" name="Google Shape;4467;p59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" name="Google Shape;4468;p59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" name="Google Shape;4469;p59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" name="Google Shape;4470;p59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" name="Google Shape;4471;p59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" name="Google Shape;4472;p59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" name="Google Shape;4473;p59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" name="Google Shape;4474;p59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" name="Google Shape;4475;p59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" name="Google Shape;4476;p59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" name="Google Shape;4477;p59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" name="Google Shape;4478;p59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" name="Google Shape;4479;p59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" name="Google Shape;4480;p59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" name="Google Shape;4481;p59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" name="Google Shape;4482;p59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" name="Google Shape;4483;p59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" name="Google Shape;4484;p59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" name="Google Shape;4485;p59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" name="Google Shape;4486;p59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" name="Google Shape;4487;p59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" name="Google Shape;4488;p59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" name="Google Shape;4489;p59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" name="Google Shape;4490;p59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" name="Google Shape;4491;p59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" name="Google Shape;4492;p59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" name="Google Shape;4493;p59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" name="Google Shape;4494;p59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" name="Google Shape;4495;p59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" name="Google Shape;4496;p59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" name="Google Shape;4497;p59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" name="Google Shape;4498;p59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" name="Google Shape;4499;p59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" name="Google Shape;4500;p59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" name="Google Shape;4501;p59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" name="Google Shape;4502;p59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" name="Google Shape;4503;p59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" name="Google Shape;4504;p59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" name="Google Shape;4505;p59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" name="Google Shape;4506;p59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" name="Google Shape;4507;p59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" name="Google Shape;4508;p59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" name="Google Shape;4509;p59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" name="Google Shape;4510;p59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" name="Google Shape;4511;p59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" name="Google Shape;4512;p59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" name="Google Shape;4513;p59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" name="Google Shape;4514;p59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" name="Google Shape;4515;p59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" name="Google Shape;4516;p59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" name="Google Shape;4517;p59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" name="Google Shape;4518;p59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" name="Google Shape;4519;p59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" name="Google Shape;4520;p59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" name="Google Shape;4521;p59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" name="Google Shape;4522;p59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" name="Google Shape;4523;p59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" name="Google Shape;4524;p59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" name="Google Shape;4525;p59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" name="Google Shape;4526;p59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" name="Google Shape;4527;p59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9" name="Google Shape;4528;p59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0" name="Google Shape;4529;p59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1" name="Google Shape;4530;p59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2" name="Google Shape;4531;p59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3" name="Google Shape;4532;p59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4" name="Google Shape;4533;p59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5" name="Google Shape;4534;p59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6" name="Google Shape;4535;p59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7" name="Google Shape;4536;p59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8" name="Google Shape;4537;p59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9" name="Google Shape;4538;p59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0" name="Google Shape;4539;p59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1" name="Google Shape;4540;p59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2" name="Google Shape;4541;p59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3" name="Google Shape;4542;p59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4" name="Google Shape;4543;p59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5" name="Google Shape;4544;p59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6" name="Google Shape;4545;p59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7" name="Google Shape;4546;p59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8" name="Google Shape;4547;p59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9" name="Google Shape;4548;p59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0" name="Google Shape;4549;p59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1" name="Google Shape;4550;p59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2" name="Google Shape;4551;p59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3" name="Google Shape;4552;p59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4" name="Google Shape;4553;p59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5" name="Google Shape;4554;p59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6" name="Google Shape;4555;p59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7" name="Google Shape;4556;p59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8" name="Google Shape;4557;p59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9" name="Google Shape;4558;p59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0" name="Google Shape;4559;p59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1" name="Google Shape;4560;p59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2" name="Google Shape;4561;p59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3" name="Google Shape;4562;p59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4" name="Google Shape;4563;p59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5" name="Google Shape;4564;p59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6" name="Google Shape;4565;p59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7" name="Google Shape;4566;p59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8" name="Google Shape;4567;p59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9" name="Google Shape;4568;p59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0" name="Google Shape;4569;p59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1" name="Google Shape;4570;p59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2" name="Google Shape;4571;p59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3" name="Google Shape;4572;p59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4" name="Google Shape;4573;p59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5" name="Google Shape;4574;p59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6" name="Google Shape;4575;p59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7" name="Google Shape;4576;p59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8" name="Google Shape;4577;p59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9" name="Google Shape;4578;p59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0" name="Google Shape;4579;p59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1" name="Google Shape;4580;p59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2" name="Google Shape;4581;p59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3" name="Google Shape;4582;p59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4" name="Google Shape;4583;p59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5" name="Google Shape;4584;p59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6" name="Google Shape;4585;p59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7" name="Google Shape;4586;p59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8" name="Google Shape;4587;p59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9" name="Google Shape;4588;p59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0" name="Google Shape;4589;p59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1" name="Google Shape;4590;p59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2" name="Google Shape;4591;p59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3" name="Google Shape;4592;p59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4" name="Google Shape;4593;p59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5" name="Google Shape;4594;p59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6" name="Google Shape;4595;p59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7" name="Google Shape;4596;p59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8" name="Google Shape;4597;p59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9" name="Google Shape;4598;p59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0" name="Google Shape;4599;p59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1" name="Google Shape;4600;p59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2" name="Google Shape;4601;p59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3" name="Google Shape;4602;p59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4" name="Google Shape;4603;p59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5" name="Google Shape;4604;p59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6" name="Google Shape;4605;p59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7" name="Google Shape;4606;p59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8" name="Google Shape;4607;p59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9" name="Google Shape;4608;p59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0" name="Google Shape;4609;p59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1" name="Google Shape;4610;p59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2" name="Google Shape;4611;p59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3" name="Google Shape;4612;p59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4" name="Google Shape;4613;p59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5" name="Google Shape;4614;p59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6" name="Google Shape;4615;p59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7" name="Google Shape;4616;p59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8" name="Google Shape;4617;p59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9" name="Google Shape;4618;p59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0" name="Google Shape;4619;p59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1" name="Google Shape;4620;p59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2" name="Google Shape;4621;p59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3" name="Google Shape;4622;p59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4" name="Google Shape;4623;p59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5" name="Google Shape;4624;p59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6" name="Google Shape;4625;p59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7" name="Google Shape;4626;p59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8" name="Google Shape;4627;p59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9" name="Google Shape;4628;p59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0" name="Google Shape;4629;p59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1" name="Google Shape;4630;p59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2" name="Google Shape;4631;p59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3" name="Google Shape;4632;p59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4" name="Google Shape;4633;p59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5" name="Google Shape;4634;p59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6" name="Google Shape;4635;p59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7" name="Google Shape;4636;p59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8" name="Google Shape;4637;p59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9" name="Google Shape;4638;p59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0" name="Google Shape;4639;p59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1" name="Google Shape;4640;p59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2" name="Google Shape;4641;p59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3" name="Google Shape;4642;p59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4" name="Google Shape;4643;p59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5" name="Google Shape;4644;p59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6" name="Google Shape;4645;p59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7" name="Google Shape;4646;p59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8" name="Google Shape;4647;p59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9" name="Google Shape;4648;p59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0" name="Google Shape;4649;p59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1" name="Google Shape;4650;p59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2" name="Google Shape;4651;p59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3" name="Google Shape;4652;p59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4" name="Google Shape;4653;p59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5" name="Google Shape;4654;p59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6" name="Google Shape;4655;p59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7" name="Google Shape;4656;p59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8" name="Google Shape;4657;p59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9" name="Google Shape;4658;p59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0" name="Google Shape;4659;p59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1" name="Google Shape;4660;p59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2" name="Google Shape;4661;p59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3" name="Google Shape;4662;p59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4" name="Google Shape;4663;p59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5" name="Google Shape;4664;p59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6" name="Google Shape;4665;p59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7" name="Google Shape;4666;p59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8" name="Google Shape;4667;p59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9" name="Google Shape;4668;p59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0" name="Google Shape;4669;p59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1" name="Google Shape;4670;p59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2" name="Google Shape;4671;p59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3" name="Google Shape;4672;p59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4" name="Google Shape;4673;p59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5" name="Google Shape;4674;p59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6" name="Google Shape;4675;p59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7" name="Google Shape;4676;p59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8" name="Google Shape;4677;p59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9" name="Google Shape;4678;p59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0" name="Google Shape;4679;p59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1" name="Google Shape;4680;p59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2" name="Google Shape;4681;p59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3" name="Google Shape;4682;p59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4" name="Google Shape;4683;p59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5" name="Google Shape;4684;p59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6" name="Google Shape;4685;p59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7" name="Google Shape;4686;p59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8" name="Google Shape;4687;p59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9" name="Google Shape;4688;p59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0" name="Google Shape;4689;p59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1" name="Google Shape;4690;p59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2" name="Google Shape;4691;p59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3" name="Google Shape;4692;p59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4" name="Google Shape;4693;p59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5" name="Google Shape;4694;p59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6" name="Google Shape;4695;p59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7" name="Google Shape;4696;p59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8" name="Google Shape;4697;p59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9" name="Google Shape;4698;p59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0" name="Google Shape;4699;p59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1" name="Google Shape;4700;p59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2" name="Google Shape;4701;p59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3" name="Google Shape;4702;p59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4" name="Google Shape;4703;p59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5" name="Google Shape;4704;p59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6" name="Google Shape;4705;p59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7" name="Google Shape;4706;p59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8" name="Google Shape;4707;p59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9" name="Google Shape;4708;p59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0" name="Google Shape;4709;p59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1" name="Google Shape;4710;p59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2" name="Google Shape;4711;p59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3" name="Google Shape;4712;p59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4" name="Google Shape;4713;p59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5" name="Google Shape;4714;p59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6" name="Google Shape;4715;p59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7" name="Google Shape;4716;p59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8" name="Google Shape;4717;p59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9" name="Google Shape;4718;p59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0" name="Google Shape;4719;p59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1" name="Google Shape;4720;p59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2" name="Google Shape;4721;p59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3" name="Google Shape;4722;p59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4" name="Google Shape;4723;p59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5" name="Google Shape;4724;p59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6" name="Google Shape;4725;p59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7" name="Google Shape;4726;p59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8" name="Google Shape;4727;p59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9" name="Google Shape;4728;p59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0" name="Google Shape;4729;p59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1" name="Google Shape;4730;p59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2" name="Google Shape;4731;p59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3" name="Google Shape;4732;p59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4" name="Google Shape;4733;p59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5" name="Google Shape;4734;p59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6" name="Google Shape;4735;p59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7" name="Google Shape;4736;p59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8" name="Google Shape;4737;p59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9" name="Google Shape;4738;p59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0" name="Google Shape;4739;p59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1" name="Google Shape;4740;p59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2" name="Google Shape;4741;p59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3" name="Google Shape;4742;p59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4" name="Google Shape;4743;p59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5" name="Google Shape;4744;p59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6" name="Google Shape;4745;p59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7" name="Google Shape;4746;p59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8" name="Google Shape;4747;p59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9" name="Google Shape;4748;p59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0" name="Google Shape;4749;p59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1" name="Google Shape;4750;p59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2" name="Google Shape;4751;p59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3" name="Google Shape;4752;p59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4" name="Google Shape;4753;p59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5" name="Google Shape;4754;p59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6" name="Google Shape;4755;p59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7" name="Google Shape;4756;p59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8" name="Google Shape;4757;p59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9" name="Google Shape;4758;p59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0" name="Google Shape;4759;p59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1" name="Google Shape;4760;p59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2" name="Google Shape;4761;p59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3" name="Google Shape;4762;p59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4" name="Google Shape;4763;p59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5" name="Google Shape;4764;p59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6" name="Google Shape;4765;p59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7" name="Google Shape;4766;p59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8" name="Google Shape;4767;p59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9" name="Google Shape;4768;p59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0" name="Google Shape;4769;p59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1" name="Google Shape;4770;p59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2" name="Google Shape;4771;p59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3" name="Google Shape;4772;p59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4" name="Google Shape;4773;p59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5" name="Google Shape;4774;p59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6" name="Google Shape;4775;p59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7" name="Google Shape;4776;p59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8" name="Google Shape;4777;p59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9" name="Google Shape;4778;p59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0" name="Google Shape;4779;p59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1" name="Google Shape;4780;p59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2" name="Google Shape;4781;p59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3" name="Google Shape;4782;p59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4" name="Google Shape;4783;p59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5" name="Google Shape;4784;p59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6" name="Google Shape;4785;p59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7" name="Google Shape;4786;p59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4787;p59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4788;p59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4789;p59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1" name="Google Shape;4790;p59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2" name="Google Shape;4791;p59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3" name="Google Shape;4792;p59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4" name="Google Shape;4793;p59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5" name="Google Shape;4794;p59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6" name="Google Shape;4795;p59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7" name="Google Shape;4796;p59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8" name="Google Shape;4797;p59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9" name="Google Shape;4798;p59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0" name="Google Shape;4799;p59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1" name="Google Shape;4800;p59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2" name="Google Shape;4801;p59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3" name="Google Shape;4802;p59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4" name="Google Shape;4803;p59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5" name="Google Shape;4804;p59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6" name="Google Shape;4805;p59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7" name="Google Shape;4806;p59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8" name="Google Shape;4807;p59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9" name="Google Shape;4808;p59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0" name="Google Shape;4809;p59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1" name="Google Shape;4810;p59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2" name="Google Shape;4811;p59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3" name="Google Shape;4812;p59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4" name="Google Shape;4813;p59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5" name="Google Shape;4814;p59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6" name="Google Shape;4815;p59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7" name="Google Shape;4816;p59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8" name="Google Shape;4817;p59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9" name="Google Shape;4818;p59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0" name="Google Shape;4819;p59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1" name="Google Shape;4820;p59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2" name="Google Shape;4821;p59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3" name="Google Shape;4822;p59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4" name="Google Shape;4823;p59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5" name="Google Shape;4824;p59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6" name="Google Shape;4825;p59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7" name="Google Shape;4826;p59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8" name="Google Shape;4827;p59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9" name="Google Shape;4828;p59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0" name="Google Shape;4829;p59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1" name="Google Shape;4830;p59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2" name="Google Shape;4831;p59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3" name="Google Shape;4832;p59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4" name="Google Shape;4833;p59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5" name="Google Shape;4834;p59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6" name="Google Shape;4835;p59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7" name="Google Shape;4836;p59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8" name="Google Shape;4837;p59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9" name="Google Shape;4838;p59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0" name="Google Shape;4839;p59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1" name="Google Shape;4840;p59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2" name="Google Shape;4841;p59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3" name="Google Shape;4842;p59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4" name="Google Shape;4843;p59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5" name="Google Shape;4844;p59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6" name="Google Shape;4845;p59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7" name="Google Shape;4846;p59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8" name="Google Shape;4847;p59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9" name="Google Shape;4848;p59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0" name="Google Shape;4849;p59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1" name="Google Shape;4850;p59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2" name="Google Shape;4851;p59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3" name="Google Shape;4852;p59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4" name="Google Shape;4853;p59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5" name="Google Shape;4854;p59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6" name="Google Shape;4855;p59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7" name="Google Shape;4856;p59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8" name="Google Shape;4857;p59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9" name="Google Shape;4858;p59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0" name="Google Shape;4859;p59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1" name="Google Shape;4860;p59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2" name="Google Shape;4861;p59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3" name="Google Shape;4862;p59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4" name="Google Shape;4863;p59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5" name="Google Shape;4864;p59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6" name="Google Shape;4865;p59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7" name="Google Shape;4866;p59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8" name="Google Shape;4867;p59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9" name="Google Shape;4868;p59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0" name="Google Shape;4869;p59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1" name="Google Shape;4870;p59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2" name="Google Shape;4871;p59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3" name="Google Shape;4872;p59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4" name="Google Shape;4873;p59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5" name="Google Shape;4874;p59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6" name="Google Shape;4875;p59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7" name="Google Shape;4876;p59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8" name="Google Shape;4877;p59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9" name="Google Shape;4878;p59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0" name="Google Shape;4879;p59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1" name="Google Shape;4880;p59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2" name="Google Shape;4881;p59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3" name="Google Shape;4882;p59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4" name="Google Shape;4883;p59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5" name="Google Shape;4884;p59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6" name="Google Shape;4885;p59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7" name="Google Shape;4886;p59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8" name="Google Shape;4887;p59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9" name="Google Shape;4888;p59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0" name="Google Shape;4889;p59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1" name="Google Shape;4890;p59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2" name="Google Shape;4891;p59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3" name="Google Shape;4892;p59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4" name="Google Shape;4893;p59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5" name="Google Shape;4894;p59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6" name="Google Shape;4895;p59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4896;p59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4897;p59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4898;p59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4899;p59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4900;p59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4901;p59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4902;p59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4903;p59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4904;p59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4905;p59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4906;p59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4907;p59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4908;p59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4909;p59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4910;p59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4911;p59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4912;p59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4913;p59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4914;p59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4915;p59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4916;p59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4917;p59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4918;p59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4919;p59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4920;p59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2" name="Google Shape;4921;p59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3" name="Google Shape;4922;p59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4" name="Google Shape;4923;p59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5" name="Google Shape;4924;p59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4925;p59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4926;p59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4927;p59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4928;p59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4929;p59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4930;p59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4931;p59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4932;p59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4" name="Google Shape;4933;p59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5" name="Google Shape;4934;p59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6" name="Google Shape;4935;p59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7" name="Google Shape;4936;p59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8" name="Google Shape;4937;p59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9" name="Google Shape;4938;p59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0" name="Google Shape;4939;p59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1" name="Google Shape;4940;p59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2" name="Google Shape;4941;p59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3" name="Google Shape;4942;p59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4943;p59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4944;p59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4945;p59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4946;p59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4947;p59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4948;p59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4949;p59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4950;p59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4951;p59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4952;p59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4953;p59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4954;p59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4955;p59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4956;p59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4957;p59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4958;p59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4959;p59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4960;p59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4961;p59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4962;p59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4963;p59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4964;p59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4965;p59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4966;p59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4967;p59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4968;p59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4969;p59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4970;p59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4971;p59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" name="Google Shape;4972;p59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" name="Google Shape;4973;p59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" name="Google Shape;4974;p59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" name="Google Shape;4975;p59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" name="Google Shape;4976;p59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" name="Google Shape;4977;p59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4978;p59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4979;p59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4980;p59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" name="Google Shape;4981;p59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" name="Google Shape;4982;p59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" name="Google Shape;4983;p59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" name="Google Shape;4984;p59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" name="Google Shape;4985;p59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" name="Google Shape;4986;p59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" name="Google Shape;4987;p59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" name="Google Shape;4988;p59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" name="Google Shape;4989;p59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" name="Google Shape;4990;p59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" name="Google Shape;4991;p59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" name="Google Shape;4992;p59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" name="Google Shape;4993;p59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" name="Google Shape;4994;p59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" name="Google Shape;4995;p59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" name="Google Shape;4996;p59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" name="Google Shape;4997;p59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" name="Google Shape;4998;p59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" name="Google Shape;4999;p59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" name="Google Shape;5000;p59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" name="Google Shape;5001;p59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" name="Google Shape;5002;p59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" name="Google Shape;5003;p59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" name="Google Shape;5004;p59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" name="Google Shape;5005;p59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" name="Google Shape;5006;p59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" name="Google Shape;5007;p59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" name="Google Shape;5008;p59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" name="Google Shape;5009;p59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" name="Google Shape;5010;p59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" name="Google Shape;5011;p59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" name="Google Shape;5012;p59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" name="Google Shape;5013;p59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" name="Google Shape;5014;p59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" name="Google Shape;5015;p59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" name="Google Shape;5016;p59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" name="Google Shape;5017;p59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" name="Google Shape;5018;p59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" name="Google Shape;5019;p59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" name="Google Shape;5020;p59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" name="Google Shape;5021;p59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" name="Google Shape;5022;p59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" name="Google Shape;5023;p59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" name="Google Shape;5024;p59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" name="Google Shape;5025;p59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" name="Google Shape;5026;p59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" name="Google Shape;5027;p59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" name="Google Shape;5028;p59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" name="Google Shape;5029;p59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" name="Google Shape;5030;p59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" name="Google Shape;5031;p59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" name="Google Shape;5032;p59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" name="Google Shape;5033;p59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" name="Google Shape;5034;p59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" name="Google Shape;5035;p59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" name="Google Shape;5036;p59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" name="Google Shape;5037;p59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" name="Google Shape;5038;p59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" name="Google Shape;5039;p59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" name="Google Shape;5040;p59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" name="Google Shape;5041;p59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" name="Google Shape;5042;p59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" name="Google Shape;5043;p59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" name="Google Shape;5044;p59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" name="Google Shape;5045;p59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" name="Google Shape;5046;p59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" name="Google Shape;5047;p59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" name="Google Shape;5048;p59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" name="Google Shape;5049;p59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" name="Google Shape;5050;p59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" name="Google Shape;5051;p59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" name="Google Shape;5052;p59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" name="Google Shape;5053;p59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" name="Google Shape;5054;p59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" name="Google Shape;5055;p59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" name="Google Shape;5056;p59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" name="Google Shape;5057;p59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" name="Google Shape;5058;p59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" name="Google Shape;5059;p59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" name="Google Shape;5060;p59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" name="Google Shape;5061;p59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" name="Google Shape;5062;p59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4" name="Google Shape;5063;p59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5" name="Google Shape;5064;p59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6" name="Google Shape;5065;p59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7" name="Google Shape;5066;p59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8" name="Google Shape;5067;p59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9" name="Google Shape;5068;p59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0" name="Google Shape;5069;p59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1" name="Google Shape;5070;p59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" name="Google Shape;5071;p59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" name="Google Shape;5072;p59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" name="Google Shape;5073;p59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" name="Google Shape;5074;p59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" name="Google Shape;5075;p59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" name="Google Shape;5076;p59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" name="Google Shape;5077;p59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" name="Google Shape;5078;p59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" name="Google Shape;5079;p59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" name="Google Shape;5080;p59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" name="Google Shape;5081;p59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" name="Google Shape;5082;p59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" name="Google Shape;5083;p59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" name="Google Shape;5084;p59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" name="Google Shape;5085;p59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" name="Google Shape;5086;p59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" name="Google Shape;5087;p59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" name="Google Shape;5088;p59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" name="Google Shape;5089;p59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" name="Google Shape;5090;p59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" name="Google Shape;5091;p59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" name="Google Shape;5092;p59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" name="Google Shape;5093;p59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" name="Google Shape;5094;p59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" name="Google Shape;5095;p59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" name="Google Shape;5096;p59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" name="Google Shape;5097;p59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" name="Google Shape;5098;p59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" name="Google Shape;5099;p59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" name="Google Shape;5100;p59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" name="Google Shape;5101;p59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" name="Google Shape;5102;p59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" name="Google Shape;5103;p59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" name="Google Shape;5104;p59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" name="Google Shape;5105;p59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" name="Google Shape;5106;p59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" name="Google Shape;5107;p59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" name="Google Shape;5108;p59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" name="Google Shape;5109;p59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" name="Google Shape;5110;p59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" name="Google Shape;5111;p59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" name="Google Shape;5112;p59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" name="Google Shape;5113;p59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" name="Google Shape;5114;p59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" name="Google Shape;5115;p59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" name="Google Shape;5116;p59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" name="Google Shape;5117;p59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" name="Google Shape;5118;p59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" name="Google Shape;5119;p59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" name="Google Shape;5120;p59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" name="Google Shape;5121;p59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" name="Google Shape;5122;p59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" name="Google Shape;5123;p59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" name="Google Shape;5124;p59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" name="Google Shape;5125;p59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" name="Google Shape;5126;p59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" name="Google Shape;5127;p59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" name="Google Shape;5128;p59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" name="Google Shape;5129;p59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" name="Google Shape;5130;p59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" name="Google Shape;5131;p59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" name="Google Shape;5132;p59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" name="Google Shape;5133;p59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" name="Google Shape;5134;p59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" name="Google Shape;5135;p59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" name="Google Shape;5136;p59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" name="Google Shape;5137;p59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" name="Google Shape;5138;p59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" name="Google Shape;5139;p59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" name="Google Shape;5140;p59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" name="Google Shape;5141;p59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" name="Google Shape;5142;p59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" name="Google Shape;5143;p59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" name="Google Shape;5144;p59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" name="Google Shape;5145;p59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" name="Google Shape;5146;p59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" name="Google Shape;5147;p59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" name="Google Shape;5148;p59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" name="Google Shape;5149;p59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" name="Google Shape;5150;p59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" name="Google Shape;5151;p59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" name="Google Shape;5152;p59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" name="Google Shape;5153;p59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" name="Google Shape;5154;p59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" name="Google Shape;5155;p59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" name="Google Shape;5156;p59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" name="Google Shape;5157;p59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" name="Google Shape;5158;p59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" name="Google Shape;5159;p59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" name="Google Shape;5160;p59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" name="Google Shape;5161;p59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" name="Google Shape;5162;p59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" name="Google Shape;5163;p59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" name="Google Shape;5164;p59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" name="Google Shape;5165;p59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" name="Google Shape;5166;p59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" name="Google Shape;5167;p59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" name="Google Shape;5168;p59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" name="Google Shape;5169;p59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" name="Google Shape;5170;p59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" name="Google Shape;5171;p59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" name="Google Shape;5172;p59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" name="Google Shape;5173;p59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" name="Google Shape;5174;p59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" name="Google Shape;5175;p59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" name="Google Shape;5176;p59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" name="Google Shape;5177;p59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" name="Google Shape;5178;p59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0" name="Google Shape;5179;p59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1" name="Google Shape;5180;p59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2" name="Google Shape;5181;p59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3" name="Google Shape;5182;p59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4" name="Google Shape;5183;p59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5" name="Google Shape;5184;p59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6" name="Google Shape;5185;p59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7" name="Google Shape;5186;p59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8" name="Google Shape;5187;p59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9" name="Google Shape;5188;p59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0" name="Google Shape;5189;p59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1" name="Google Shape;5190;p59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2" name="Google Shape;5191;p59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3" name="Google Shape;5192;p59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4" name="Google Shape;5193;p59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5" name="Google Shape;5194;p59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6" name="Google Shape;5195;p59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7" name="Google Shape;5196;p59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8" name="Google Shape;5197;p59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9" name="Google Shape;5198;p59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0" name="Google Shape;5199;p59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1" name="Google Shape;5200;p59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2" name="Google Shape;5201;p59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3" name="Google Shape;5202;p59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4" name="Google Shape;5203;p59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5" name="Google Shape;5204;p59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6" name="Google Shape;5205;p59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7" name="Google Shape;5206;p59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8" name="Google Shape;5207;p59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9" name="Google Shape;5208;p59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0" name="Google Shape;5209;p59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1" name="Google Shape;5210;p59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2" name="Google Shape;5211;p59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3" name="Google Shape;5212;p59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4" name="Google Shape;5213;p59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5" name="Google Shape;5214;p59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6" name="Google Shape;5215;p59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7" name="Google Shape;5216;p59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8" name="Google Shape;5217;p59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9" name="Google Shape;5218;p59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0" name="Google Shape;5219;p59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1" name="Google Shape;5220;p59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2" name="Google Shape;5221;p59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3" name="Google Shape;5222;p59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4" name="Google Shape;5223;p59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5" name="Google Shape;5224;p59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6" name="Google Shape;5225;p59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7" name="Google Shape;5226;p59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8" name="Google Shape;5227;p59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9" name="Google Shape;5228;p59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0" name="Google Shape;5229;p59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1" name="Google Shape;5230;p59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2" name="Google Shape;5231;p59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3" name="Google Shape;5232;p59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4" name="Google Shape;5233;p59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5" name="Google Shape;5234;p59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6" name="Google Shape;5235;p59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7" name="Google Shape;5236;p59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8" name="Google Shape;5237;p59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9" name="Google Shape;5238;p59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0" name="Google Shape;5239;p59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1" name="Google Shape;5240;p59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2" name="Google Shape;5241;p59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3" name="Google Shape;5242;p59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4" name="Google Shape;5243;p59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5" name="Google Shape;5244;p59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6" name="Google Shape;5245;p59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7" name="Google Shape;5246;p59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8" name="Google Shape;5247;p59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9" name="Google Shape;5248;p59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0" name="Google Shape;5249;p59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1" name="Google Shape;5250;p59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2" name="Google Shape;5251;p59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3" name="Google Shape;5252;p59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4" name="Google Shape;5253;p59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5" name="Google Shape;5254;p59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6" name="Google Shape;5255;p59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7" name="Google Shape;5256;p59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8" name="Google Shape;5257;p59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9" name="Google Shape;5258;p59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0" name="Google Shape;5259;p59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1" name="Google Shape;5260;p59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2" name="Google Shape;5261;p59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3" name="Google Shape;5262;p59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4" name="Google Shape;5263;p59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5" name="Google Shape;5264;p59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6" name="Google Shape;5265;p59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7" name="Google Shape;5266;p59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8" name="Google Shape;5267;p59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9" name="Google Shape;5268;p59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0" name="Google Shape;5269;p59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1" name="Google Shape;5270;p59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2" name="Google Shape;5271;p59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3" name="Google Shape;5272;p59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4" name="Google Shape;5273;p59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5" name="Google Shape;5274;p59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5275;p59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7" name="Google Shape;5276;p59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5277;p59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5278;p59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5279;p59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5280;p59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2" name="Google Shape;5281;p59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3" name="Google Shape;5282;p59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4" name="Google Shape;5283;p59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5284;p59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5285;p59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5286;p59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5287;p59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5288;p59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0" name="Google Shape;5289;p59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1" name="Google Shape;5290;p59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2" name="Google Shape;5291;p59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3" name="Google Shape;5292;p59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4" name="Google Shape;5293;p59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5" name="Google Shape;5294;p59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6" name="Google Shape;5295;p59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7" name="Google Shape;5296;p59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8" name="Google Shape;5297;p59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9" name="Google Shape;5298;p59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0" name="Google Shape;5299;p59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1" name="Google Shape;5300;p59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2" name="Google Shape;5301;p59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3" name="Google Shape;5302;p59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4" name="Google Shape;5303;p59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5" name="Google Shape;5304;p59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6" name="Google Shape;5305;p59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7" name="Google Shape;5306;p59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8" name="Google Shape;5307;p59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9" name="Google Shape;5308;p59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0" name="Google Shape;5309;p59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1" name="Google Shape;5310;p59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2" name="Google Shape;5311;p59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3" name="Google Shape;5312;p59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4" name="Google Shape;5313;p59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5" name="Google Shape;5314;p59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6" name="Google Shape;5315;p59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7" name="Google Shape;5316;p59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8" name="Google Shape;5317;p59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9" name="Google Shape;5318;p59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0" name="Google Shape;5319;p59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1" name="Google Shape;5320;p59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2" name="Google Shape;5321;p59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3" name="Google Shape;5322;p59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4" name="Google Shape;5323;p59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5" name="Google Shape;5324;p59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6" name="Google Shape;5325;p59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7" name="Google Shape;5326;p59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8" name="Google Shape;5327;p59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9" name="Google Shape;5328;p59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0" name="Google Shape;5329;p59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1" name="Google Shape;5330;p59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2" name="Google Shape;5331;p59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3" name="Google Shape;5332;p59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4" name="Google Shape;5333;p59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5" name="Google Shape;5334;p59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6" name="Google Shape;5335;p59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7" name="Google Shape;5336;p59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8" name="Google Shape;5337;p59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9" name="Google Shape;5338;p59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0" name="Google Shape;5339;p59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1" name="Google Shape;5340;p59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2" name="Google Shape;5341;p59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3" name="Google Shape;5342;p59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4" name="Google Shape;5343;p59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5" name="Google Shape;5344;p59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6" name="Google Shape;5345;p59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7" name="Google Shape;5346;p59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8" name="Google Shape;5347;p59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9" name="Google Shape;5348;p59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0" name="Google Shape;5349;p59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1" name="Google Shape;5350;p59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2" name="Google Shape;5351;p59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3" name="Google Shape;5352;p59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4" name="Google Shape;5353;p59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5" name="Google Shape;5354;p59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6" name="Google Shape;5355;p59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7" name="Google Shape;5356;p59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8" name="Google Shape;5357;p59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9" name="Google Shape;5358;p59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0" name="Google Shape;5359;p59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1" name="Google Shape;5360;p59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2" name="Google Shape;5361;p59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3" name="Google Shape;5362;p59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4" name="Google Shape;5363;p59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5" name="Google Shape;5364;p59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6" name="Google Shape;5365;p59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7" name="Google Shape;5366;p59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8" name="Google Shape;5367;p59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9" name="Google Shape;5368;p59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0" name="Google Shape;5369;p59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1" name="Google Shape;5370;p59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2" name="Google Shape;5371;p59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3" name="Google Shape;5372;p59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4" name="Google Shape;5373;p59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5" name="Google Shape;5374;p59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6" name="Google Shape;5375;p59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7" name="Google Shape;5376;p59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8" name="Google Shape;5377;p59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9" name="Google Shape;5378;p59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0" name="Google Shape;5379;p59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1" name="Google Shape;5380;p59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2" name="Google Shape;5381;p59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3" name="Google Shape;5382;p59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4" name="Google Shape;5383;p59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5" name="Google Shape;5384;p59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6" name="Google Shape;5385;p59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7" name="Google Shape;5386;p59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8" name="Google Shape;5387;p59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9" name="Google Shape;5388;p59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0" name="Google Shape;5389;p59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1" name="Google Shape;5390;p59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2" name="Google Shape;5391;p59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3" name="Google Shape;5392;p59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4" name="Google Shape;5393;p59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5" name="Google Shape;5394;p59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6" name="Google Shape;5395;p59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7" name="Google Shape;5396;p59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8" name="Google Shape;5397;p59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9" name="Google Shape;5398;p59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0" name="Google Shape;5399;p59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1" name="Google Shape;5400;p59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2" name="Google Shape;5401;p59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3" name="Google Shape;5402;p59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4" name="Google Shape;5403;p59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5" name="Google Shape;5404;p59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6" name="Google Shape;5405;p59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7" name="Google Shape;5406;p59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8" name="Google Shape;5407;p59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9" name="Google Shape;5408;p59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0" name="Google Shape;5409;p59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1" name="Google Shape;5410;p59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2" name="Google Shape;5411;p59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3" name="Google Shape;5412;p59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4" name="Google Shape;5413;p59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5" name="Google Shape;5414;p59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6" name="Google Shape;5415;p59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7" name="Google Shape;5416;p59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8" name="Google Shape;5417;p59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9" name="Google Shape;5418;p59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0" name="Google Shape;5419;p59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1" name="Google Shape;5420;p59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2" name="Google Shape;5421;p59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3" name="Google Shape;5422;p59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4" name="Google Shape;5423;p59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5" name="Google Shape;5424;p59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6" name="Google Shape;5425;p59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7" name="Google Shape;5426;p59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8" name="Google Shape;5427;p59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9" name="Google Shape;5428;p59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0" name="Google Shape;5429;p59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1" name="Google Shape;5430;p59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2" name="Google Shape;5431;p59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3" name="Google Shape;5432;p59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4" name="Google Shape;5433;p59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5" name="Google Shape;5434;p59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6" name="Google Shape;5435;p59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7" name="Google Shape;5436;p59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8" name="Google Shape;5437;p59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9" name="Google Shape;5438;p59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0" name="Google Shape;5439;p59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1" name="Google Shape;5440;p59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2" name="Google Shape;5441;p59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3" name="Google Shape;5442;p59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4" name="Google Shape;5443;p59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5" name="Google Shape;5444;p59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6" name="Google Shape;5445;p59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7" name="Google Shape;5446;p59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8" name="Google Shape;5447;p59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9" name="Google Shape;5448;p59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0" name="Google Shape;5449;p59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1" name="Google Shape;5450;p59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2" name="Google Shape;5451;p59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3" name="Google Shape;5452;p59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4" name="Google Shape;5453;p59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5" name="Google Shape;5454;p59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6" name="Google Shape;5455;p59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7" name="Google Shape;5456;p59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8" name="Google Shape;5457;p59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9" name="Google Shape;5458;p59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0" name="Google Shape;5459;p59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1" name="Google Shape;5460;p59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2" name="Google Shape;5461;p59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3" name="Google Shape;5462;p59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4" name="Google Shape;5463;p59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5" name="Google Shape;5464;p59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6" name="Google Shape;5465;p59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7" name="Google Shape;5466;p59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8" name="Google Shape;5467;p59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9" name="Google Shape;5468;p59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0" name="Google Shape;5469;p59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1" name="Google Shape;5470;p59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2" name="Google Shape;5471;p59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3" name="Google Shape;5472;p59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4" name="Google Shape;5473;p59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5" name="Google Shape;5474;p59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6" name="Google Shape;5475;p59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7" name="Google Shape;5476;p59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8" name="Google Shape;5477;p59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9" name="Google Shape;5478;p59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0" name="Google Shape;5479;p59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1" name="Google Shape;5480;p59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2" name="Google Shape;5481;p59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3" name="Google Shape;5482;p59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4" name="Google Shape;5483;p59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5" name="Google Shape;5484;p59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6" name="Google Shape;5485;p59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7" name="Google Shape;5486;p59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8" name="Google Shape;5487;p59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9" name="Google Shape;5488;p59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0" name="Google Shape;5489;p59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1" name="Google Shape;5490;p59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2" name="Google Shape;5491;p59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3" name="Google Shape;5492;p59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4" name="Google Shape;5493;p59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5494;p59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5495;p59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7" name="Google Shape;5496;p59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8" name="Google Shape;5497;p59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9" name="Google Shape;5498;p59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0" name="Google Shape;5499;p59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1" name="Google Shape;5500;p59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2" name="Google Shape;5501;p59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5502;p59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5503;p59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5" name="Google Shape;5504;p59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6" name="Google Shape;5505;p59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5506;p59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8" name="Google Shape;5507;p59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9" name="Google Shape;5508;p59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0" name="Google Shape;5509;p59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1" name="Google Shape;5510;p59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2" name="Google Shape;5511;p59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3" name="Google Shape;5512;p59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4" name="Google Shape;5513;p59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5" name="Google Shape;5514;p59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6" name="Google Shape;5515;p59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7" name="Google Shape;5516;p59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8" name="Google Shape;5517;p59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9" name="Google Shape;5518;p59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0" name="Google Shape;5519;p59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1" name="Google Shape;5520;p59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2" name="Google Shape;5521;p59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3" name="Google Shape;5522;p59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4" name="Google Shape;5523;p59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5" name="Google Shape;5524;p59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6" name="Google Shape;5525;p59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7" name="Google Shape;5526;p59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8" name="Google Shape;5527;p59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9" name="Google Shape;5528;p59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0" name="Google Shape;5529;p59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1" name="Google Shape;5530;p59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2" name="Google Shape;5531;p59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3" name="Google Shape;5532;p59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4" name="Google Shape;5533;p59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5" name="Google Shape;5534;p59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6" name="Google Shape;5535;p59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7" name="Google Shape;5536;p59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8" name="Google Shape;5537;p59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9" name="Google Shape;5538;p59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0" name="Google Shape;5539;p59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1" name="Google Shape;5540;p59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2" name="Google Shape;5541;p59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3" name="Google Shape;5542;p59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4" name="Google Shape;5543;p59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5" name="Google Shape;5544;p59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5545;p59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5546;p59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5547;p59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9" name="Google Shape;5548;p59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0" name="Google Shape;5549;p59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5550;p59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5551;p59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5552;p59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5553;p59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5" name="Google Shape;5554;p59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6" name="Google Shape;5555;p59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7" name="Google Shape;5556;p59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8" name="Google Shape;5557;p59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9" name="Google Shape;5558;p59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0" name="Google Shape;5559;p59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1" name="Google Shape;5560;p59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2" name="Google Shape;5561;p59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3" name="Google Shape;5562;p59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4" name="Google Shape;5563;p59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5" name="Google Shape;5564;p59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6" name="Google Shape;5565;p59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7" name="Google Shape;5566;p59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8" name="Google Shape;5567;p59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9" name="Google Shape;5568;p59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0" name="Google Shape;5569;p59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1" name="Google Shape;5570;p59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2" name="Google Shape;5571;p59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3" name="Google Shape;5572;p59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4" name="Google Shape;5573;p59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5" name="Google Shape;5574;p59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6" name="Google Shape;5575;p59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7" name="Google Shape;5576;p59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8" name="Google Shape;5577;p59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9" name="Google Shape;5578;p59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0" name="Google Shape;5579;p59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1" name="Google Shape;5580;p59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2" name="Google Shape;5581;p59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5582;p59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5583;p59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5" name="Google Shape;5584;p59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6" name="Google Shape;5585;p59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5586;p59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5587;p59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5588;p59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5589;p59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5590;p59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5591;p59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5592;p59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5593;p59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5594;p59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5595;p59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5596;p59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5597;p59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5598;p59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5599;p59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5600;p59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5601;p59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5602;p59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5603;p59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5604;p59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5605;p59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5606;p59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5607;p59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5608;p59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5609;p59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5610;p59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2" name="Google Shape;5611;p59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3" name="Google Shape;5612;p59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5613;p59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5614;p59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5615;p59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5616;p59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5617;p59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5618;p59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5619;p59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5620;p59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5621;p59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5622;p59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5623;p59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5624;p59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640" name="Рисунок 16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9468" b="13844"/>
          <a:stretch/>
        </p:blipFill>
        <p:spPr>
          <a:xfrm>
            <a:off x="4230238" y="2904875"/>
            <a:ext cx="4579018" cy="302281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Планирование</a:t>
            </a:r>
            <a:endParaRPr lang="en-US" dirty="0"/>
          </a:p>
        </p:txBody>
      </p:sp>
      <p:grpSp>
        <p:nvGrpSpPr>
          <p:cNvPr id="5" name="Google Shape;10430;p60"/>
          <p:cNvGrpSpPr/>
          <p:nvPr/>
        </p:nvGrpSpPr>
        <p:grpSpPr>
          <a:xfrm>
            <a:off x="1056000" y="1750981"/>
            <a:ext cx="9944060" cy="368343"/>
            <a:chOff x="1464850" y="436376"/>
            <a:chExt cx="6001362" cy="222300"/>
          </a:xfrm>
        </p:grpSpPr>
        <p:sp>
          <p:nvSpPr>
            <p:cNvPr id="7" name="Google Shape;10431;p6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432;p6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433;p6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434;p6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435;p6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" name="Google Shape;10436;p6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0437;p6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438;p6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439;p6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0431;p60"/>
          <p:cNvSpPr/>
          <p:nvPr/>
        </p:nvSpPr>
        <p:spPr>
          <a:xfrm>
            <a:off x="1056000" y="1747312"/>
            <a:ext cx="368344" cy="36834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876300" y="2252593"/>
            <a:ext cx="697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2"/>
                </a:solidFill>
              </a:rPr>
              <a:t>Б</a:t>
            </a:r>
            <a:r>
              <a:rPr lang="ru-RU" b="1" dirty="0" err="1" smtClean="0">
                <a:solidFill>
                  <a:schemeClr val="accent2"/>
                </a:solidFill>
              </a:rPr>
              <a:t>еклог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должен </a:t>
            </a:r>
            <a:r>
              <a:rPr lang="ru-RU" dirty="0"/>
              <a:t>нести </a:t>
            </a:r>
            <a:r>
              <a:rPr lang="ru-RU" dirty="0" smtClean="0"/>
              <a:t>ценность</a:t>
            </a:r>
            <a:endParaRPr lang="en-US" dirty="0" smtClean="0"/>
          </a:p>
          <a:p>
            <a:r>
              <a:rPr lang="ru-RU" dirty="0" smtClean="0"/>
              <a:t>Быть </a:t>
            </a:r>
            <a:r>
              <a:rPr lang="ru-RU" dirty="0"/>
              <a:t>конкретным и </a:t>
            </a:r>
            <a:r>
              <a:rPr lang="ru-RU" dirty="0" err="1" smtClean="0"/>
              <a:t>демонстрабельным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965915" y="3525434"/>
            <a:ext cx="143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backlog</a:t>
            </a:r>
            <a:endParaRPr lang="en-US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932463" y="3759875"/>
            <a:ext cx="1652284" cy="4500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55939" y="5245040"/>
            <a:ext cx="90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tinder</a:t>
            </a:r>
            <a:endParaRPr lang="en-US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3459747" y="5240358"/>
            <a:ext cx="2103453" cy="22951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77635" y="5897178"/>
            <a:ext cx="2084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© https</a:t>
            </a:r>
            <a:r>
              <a:rPr lang="en-US" sz="1000" dirty="0"/>
              <a:t>://www.hijraheternal.com/</a:t>
            </a:r>
          </a:p>
        </p:txBody>
      </p:sp>
    </p:spTree>
    <p:extLst>
      <p:ext uri="{BB962C8B-B14F-4D97-AF65-F5344CB8AC3E}">
        <p14:creationId xmlns:p14="http://schemas.microsoft.com/office/powerpoint/2010/main" val="24288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Планирование</a:t>
            </a:r>
            <a:endParaRPr lang="en-US" dirty="0"/>
          </a:p>
        </p:txBody>
      </p:sp>
      <p:grpSp>
        <p:nvGrpSpPr>
          <p:cNvPr id="5" name="Google Shape;10430;p60"/>
          <p:cNvGrpSpPr/>
          <p:nvPr/>
        </p:nvGrpSpPr>
        <p:grpSpPr>
          <a:xfrm>
            <a:off x="1056000" y="1750981"/>
            <a:ext cx="9944060" cy="368343"/>
            <a:chOff x="1464850" y="436376"/>
            <a:chExt cx="6001362" cy="222300"/>
          </a:xfrm>
        </p:grpSpPr>
        <p:sp>
          <p:nvSpPr>
            <p:cNvPr id="7" name="Google Shape;10431;p6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432;p6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433;p6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434;p6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435;p6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" name="Google Shape;10436;p6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0437;p6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438;p6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439;p6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0431;p60"/>
          <p:cNvSpPr/>
          <p:nvPr/>
        </p:nvSpPr>
        <p:spPr>
          <a:xfrm>
            <a:off x="3467742" y="1746191"/>
            <a:ext cx="368344" cy="36834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2451000" y="2179205"/>
            <a:ext cx="675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При планировании </a:t>
            </a:r>
            <a:r>
              <a:rPr lang="ru-RU" dirty="0" smtClean="0"/>
              <a:t>ориентируйтесь </a:t>
            </a:r>
          </a:p>
          <a:p>
            <a:r>
              <a:rPr lang="ru-RU" dirty="0" smtClean="0"/>
              <a:t>на заказчика и разработчиков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Планирование</a:t>
            </a:r>
            <a:endParaRPr lang="en-US" dirty="0"/>
          </a:p>
        </p:txBody>
      </p:sp>
      <p:grpSp>
        <p:nvGrpSpPr>
          <p:cNvPr id="5" name="Google Shape;10430;p60"/>
          <p:cNvGrpSpPr/>
          <p:nvPr/>
        </p:nvGrpSpPr>
        <p:grpSpPr>
          <a:xfrm>
            <a:off x="1056000" y="1750981"/>
            <a:ext cx="9944060" cy="368343"/>
            <a:chOff x="1464850" y="436376"/>
            <a:chExt cx="6001362" cy="222300"/>
          </a:xfrm>
        </p:grpSpPr>
        <p:sp>
          <p:nvSpPr>
            <p:cNvPr id="7" name="Google Shape;10431;p6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432;p6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433;p6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434;p6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435;p6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" name="Google Shape;10436;p6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0437;p6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438;p6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439;p6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Google Shape;10431;p60"/>
          <p:cNvSpPr/>
          <p:nvPr/>
        </p:nvSpPr>
        <p:spPr>
          <a:xfrm>
            <a:off x="5936373" y="1746191"/>
            <a:ext cx="368344" cy="36834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5492941" y="2157532"/>
            <a:ext cx="337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Учитывайте </a:t>
            </a:r>
            <a:r>
              <a:rPr lang="ru-RU" dirty="0" smtClean="0"/>
              <a:t>размеры команды, длину спринта и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величину задач: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735155" y="3245756"/>
            <a:ext cx="4644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MDs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\ man-days</a:t>
            </a:r>
            <a:r>
              <a:rPr lang="ru-RU" dirty="0" smtClean="0"/>
              <a:t>, человеко-дни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987173" y="3222130"/>
            <a:ext cx="4459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chemeClr val="accent2"/>
                </a:solidFill>
              </a:rPr>
              <a:t>Story Points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\ </a:t>
            </a:r>
            <a:r>
              <a:rPr lang="ru-RU" dirty="0" smtClean="0"/>
              <a:t>виртуальные очки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1735155" y="3615088"/>
            <a:ext cx="4086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 smtClean="0">
                <a:solidFill>
                  <a:schemeClr val="accent2"/>
                </a:solidFill>
              </a:rPr>
              <a:t>T-Shirt sizing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\ S M L XL XXL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998277" y="3614155"/>
            <a:ext cx="4287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 smtClean="0">
                <a:solidFill>
                  <a:schemeClr val="accent2"/>
                </a:solidFill>
              </a:rPr>
              <a:t>Scrum Poker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\ </a:t>
            </a:r>
            <a:r>
              <a:rPr lang="ru-RU" dirty="0" smtClean="0"/>
              <a:t>командная оценка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97" y="4136160"/>
            <a:ext cx="5558207" cy="19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86" grpId="0"/>
      <p:bldP spid="87" grpId="0"/>
      <p:bldP spid="89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Планирование</a:t>
            </a:r>
            <a:endParaRPr lang="en-US" dirty="0"/>
          </a:p>
        </p:txBody>
      </p:sp>
      <p:grpSp>
        <p:nvGrpSpPr>
          <p:cNvPr id="5" name="Google Shape;10430;p60"/>
          <p:cNvGrpSpPr/>
          <p:nvPr/>
        </p:nvGrpSpPr>
        <p:grpSpPr>
          <a:xfrm>
            <a:off x="1056000" y="1750981"/>
            <a:ext cx="9944060" cy="368343"/>
            <a:chOff x="1464850" y="436376"/>
            <a:chExt cx="6001362" cy="222300"/>
          </a:xfrm>
        </p:grpSpPr>
        <p:sp>
          <p:nvSpPr>
            <p:cNvPr id="7" name="Google Shape;10431;p6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432;p6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433;p6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434;p6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435;p6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" name="Google Shape;10436;p6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0437;p6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438;p6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439;p6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Google Shape;10431;p60"/>
          <p:cNvSpPr/>
          <p:nvPr/>
        </p:nvSpPr>
        <p:spPr>
          <a:xfrm>
            <a:off x="8293898" y="1748731"/>
            <a:ext cx="368344" cy="36834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7446000" y="2191364"/>
            <a:ext cx="3185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Большую задачу </a:t>
            </a:r>
          </a:p>
          <a:p>
            <a:r>
              <a:rPr lang="ru-RU" dirty="0" smtClean="0"/>
              <a:t>Будет просто </a:t>
            </a:r>
          </a:p>
          <a:p>
            <a:r>
              <a:rPr lang="ru-RU" dirty="0" smtClean="0"/>
              <a:t>сложно сделать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Планирование</a:t>
            </a:r>
            <a:endParaRPr lang="en-US" dirty="0"/>
          </a:p>
        </p:txBody>
      </p:sp>
      <p:grpSp>
        <p:nvGrpSpPr>
          <p:cNvPr id="5" name="Google Shape;10430;p60"/>
          <p:cNvGrpSpPr/>
          <p:nvPr/>
        </p:nvGrpSpPr>
        <p:grpSpPr>
          <a:xfrm>
            <a:off x="1056000" y="1750981"/>
            <a:ext cx="9944060" cy="368343"/>
            <a:chOff x="1464850" y="436376"/>
            <a:chExt cx="6001362" cy="222300"/>
          </a:xfrm>
        </p:grpSpPr>
        <p:sp>
          <p:nvSpPr>
            <p:cNvPr id="7" name="Google Shape;10431;p6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0432;p6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0433;p60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0434;p6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0435;p60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3" name="Google Shape;10436;p6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0437;p6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0438;p60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0439;p60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10431;p60"/>
          <p:cNvSpPr/>
          <p:nvPr/>
        </p:nvSpPr>
        <p:spPr>
          <a:xfrm>
            <a:off x="10631096" y="1748731"/>
            <a:ext cx="368344" cy="36834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Прямоугольник 22"/>
          <p:cNvSpPr/>
          <p:nvPr/>
        </p:nvSpPr>
        <p:spPr>
          <a:xfrm>
            <a:off x="8660315" y="2191364"/>
            <a:ext cx="3185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Должно быть понятно: </a:t>
            </a:r>
            <a:r>
              <a:rPr lang="ru-RU" dirty="0" smtClean="0"/>
              <a:t>Почему пришла задача?</a:t>
            </a:r>
          </a:p>
          <a:p>
            <a:r>
              <a:rPr lang="ru-RU" dirty="0"/>
              <a:t>Почему </a:t>
            </a:r>
            <a:r>
              <a:rPr lang="ru-RU" dirty="0" smtClean="0"/>
              <a:t>именно мне?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Статусы</a:t>
            </a:r>
            <a:endParaRPr lang="en-US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 rot="5400000">
            <a:off x="2959811" y="-108541"/>
            <a:ext cx="934807" cy="4887574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Что было сделано </a:t>
            </a:r>
            <a:r>
              <a:rPr lang="ru-RU" b="1" dirty="0" smtClean="0">
                <a:solidFill>
                  <a:schemeClr val="accent1"/>
                </a:solidFill>
              </a:rPr>
              <a:t>вчера?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 rot="5400000">
            <a:off x="2959810" y="1031092"/>
            <a:ext cx="934807" cy="4887572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Что будет сделано </a:t>
            </a:r>
            <a:r>
              <a:rPr lang="ru-RU" b="1" dirty="0" smtClean="0">
                <a:solidFill>
                  <a:schemeClr val="accent1"/>
                </a:solidFill>
              </a:rPr>
              <a:t>сегодня?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 rot="5400000">
            <a:off x="2959810" y="2170724"/>
            <a:ext cx="934807" cy="4887572"/>
          </a:xfrm>
          <a:prstGeom prst="round2Diag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Какие есть </a:t>
            </a:r>
            <a:r>
              <a:rPr lang="ru-RU" b="1" dirty="0" smtClean="0">
                <a:solidFill>
                  <a:schemeClr val="accent1"/>
                </a:solidFill>
              </a:rPr>
              <a:t>трудности?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chemeClr val="accent3"/>
                </a:solidFill>
              </a:rPr>
              <a:t>(чтобы закрыть задачи в срок)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2002" y="2625099"/>
            <a:ext cx="4273998" cy="1785104"/>
          </a:xfrm>
          <a:prstGeom prst="rect">
            <a:avLst/>
          </a:prstGeom>
          <a:noFill/>
        </p:spPr>
        <p:txBody>
          <a:bodyPr wrap="square" numCol="1" spcCol="9144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Статусов может быть много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К ним надо готовиться</a:t>
            </a:r>
            <a:endParaRPr lang="ru-R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Следить за </a:t>
            </a:r>
            <a:r>
              <a:rPr lang="ru-RU" dirty="0" err="1" smtClean="0"/>
              <a:t>таймингом</a:t>
            </a:r>
            <a:r>
              <a:rPr lang="ru-RU" dirty="0" smtClean="0"/>
              <a:t> и форматом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Научиться правильно слушать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Настроить удобный режим дня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4734" y="3213267"/>
            <a:ext cx="62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VS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1870" y="2671620"/>
            <a:ext cx="12574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9144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trike="dblStrike" dirty="0" smtClean="0">
                <a:solidFill>
                  <a:schemeClr val="accent2"/>
                </a:solidFill>
              </a:rPr>
              <a:t>может быть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7900" y="3730101"/>
            <a:ext cx="11761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numCol="1" spcCol="9144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trike="dblStrike" dirty="0" smtClean="0">
                <a:solidFill>
                  <a:schemeClr val="accent2"/>
                </a:solidFill>
              </a:rPr>
              <a:t>правильно</a:t>
            </a: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843" r="1051" b="1639"/>
          <a:stretch/>
        </p:blipFill>
        <p:spPr>
          <a:xfrm>
            <a:off x="2586000" y="1539000"/>
            <a:ext cx="7515000" cy="4410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669700" cy="620573"/>
          </a:xfrm>
        </p:spPr>
        <p:txBody>
          <a:bodyPr/>
          <a:lstStyle/>
          <a:p>
            <a:r>
              <a:rPr lang="en-US" dirty="0" smtClean="0"/>
              <a:t>Press </a:t>
            </a:r>
            <a:r>
              <a:rPr lang="en-US" dirty="0"/>
              <a:t> </a:t>
            </a:r>
            <a:r>
              <a:rPr lang="en-US" dirty="0" smtClean="0"/>
              <a:t>     to pay respect</a:t>
            </a:r>
            <a:endParaRPr lang="en-US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028700" y="971400"/>
            <a:ext cx="6372300" cy="6205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IconExperience » V-Collection » Keyboard Key F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35" y="825580"/>
            <a:ext cx="480479" cy="48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6000" y="603984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/>
              <a:t>© https://</a:t>
            </a:r>
            <a:r>
              <a:rPr lang="en-US" sz="1000" dirty="0"/>
              <a:t>www.neatro.io/break-your-teams-fatigue-of-agile-retrospectives-with-the-sailboat-activity</a:t>
            </a:r>
          </a:p>
        </p:txBody>
      </p:sp>
      <p:grpSp>
        <p:nvGrpSpPr>
          <p:cNvPr id="4" name="Группа 3"/>
          <p:cNvGrpSpPr/>
          <p:nvPr/>
        </p:nvGrpSpPr>
        <p:grpSpPr>
          <a:xfrm rot="20989087">
            <a:off x="1290329" y="4077233"/>
            <a:ext cx="2377170" cy="977005"/>
            <a:chOff x="6279298" y="1153151"/>
            <a:chExt cx="3394203" cy="1395000"/>
          </a:xfrm>
        </p:grpSpPr>
        <p:pic>
          <p:nvPicPr>
            <p:cNvPr id="2050" name="Picture 2" descr="Реалистичные белые бумажные наклейки в форме круга, звезды и речевого пузыря, изолированные на белом фоне Бесплатные вектор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6" t="67697" r="5656" b="8908"/>
            <a:stretch/>
          </p:blipFill>
          <p:spPr bwMode="auto">
            <a:xfrm>
              <a:off x="6343500" y="1153151"/>
              <a:ext cx="3330001" cy="139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 rot="21478692">
              <a:off x="6279298" y="1573112"/>
              <a:ext cx="3370511" cy="527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Segoe Script" panose="030B0504020000000003" pitchFamily="66" charset="0"/>
                </a:rPr>
                <a:t>Много встреч !</a:t>
              </a:r>
              <a:endParaRPr lang="en-US" b="1" dirty="0">
                <a:latin typeface="Segoe Script" panose="030B0504020000000003" pitchFamily="66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rot="404071">
            <a:off x="6729340" y="4163009"/>
            <a:ext cx="1824889" cy="867410"/>
            <a:chOff x="6395922" y="1260815"/>
            <a:chExt cx="2605637" cy="1238517"/>
          </a:xfrm>
        </p:grpSpPr>
        <p:pic>
          <p:nvPicPr>
            <p:cNvPr id="16" name="Picture 2" descr="Реалистичные белые бумажные наклейки в форме круга, звезды и речевого пузыря, изолированные на белом фоне Бесплатные вектор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8" t="69456" r="5656" b="10314"/>
            <a:stretch/>
          </p:blipFill>
          <p:spPr bwMode="auto">
            <a:xfrm>
              <a:off x="6395922" y="1260815"/>
              <a:ext cx="2605637" cy="123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 rot="21478692">
              <a:off x="6416928" y="1586917"/>
              <a:ext cx="2308640" cy="527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Segoe Script" panose="030B0504020000000003" pitchFamily="66" charset="0"/>
                </a:rPr>
                <a:t>Плохое ТЗ!</a:t>
              </a:r>
              <a:endParaRPr lang="en-US" b="1" dirty="0">
                <a:latin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3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5219700" cy="620573"/>
          </a:xfrm>
        </p:spPr>
        <p:txBody>
          <a:bodyPr/>
          <a:lstStyle/>
          <a:p>
            <a:r>
              <a:rPr lang="ru-RU" dirty="0" smtClean="0"/>
              <a:t>Что забыли</a:t>
            </a:r>
            <a:r>
              <a:rPr lang="en-US" dirty="0"/>
              <a:t>?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grpSp>
        <p:nvGrpSpPr>
          <p:cNvPr id="25" name="Google Shape;10430;p60"/>
          <p:cNvGrpSpPr/>
          <p:nvPr/>
        </p:nvGrpSpPr>
        <p:grpSpPr>
          <a:xfrm>
            <a:off x="968460" y="1774296"/>
            <a:ext cx="9687669" cy="503365"/>
            <a:chOff x="1464850" y="436376"/>
            <a:chExt cx="4278335" cy="222300"/>
          </a:xfrm>
        </p:grpSpPr>
        <p:sp>
          <p:nvSpPr>
            <p:cNvPr id="27" name="Google Shape;10431;p60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0432;p60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0434;p60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31" name="Google Shape;10436;p60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10437;p60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10438;p60"/>
            <p:cNvCxnSpPr/>
            <p:nvPr/>
          </p:nvCxnSpPr>
          <p:spPr>
            <a:xfrm flipV="1">
              <a:off x="4753898" y="547256"/>
              <a:ext cx="989287" cy="257"/>
            </a:xfrm>
            <a:prstGeom prst="straightConnector1">
              <a:avLst/>
            </a:pr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Google Shape;10431;p60"/>
          <p:cNvSpPr/>
          <p:nvPr/>
        </p:nvSpPr>
        <p:spPr>
          <a:xfrm>
            <a:off x="966000" y="1775248"/>
            <a:ext cx="505826" cy="50241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Прямоугольник 35"/>
          <p:cNvSpPr/>
          <p:nvPr/>
        </p:nvSpPr>
        <p:spPr>
          <a:xfrm>
            <a:off x="1724272" y="2046624"/>
            <a:ext cx="2235086" cy="14773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err="1" smtClean="0">
                <a:solidFill>
                  <a:schemeClr val="accent2"/>
                </a:solidFill>
              </a:rPr>
              <a:t>Ревью</a:t>
            </a: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b="1" dirty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Меняйтесь тетрадками!</a:t>
            </a:r>
            <a:endParaRPr lang="ru-RU" dirty="0"/>
          </a:p>
        </p:txBody>
      </p:sp>
      <p:sp>
        <p:nvSpPr>
          <p:cNvPr id="40" name="Google Shape;10431;p60"/>
          <p:cNvSpPr/>
          <p:nvPr/>
        </p:nvSpPr>
        <p:spPr>
          <a:xfrm>
            <a:off x="4261820" y="1774160"/>
            <a:ext cx="505826" cy="50241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10431;p60"/>
          <p:cNvSpPr/>
          <p:nvPr/>
        </p:nvSpPr>
        <p:spPr>
          <a:xfrm>
            <a:off x="7635977" y="1774549"/>
            <a:ext cx="505826" cy="502413"/>
          </a:xfrm>
          <a:prstGeom prst="diamond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Прямоугольник 42"/>
          <p:cNvSpPr/>
          <p:nvPr/>
        </p:nvSpPr>
        <p:spPr>
          <a:xfrm>
            <a:off x="5067558" y="2046624"/>
            <a:ext cx="2240186" cy="14773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Встречи</a:t>
            </a: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b="1" dirty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Ведите протоколы, больше общайтесь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415944" y="2046624"/>
            <a:ext cx="2240186" cy="147732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Демо</a:t>
            </a:r>
          </a:p>
          <a:p>
            <a:pPr>
              <a:lnSpc>
                <a:spcPts val="1800"/>
              </a:lnSpc>
            </a:pPr>
            <a:endParaRPr lang="ru-RU" b="1" dirty="0" smtClean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b="1" dirty="0">
              <a:solidFill>
                <a:schemeClr val="accent2"/>
              </a:solidFill>
            </a:endParaRP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Учитесь выступать</a:t>
            </a:r>
            <a:r>
              <a:rPr lang="en-US" dirty="0" smtClean="0"/>
              <a:t>!</a:t>
            </a:r>
            <a:r>
              <a:rPr lang="ru-RU" dirty="0" smtClean="0"/>
              <a:t> Ничего не бойтесь</a:t>
            </a:r>
            <a:endParaRPr lang="ru-RU" dirty="0"/>
          </a:p>
        </p:txBody>
      </p:sp>
      <p:pic>
        <p:nvPicPr>
          <p:cNvPr id="45" name="Picture 2" descr="Black Curved Arrow Clipart - Clipart Ki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3310" flipH="1">
            <a:off x="3425200" y="4534284"/>
            <a:ext cx="1068315" cy="11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Black Curved Arrow Clipart - Clipart Kid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585">
            <a:off x="2889483" y="3705863"/>
            <a:ext cx="1055456" cy="10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Black Curved Arrow Clipart - Clipart Kid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66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1602" flipH="1">
            <a:off x="3223577" y="2797230"/>
            <a:ext cx="1055456" cy="10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Grayscale pencilSiz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866">
            <a:off x="6141846" y="3443646"/>
            <a:ext cx="1828793" cy="180801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1853">
            <a:off x="9672155" y="3260503"/>
            <a:ext cx="1112692" cy="20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омпания «Neoflex» — Хабр Карь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00" y="189000"/>
            <a:ext cx="784655" cy="7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1286" r="11286" b="12598"/>
          <a:stretch/>
        </p:blipFill>
        <p:spPr>
          <a:xfrm>
            <a:off x="5722788" y="581327"/>
            <a:ext cx="5310000" cy="52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8661" r="11286" b="38846"/>
          <a:stretch/>
        </p:blipFill>
        <p:spPr>
          <a:xfrm>
            <a:off x="5722788" y="401274"/>
            <a:ext cx="5310000" cy="36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61153" r="11286" b="9977"/>
          <a:stretch/>
        </p:blipFill>
        <p:spPr>
          <a:xfrm>
            <a:off x="5722920" y="4001274"/>
            <a:ext cx="5310000" cy="19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1290355" y="5997338"/>
            <a:ext cx="720300" cy="72030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40000">
            <a:off x="1216541" y="280212"/>
            <a:ext cx="4450411" cy="1700157"/>
            <a:chOff x="1010999" y="423842"/>
            <a:chExt cx="4450411" cy="170015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9"/>
            <a:srcRect l="1245" t="8854" r="1660" b="2347"/>
            <a:stretch/>
          </p:blipFill>
          <p:spPr>
            <a:xfrm>
              <a:off x="1010999" y="423842"/>
              <a:ext cx="4450411" cy="17001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52377" y="491196"/>
              <a:ext cx="3235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Философия:</a:t>
              </a:r>
            </a:p>
            <a:p>
              <a:r>
                <a:rPr lang="ru-RU" dirty="0" smtClean="0"/>
                <a:t>Я — команда</a:t>
              </a:r>
            </a:p>
            <a:p>
              <a:r>
                <a:rPr lang="ru-RU" dirty="0" smtClean="0"/>
                <a:t>Я — машина</a:t>
              </a:r>
            </a:p>
            <a:p>
              <a:r>
                <a:rPr lang="ru-RU" dirty="0"/>
                <a:t>Я </a:t>
              </a:r>
              <a:r>
                <a:rPr lang="ru-RU" dirty="0" smtClean="0"/>
                <a:t>принимаю </a:t>
              </a:r>
              <a:r>
                <a:rPr lang="ru-RU" dirty="0"/>
                <a:t>заказчика </a:t>
              </a:r>
              <a:endParaRPr lang="ru-RU" dirty="0" smtClean="0"/>
            </a:p>
            <a:p>
              <a:r>
                <a:rPr lang="ru-RU" dirty="0" smtClean="0"/>
                <a:t>У меня нет работы «в стол»</a:t>
              </a:r>
              <a:endParaRPr lang="en-US" dirty="0" smtClean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44916" y="2006963"/>
            <a:ext cx="3907307" cy="2006475"/>
            <a:chOff x="1025105" y="2221767"/>
            <a:chExt cx="3450896" cy="200647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/>
            <a:srcRect l="1245" t="8854" r="1660" b="2347"/>
            <a:stretch/>
          </p:blipFill>
          <p:spPr>
            <a:xfrm>
              <a:off x="1025105" y="2221767"/>
              <a:ext cx="3450896" cy="200647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159626" y="2324869"/>
              <a:ext cx="30558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Механика:</a:t>
              </a:r>
              <a:endParaRPr lang="ru-RU" b="1" dirty="0"/>
            </a:p>
            <a:p>
              <a:r>
                <a:rPr lang="ru-RU" dirty="0" smtClean="0"/>
                <a:t>Сила </a:t>
              </a:r>
              <a:r>
                <a:rPr lang="ru-RU" dirty="0"/>
                <a:t>— в деталях </a:t>
              </a:r>
            </a:p>
            <a:p>
              <a:r>
                <a:rPr lang="ru-RU" dirty="0" smtClean="0"/>
                <a:t>Я — главное звено</a:t>
              </a:r>
            </a:p>
            <a:p>
              <a:r>
                <a:rPr lang="ru-RU" dirty="0" smtClean="0"/>
                <a:t>Делаю сильнее других</a:t>
              </a:r>
              <a:endParaRPr lang="ru-RU" dirty="0"/>
            </a:p>
            <a:p>
              <a:r>
                <a:rPr lang="ru-RU" dirty="0" smtClean="0"/>
                <a:t>Готов </a:t>
              </a:r>
              <a:r>
                <a:rPr lang="ru-RU" dirty="0"/>
                <a:t>к </a:t>
              </a:r>
              <a:r>
                <a:rPr lang="ru-RU" dirty="0" smtClean="0"/>
                <a:t>«грязной» </a:t>
              </a:r>
              <a:r>
                <a:rPr lang="ru-RU" dirty="0"/>
                <a:t>работе</a:t>
              </a:r>
            </a:p>
            <a:p>
              <a:r>
                <a:rPr lang="ru-RU" dirty="0" smtClean="0"/>
                <a:t>За идеями — ко мне!</a:t>
              </a:r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 rot="-240000">
            <a:off x="1464980" y="3994134"/>
            <a:ext cx="4308245" cy="2305841"/>
            <a:chOff x="1214738" y="4381877"/>
            <a:chExt cx="4052628" cy="230584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/>
            <a:srcRect l="1245" t="8854" r="1660" b="2347"/>
            <a:stretch/>
          </p:blipFill>
          <p:spPr>
            <a:xfrm>
              <a:off x="1214738" y="4381877"/>
              <a:ext cx="4052628" cy="2305841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339594" y="4482820"/>
              <a:ext cx="384716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/>
                <a:t>Практика:</a:t>
              </a:r>
            </a:p>
            <a:p>
              <a:r>
                <a:rPr lang="ru-RU" dirty="0"/>
                <a:t>Многозадачность — </a:t>
              </a:r>
              <a:r>
                <a:rPr lang="ru-RU" dirty="0" smtClean="0"/>
                <a:t>про меня</a:t>
              </a:r>
              <a:endParaRPr lang="ru-RU" dirty="0"/>
            </a:p>
            <a:p>
              <a:r>
                <a:rPr lang="ru-RU" dirty="0" smtClean="0"/>
                <a:t>Управляю временем</a:t>
              </a:r>
              <a:endParaRPr lang="ru-RU" dirty="0"/>
            </a:p>
            <a:p>
              <a:r>
                <a:rPr lang="ru-RU" dirty="0" smtClean="0"/>
                <a:t>Оцениваю, рискую</a:t>
              </a:r>
              <a:endParaRPr lang="ru-RU" dirty="0"/>
            </a:p>
            <a:p>
              <a:r>
                <a:rPr lang="ru-RU" dirty="0" smtClean="0"/>
                <a:t>Знаю</a:t>
              </a:r>
              <a:r>
                <a:rPr lang="ru-RU" dirty="0"/>
                <a:t>, зачем использую людей</a:t>
              </a:r>
            </a:p>
            <a:p>
              <a:r>
                <a:rPr lang="ru-RU" dirty="0" smtClean="0"/>
                <a:t>Делаю </a:t>
              </a:r>
              <a:r>
                <a:rPr lang="ru-RU" dirty="0"/>
                <a:t>процессы лучше</a:t>
              </a:r>
            </a:p>
            <a:p>
              <a:r>
                <a:rPr lang="ru-RU" dirty="0" smtClean="0"/>
                <a:t>Не </a:t>
              </a:r>
              <a:r>
                <a:rPr lang="ru-RU" dirty="0"/>
                <a:t>боюсь ничего </a:t>
              </a:r>
              <a:r>
                <a:rPr lang="ru-RU" dirty="0" smtClean="0"/>
                <a:t>нового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51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594975" y="6308725"/>
            <a:ext cx="1597025" cy="360363"/>
          </a:xfrm>
        </p:spPr>
        <p:txBody>
          <a:bodyPr/>
          <a:lstStyle/>
          <a:p>
            <a:fld id="{3836835B-2651-4DA9-BBA3-14F7095E4B9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10"/>
          <p:cNvSpPr txBox="1">
            <a:spLocks/>
          </p:cNvSpPr>
          <p:nvPr/>
        </p:nvSpPr>
        <p:spPr>
          <a:xfrm>
            <a:off x="2091001" y="978492"/>
            <a:ext cx="7267500" cy="189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algn="l"/>
            <a:r>
              <a:rPr lang="ru-RU" sz="44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Лекции про 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— не будет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поговорим о людях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заказной разработке</a:t>
            </a:r>
            <a:endParaRPr lang="en-US" sz="36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Заголовок 10"/>
          <p:cNvSpPr txBox="1">
            <a:spLocks/>
          </p:cNvSpPr>
          <p:nvPr/>
        </p:nvSpPr>
        <p:spPr>
          <a:xfrm>
            <a:off x="2091000" y="2925399"/>
            <a:ext cx="8132725" cy="25605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algn="l">
              <a:spcAft>
                <a:spcPts val="400"/>
              </a:spcAft>
            </a:pPr>
            <a:r>
              <a:rPr lang="ru-RU" sz="44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перейти в 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Привычка </a:t>
            </a:r>
            <a:r>
              <a:rPr lang="ru-RU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работать «по 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классике»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" y="3159000"/>
            <a:ext cx="12242939" cy="224999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594975" y="6308725"/>
            <a:ext cx="1597025" cy="360363"/>
          </a:xfrm>
        </p:spPr>
        <p:txBody>
          <a:bodyPr/>
          <a:lstStyle/>
          <a:p>
            <a:fld id="{3836835B-2651-4DA9-BBA3-14F7095E4B97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10" name="Заголовок 10"/>
          <p:cNvSpPr txBox="1">
            <a:spLocks/>
          </p:cNvSpPr>
          <p:nvPr/>
        </p:nvSpPr>
        <p:spPr>
          <a:xfrm>
            <a:off x="2494318" y="3327402"/>
            <a:ext cx="8686681" cy="188427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делать?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Батарейка </a:t>
            </a:r>
            <a:r>
              <a:rPr lang="ru-RU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заряжена</a:t>
            </a:r>
            <a:endParaRPr lang="en-US" sz="3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особенности </a:t>
            </a:r>
            <a:r>
              <a:rPr lang="en-US" sz="32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</a:t>
            </a:r>
            <a:endParaRPr lang="ru-RU" sz="32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32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Работайте над слабыми сторонами</a:t>
            </a:r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2462250" y="681522"/>
            <a:ext cx="8132725" cy="25605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algn="l">
              <a:spcAft>
                <a:spcPts val="400"/>
              </a:spcAft>
            </a:pPr>
            <a:r>
              <a:rPr lang="ru-RU" sz="44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перейти в </a:t>
            </a:r>
            <a:r>
              <a:rPr lang="en-US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Привычка </a:t>
            </a:r>
            <a:r>
              <a:rPr lang="ru-RU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работать «по </a:t>
            </a:r>
            <a:r>
              <a:rPr lang="ru-RU" sz="3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классике»</a:t>
            </a:r>
            <a:endParaRPr 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омпания «Neoflex» — Хабр Карь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00" y="189000"/>
            <a:ext cx="784655" cy="7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1286" r="11286" b="12598"/>
          <a:stretch/>
        </p:blipFill>
        <p:spPr>
          <a:xfrm>
            <a:off x="3441000" y="819000"/>
            <a:ext cx="5310000" cy="52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594975" y="6308725"/>
            <a:ext cx="1597025" cy="360363"/>
          </a:xfrm>
        </p:spPr>
        <p:txBody>
          <a:bodyPr/>
          <a:lstStyle/>
          <a:p>
            <a:fld id="{3836835B-2651-4DA9-BBA3-14F7095E4B9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Google Shape;158;p19"/>
          <p:cNvSpPr txBox="1">
            <a:spLocks/>
          </p:cNvSpPr>
          <p:nvPr/>
        </p:nvSpPr>
        <p:spPr>
          <a:xfrm>
            <a:off x="3839611" y="2456611"/>
            <a:ext cx="8099700" cy="544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ФИЛОСОФИЯ</a:t>
            </a:r>
          </a:p>
        </p:txBody>
      </p:sp>
      <p:sp>
        <p:nvSpPr>
          <p:cNvPr id="10" name="Google Shape;158;p19"/>
          <p:cNvSpPr txBox="1">
            <a:spLocks/>
          </p:cNvSpPr>
          <p:nvPr/>
        </p:nvSpPr>
        <p:spPr>
          <a:xfrm>
            <a:off x="4245760" y="3005486"/>
            <a:ext cx="7250240" cy="900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чем </a:t>
            </a:r>
            <a:r>
              <a:rPr lang="ru-RU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изначально </a:t>
            </a:r>
            <a:r>
              <a:rPr lang="ru-RU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 </a:t>
            </a:r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2" y="-8885"/>
            <a:ext cx="3705996" cy="686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Решение проблем. креативное решение, сложная задача, нестандартное мышление. человек сборка мультипликационного персонажа головоломки. правильный выбор, недостающий предмет Бесплатные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5" y="1314000"/>
            <a:ext cx="3186150" cy="31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11" name="Google Shape;158;p19"/>
          <p:cNvSpPr txBox="1">
            <a:spLocks/>
          </p:cNvSpPr>
          <p:nvPr/>
        </p:nvSpPr>
        <p:spPr>
          <a:xfrm>
            <a:off x="3821030" y="3935670"/>
            <a:ext cx="7674970" cy="1878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далее: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МЕХАНИКА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ПРАКТИКА</a:t>
            </a:r>
            <a:endParaRPr lang="ru-RU" sz="5400" b="1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4052;p59"/>
          <p:cNvGrpSpPr/>
          <p:nvPr/>
        </p:nvGrpSpPr>
        <p:grpSpPr>
          <a:xfrm>
            <a:off x="1551626" y="1282487"/>
            <a:ext cx="9431395" cy="4795171"/>
            <a:chOff x="238125" y="1038125"/>
            <a:chExt cx="7146800" cy="3633625"/>
          </a:xfrm>
          <a:solidFill>
            <a:schemeClr val="tx2">
              <a:alpha val="4000"/>
            </a:schemeClr>
          </a:solidFill>
        </p:grpSpPr>
        <p:sp>
          <p:nvSpPr>
            <p:cNvPr id="64" name="Google Shape;4053;p59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4054;p59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4055;p59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4056;p59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4057;p59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4058;p59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4059;p59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4060;p59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4061;p59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4062;p59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4063;p59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4064;p59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4065;p59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4066;p59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4067;p59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4068;p59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4069;p59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4070;p59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4071;p59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4072;p59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4073;p59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4074;p59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4075;p59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4076;p59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4077;p59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4078;p59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4079;p59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4080;p59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4081;p59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4082;p59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4083;p59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4084;p59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4085;p59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4086;p59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4087;p59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4088;p59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4089;p59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4090;p59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4091;p59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4092;p59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4093;p59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4094;p59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4095;p59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4096;p59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4097;p59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4098;p59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4099;p59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4100;p59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4101;p59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4102;p59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4103;p59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4104;p59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4105;p59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4106;p59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4107;p59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4108;p59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4109;p59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4110;p59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4111;p59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4112;p59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4113;p59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4114;p59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4115;p59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4116;p59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4117;p59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4118;p59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4119;p59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4120;p59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4121;p59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4122;p59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4123;p59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4124;p59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4125;p59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4126;p59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4127;p59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4128;p59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4129;p59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4130;p59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4131;p59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4132;p59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4133;p59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4134;p59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4135;p59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4136;p59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4137;p59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4138;p59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4139;p59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4140;p59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4141;p59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4142;p59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4143;p59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4144;p59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4145;p59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4146;p59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4147;p59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4148;p59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4149;p59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4150;p59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4151;p59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4152;p59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4153;p59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4154;p59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4155;p59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4156;p59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4157;p59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4158;p59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4159;p59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4160;p59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4161;p59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4162;p59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4163;p59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4164;p59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4165;p59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4166;p59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4167;p59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4168;p59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4169;p59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4170;p59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4171;p59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4172;p59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4173;p59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4174;p59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4175;p59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4176;p59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4177;p59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4178;p59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4179;p59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4180;p59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4181;p59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4182;p59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4183;p59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4184;p59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4185;p59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4186;p59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4187;p59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4188;p59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4189;p59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4190;p59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4191;p59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4192;p59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4193;p59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4194;p59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4195;p59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4196;p59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4197;p59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4198;p59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4199;p59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4200;p59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4201;p59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4202;p59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4203;p59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4204;p59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4205;p59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4206;p59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4207;p59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4208;p59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4209;p59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4210;p59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4211;p59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4212;p59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4213;p59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4214;p59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4215;p59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4216;p59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4217;p59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4218;p59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4219;p59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4220;p59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4221;p59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4222;p59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4223;p59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4224;p59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4225;p59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4226;p59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4227;p59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4228;p59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4229;p59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4230;p59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4231;p59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4232;p59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4233;p59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4234;p59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4235;p59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4236;p59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4237;p59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4238;p59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4239;p59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4240;p59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4241;p59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4242;p59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4243;p59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4244;p59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4245;p59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4246;p59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4247;p59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4248;p59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4249;p59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4250;p59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4251;p59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4252;p59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4253;p59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4254;p59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4255;p59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4256;p59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4257;p59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4258;p59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4259;p59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4260;p59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4261;p59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4262;p59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4263;p59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4264;p59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4265;p59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4266;p59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4267;p59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4268;p59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4269;p59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4270;p59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4271;p59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4272;p59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4273;p59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4274;p59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4275;p59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4276;p59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4277;p59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4278;p59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4279;p59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4280;p59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4281;p59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4282;p59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4283;p59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4284;p59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4285;p59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4286;p59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4287;p59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4288;p59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4289;p59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4290;p59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4291;p59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4292;p59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4293;p59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4294;p59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4295;p59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4296;p59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4297;p59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4298;p59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4299;p59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4300;p59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4301;p59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4302;p59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4303;p59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4304;p59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4305;p59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4306;p59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4307;p59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4308;p59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4309;p59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4310;p59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4311;p59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4312;p59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4313;p59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4314;p59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4315;p59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4316;p59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4317;p59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4318;p59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4319;p59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4320;p59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4321;p59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4322;p59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4323;p59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4324;p59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4325;p59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4326;p59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4327;p59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4328;p59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4329;p59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4330;p59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4331;p59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4332;p59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4333;p59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4334;p59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4335;p59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4336;p59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4337;p59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4338;p59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4339;p59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4340;p59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4341;p59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4342;p59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4343;p59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4344;p59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4345;p59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4346;p59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4347;p59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4348;p59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4349;p59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4350;p59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4351;p59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4352;p59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4353;p59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4354;p59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4355;p59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4356;p59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4357;p59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4358;p59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4359;p59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4360;p59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4361;p59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4362;p59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4363;p59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4364;p59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4365;p59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4366;p59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4367;p59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4368;p59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4369;p59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4370;p59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4371;p59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4372;p59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4373;p59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4374;p59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4375;p59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4376;p59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4377;p59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4378;p59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4379;p59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4380;p59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4381;p59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4382;p59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4383;p59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4384;p59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4385;p59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4386;p59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4387;p59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4388;p59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389;p59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390;p59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391;p59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392;p59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393;p59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394;p59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395;p59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396;p59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397;p59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398;p59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399;p59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400;p59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401;p59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402;p59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403;p59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404;p59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405;p59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406;p59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407;p59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408;p59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409;p59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410;p59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411;p59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412;p59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413;p59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414;p59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415;p59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416;p59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417;p59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418;p59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419;p59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420;p59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421;p59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422;p59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423;p59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424;p59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425;p59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426;p59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427;p59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428;p59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29;p59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30;p59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31;p59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2;p59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33;p59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" name="Google Shape;4434;p59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" name="Google Shape;4435;p59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" name="Google Shape;4436;p59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37;p59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38;p59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439;p59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440;p59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441;p59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442;p59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443;p59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444;p59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445;p59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446;p59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447;p59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448;p59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449;p59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450;p59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451;p59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452;p59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453;p59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454;p59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455;p59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456;p59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457;p59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458;p59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459;p59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460;p59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461;p59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462;p59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463;p59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464;p59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465;p59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466;p59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467;p59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468;p59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469;p59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470;p59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471;p59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472;p59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473;p59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474;p59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475;p59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476;p59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477;p59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478;p59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479;p59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480;p59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481;p59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482;p59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483;p59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484;p59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485;p59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486;p59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487;p59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488;p59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4489;p59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4490;p59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4491;p59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4492;p59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4493;p59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4494;p59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4495;p59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4496;p59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4497;p59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4498;p59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4499;p59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4500;p59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4501;p59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4502;p59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4503;p59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4504;p59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4505;p59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4506;p59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4507;p59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4508;p59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4509;p59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4510;p59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4511;p59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4512;p59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4513;p59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4514;p59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4515;p59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4516;p59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4517;p59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4518;p59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4519;p59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4520;p59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4521;p59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4522;p59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4523;p59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4524;p59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4525;p59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4526;p59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4527;p59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4528;p59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4529;p59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4530;p59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4531;p59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4532;p59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4533;p59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4534;p59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4535;p59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4536;p59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4537;p59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4538;p59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4539;p59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4540;p59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4541;p59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4542;p59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4543;p59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4544;p59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4545;p59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4546;p59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4547;p59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4548;p59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4549;p59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4550;p59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4551;p59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4552;p59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4553;p59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4554;p59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4555;p59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4556;p59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4557;p59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4558;p59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4559;p59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4560;p59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4561;p59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4562;p59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4563;p59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4564;p59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4565;p59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4566;p59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4567;p59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4568;p59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4569;p59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4570;p59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4571;p59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4572;p59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4573;p59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4574;p59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4575;p59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4576;p59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4577;p59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4578;p59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4579;p59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4580;p59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4581;p59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4582;p59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4583;p59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4584;p59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4585;p59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4586;p59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4587;p59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4588;p59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4589;p59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4590;p59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4591;p59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4592;p59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4593;p59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4594;p59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4595;p59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4596;p59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4597;p59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4598;p59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4599;p59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4600;p59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4601;p59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4602;p59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4603;p59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4604;p59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" name="Google Shape;4605;p59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" name="Google Shape;4606;p59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" name="Google Shape;4607;p59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" name="Google Shape;4608;p59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" name="Google Shape;4609;p59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" name="Google Shape;4610;p59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" name="Google Shape;4611;p59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" name="Google Shape;4612;p59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" name="Google Shape;4613;p59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" name="Google Shape;4614;p59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" name="Google Shape;4615;p59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" name="Google Shape;4616;p59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" name="Google Shape;4617;p59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" name="Google Shape;4618;p59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" name="Google Shape;4619;p59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" name="Google Shape;4620;p59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" name="Google Shape;4621;p59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3" name="Google Shape;4622;p59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4" name="Google Shape;4623;p59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5" name="Google Shape;4624;p59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6" name="Google Shape;4625;p59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7" name="Google Shape;4626;p59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8" name="Google Shape;4627;p59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9" name="Google Shape;4628;p59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0" name="Google Shape;4629;p59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1" name="Google Shape;4630;p59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2" name="Google Shape;4631;p59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3" name="Google Shape;4632;p59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4" name="Google Shape;4633;p59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5" name="Google Shape;4634;p59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6" name="Google Shape;4635;p59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7" name="Google Shape;4636;p59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8" name="Google Shape;4637;p59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9" name="Google Shape;4638;p59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0" name="Google Shape;4639;p59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1" name="Google Shape;4640;p59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2" name="Google Shape;4641;p59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3" name="Google Shape;4642;p59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4" name="Google Shape;4643;p59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5" name="Google Shape;4644;p59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6" name="Google Shape;4645;p59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7" name="Google Shape;4646;p59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8" name="Google Shape;4647;p59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9" name="Google Shape;4648;p59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4649;p59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1" name="Google Shape;4650;p59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2" name="Google Shape;4651;p59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4652;p59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4653;p59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4654;p59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6" name="Google Shape;4655;p59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7" name="Google Shape;4656;p59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4657;p59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4658;p59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4659;p59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4660;p59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4661;p59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4662;p59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4663;p59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4664;p59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4665;p59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4666;p59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4667;p59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9" name="Google Shape;4668;p59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0" name="Google Shape;4669;p59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1" name="Google Shape;4670;p59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2" name="Google Shape;4671;p59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3" name="Google Shape;4672;p59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4673;p59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5" name="Google Shape;4674;p59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6" name="Google Shape;4675;p59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7" name="Google Shape;4676;p59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8" name="Google Shape;4677;p59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9" name="Google Shape;4678;p59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0" name="Google Shape;4679;p59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4680;p59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4681;p59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4682;p59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4683;p59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4684;p59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6" name="Google Shape;4685;p59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7" name="Google Shape;4686;p59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8" name="Google Shape;4687;p59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9" name="Google Shape;4688;p59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0" name="Google Shape;4689;p59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1" name="Google Shape;4690;p59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2" name="Google Shape;4691;p59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3" name="Google Shape;4692;p59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4" name="Google Shape;4693;p59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5" name="Google Shape;4694;p59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6" name="Google Shape;4695;p59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7" name="Google Shape;4696;p59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8" name="Google Shape;4697;p59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9" name="Google Shape;4698;p59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0" name="Google Shape;4699;p59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1" name="Google Shape;4700;p59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2" name="Google Shape;4701;p59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3" name="Google Shape;4702;p59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4" name="Google Shape;4703;p59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5" name="Google Shape;4704;p59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6" name="Google Shape;4705;p59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7" name="Google Shape;4706;p59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8" name="Google Shape;4707;p59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9" name="Google Shape;4708;p59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0" name="Google Shape;4709;p59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1" name="Google Shape;4710;p59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2" name="Google Shape;4711;p59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3" name="Google Shape;4712;p59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4" name="Google Shape;4713;p59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5" name="Google Shape;4714;p59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6" name="Google Shape;4715;p59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7" name="Google Shape;4716;p59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8" name="Google Shape;4717;p59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9" name="Google Shape;4718;p59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0" name="Google Shape;4719;p59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1" name="Google Shape;4720;p59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4721;p59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4722;p59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4723;p59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4724;p59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4725;p59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4726;p59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4727;p59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4728;p59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4729;p59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4730;p59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4731;p59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4732;p59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4733;p59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4734;p59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4735;p59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4736;p59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4737;p59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4738;p59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4739;p59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4740;p59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4741;p59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4742;p59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4743;p59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4744;p59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4745;p59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4746;p59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4747;p59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4748;p59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4749;p59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4750;p59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4751;p59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4752;p59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4753;p59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4754;p59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4755;p59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4756;p59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4757;p59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4758;p59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4759;p59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4760;p59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4761;p59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4762;p59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4763;p59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4764;p59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4765;p59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4766;p59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4767;p59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4768;p59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4769;p59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4770;p59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4771;p59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4772;p59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4773;p59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4774;p59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4775;p59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4776;p59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4777;p59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4778;p59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4779;p59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4780;p59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4781;p59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4782;p59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4783;p59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4784;p59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4785;p59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4786;p59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4787;p59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4788;p59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4789;p59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4790;p59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4791;p59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4792;p59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4793;p59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4794;p59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4795;p59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4796;p59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4797;p59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4798;p59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4799;p59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4800;p59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4801;p59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4802;p59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4803;p59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4804;p59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4805;p59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4806;p59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4807;p59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4808;p59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4809;p59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4810;p59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4811;p59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4812;p59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4813;p59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4814;p59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4815;p59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4816;p59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4817;p59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4818;p59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4819;p59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4820;p59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4821;p59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4822;p59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4823;p59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4824;p59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4825;p59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4826;p59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4827;p59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4828;p59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4829;p59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4830;p59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4831;p59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4832;p59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4833;p59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4834;p59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4835;p59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4836;p59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4837;p59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4838;p59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4839;p59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4840;p59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4841;p59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4842;p59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4843;p59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4844;p59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4845;p59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4846;p59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4847;p59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4848;p59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4849;p59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4850;p59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4851;p59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4852;p59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4853;p59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4854;p59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4855;p59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4856;p59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4857;p59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4858;p59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4859;p59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4860;p59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4861;p59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4862;p59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4863;p59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4864;p59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4865;p59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4866;p59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4867;p59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4868;p59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4869;p59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4870;p59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4871;p59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4872;p59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4873;p59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4874;p59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4875;p59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4876;p59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4877;p59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4878;p59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4879;p59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4880;p59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4881;p59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4882;p59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4883;p59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4884;p59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4885;p59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4886;p59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4887;p59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4888;p59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4889;p59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4890;p59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4891;p59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4892;p59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4893;p59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4894;p59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4895;p59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4896;p59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4897;p59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4898;p59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4899;p59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4900;p59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4901;p59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4902;p59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4903;p59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4904;p59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4905;p59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4906;p59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4907;p59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4908;p59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4909;p59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4910;p59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4911;p59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4912;p59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4913;p59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4914;p59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4915;p59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4916;p59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4917;p59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4918;p59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4919;p59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4920;p59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4921;p59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4922;p59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4923;p59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4924;p59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4925;p59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4926;p59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4927;p59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4928;p59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4929;p59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4930;p59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4931;p59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4932;p59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4933;p59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4934;p59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4935;p59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4936;p59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4937;p59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4938;p59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4939;p59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4940;p59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4941;p59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4942;p59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4943;p59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4944;p59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4945;p59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4946;p59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4947;p59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4948;p59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4949;p59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4950;p59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4951;p59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4952;p59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4953;p59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4954;p59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4955;p59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4956;p59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4957;p59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4958;p59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4959;p59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4960;p59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4961;p59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4962;p59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4963;p59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4964;p59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4965;p59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4966;p59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4967;p59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4968;p59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4969;p59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4970;p59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4971;p59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4972;p59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4973;p59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4974;p59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4975;p59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4976;p59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4977;p59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4978;p59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4979;p59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4980;p59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4981;p59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4982;p59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4983;p59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4984;p59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4985;p59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4986;p59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4987;p59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4988;p59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4989;p59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4990;p59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4991;p59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4992;p59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4993;p59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4994;p59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4995;p59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4996;p59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4997;p59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4998;p59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4999;p59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1" name="Google Shape;5000;p59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2" name="Google Shape;5001;p59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3" name="Google Shape;5002;p59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4" name="Google Shape;5003;p59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5" name="Google Shape;5004;p59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6" name="Google Shape;5005;p59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7" name="Google Shape;5006;p59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8" name="Google Shape;5007;p59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5008;p59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0" name="Google Shape;5009;p59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1" name="Google Shape;5010;p59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2" name="Google Shape;5011;p59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3" name="Google Shape;5012;p59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5013;p59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5014;p59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5015;p59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5016;p59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5017;p59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5018;p59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5019;p59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5020;p59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5021;p59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3" name="Google Shape;5022;p59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4" name="Google Shape;5023;p59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5024;p59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6" name="Google Shape;5025;p59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5026;p59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5027;p59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5028;p59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5029;p59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5030;p59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5031;p59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5032;p59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5033;p59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5034;p59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5035;p59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7" name="Google Shape;5036;p59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5037;p59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5038;p59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5039;p59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1" name="Google Shape;5040;p59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2" name="Google Shape;5041;p59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5042;p59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5043;p59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5" name="Google Shape;5044;p59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6" name="Google Shape;5045;p59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5046;p59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8" name="Google Shape;5047;p59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9" name="Google Shape;5048;p59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5049;p59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5050;p59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5051;p59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3" name="Google Shape;5052;p59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5053;p59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5" name="Google Shape;5054;p59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5055;p59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7" name="Google Shape;5056;p59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8" name="Google Shape;5057;p59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3" name="Google Shape;5058;p59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4" name="Google Shape;5059;p59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5" name="Google Shape;5060;p59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6" name="Google Shape;5061;p59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7" name="Google Shape;5062;p59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5" name="Google Shape;5063;p59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6" name="Google Shape;5064;p59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7" name="Google Shape;5065;p59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8" name="Google Shape;5066;p59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9" name="Google Shape;5067;p59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0" name="Google Shape;5068;p59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1" name="Google Shape;5069;p59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2" name="Google Shape;5070;p59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5071;p59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5072;p59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5073;p59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5074;p59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5075;p59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5076;p59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5077;p59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5078;p59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5079;p59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5080;p59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5081;p59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5082;p59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5083;p59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5084;p59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5085;p59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5086;p59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5087;p59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5088;p59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5089;p59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5090;p59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5091;p59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5092;p59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5093;p59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5094;p59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5095;p59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5096;p59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5097;p59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5098;p59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5099;p59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5100;p59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5101;p59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5102;p59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5103;p59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5104;p59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5105;p59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5106;p59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5107;p59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5108;p59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5109;p59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5110;p59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5111;p59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4" name="Google Shape;5112;p59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5" name="Google Shape;5113;p59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5114;p59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5115;p59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5116;p59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5117;p59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5118;p59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1" name="Google Shape;5119;p59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2" name="Google Shape;5120;p59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5121;p59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5122;p59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5123;p59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6" name="Google Shape;5124;p59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5125;p59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5126;p59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5127;p59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5128;p59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5129;p59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5130;p59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5131;p59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5132;p59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5133;p59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5134;p59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5135;p59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5136;p59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5137;p59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5138;p59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5139;p59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5140;p59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5141;p59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5142;p59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5143;p59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5144;p59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5145;p59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5146;p59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5147;p59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5148;p59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5149;p59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5150;p59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5151;p59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5152;p59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5153;p59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5154;p59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5155;p59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5156;p59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5157;p59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5158;p59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5159;p59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5160;p59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5161;p59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5162;p59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5163;p59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5164;p59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5165;p59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5166;p59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5167;p59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5168;p59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5169;p59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5170;p59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5171;p59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5172;p59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5173;p59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5174;p59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5175;p59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5176;p59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5177;p59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5178;p59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5179;p59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5180;p59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5181;p59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5182;p59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5183;p59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5184;p59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5185;p59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5186;p59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5187;p59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5188;p59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5189;p59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5190;p59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5191;p59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5192;p59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5" name="Google Shape;5193;p59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6" name="Google Shape;5194;p59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5195;p59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5196;p59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5197;p59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5198;p59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5199;p59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5200;p59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5201;p59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5202;p59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5203;p59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5204;p59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5205;p59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5206;p59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5207;p59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5208;p59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5209;p59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5210;p59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5211;p59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5212;p59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5213;p59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5214;p59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5215;p59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5216;p59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5217;p59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5218;p59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5219;p59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5220;p59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5221;p59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5222;p59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5223;p59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5224;p59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7" name="Google Shape;5225;p59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5226;p59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9" name="Google Shape;5227;p59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0" name="Google Shape;5228;p59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5229;p59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5230;p59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5231;p59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5232;p59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5233;p59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5234;p59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5235;p59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5236;p59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5237;p59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5238;p59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5239;p59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5240;p59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5241;p59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4" name="Google Shape;5242;p59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5" name="Google Shape;5243;p59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5244;p59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7" name="Google Shape;5245;p59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5246;p59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5247;p59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5248;p59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5249;p59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5250;p59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5251;p59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5252;p59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5253;p59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5254;p59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5255;p59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5256;p59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9" name="Google Shape;5257;p59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0" name="Google Shape;5258;p59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1" name="Google Shape;5259;p59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2" name="Google Shape;5260;p59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3" name="Google Shape;5261;p59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4" name="Google Shape;5262;p59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5" name="Google Shape;5263;p59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6" name="Google Shape;5264;p59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7" name="Google Shape;5265;p59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8" name="Google Shape;5266;p59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9" name="Google Shape;5267;p59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" name="Google Shape;5268;p59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" name="Google Shape;5269;p59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" name="Google Shape;5270;p59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" name="Google Shape;5271;p59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" name="Google Shape;5272;p59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" name="Google Shape;5273;p59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" name="Google Shape;5274;p59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5275;p59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5276;p59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5277;p59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" name="Google Shape;5278;p59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5279;p59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5280;p59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" name="Google Shape;5281;p59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" name="Google Shape;5282;p59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5283;p59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5284;p59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5285;p59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5286;p59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" name="Google Shape;5287;p59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" name="Google Shape;5288;p59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" name="Google Shape;5289;p59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" name="Google Shape;5290;p59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" name="Google Shape;5291;p59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" name="Google Shape;5292;p59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" name="Google Shape;5293;p59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" name="Google Shape;5294;p59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" name="Google Shape;5295;p59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" name="Google Shape;5296;p59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" name="Google Shape;5297;p59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" name="Google Shape;5298;p59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" name="Google Shape;5299;p59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" name="Google Shape;5300;p59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" name="Google Shape;5301;p59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" name="Google Shape;5302;p59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" name="Google Shape;5303;p59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" name="Google Shape;5304;p59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" name="Google Shape;5305;p59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" name="Google Shape;5306;p59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" name="Google Shape;5307;p59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" name="Google Shape;5308;p59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" name="Google Shape;5309;p59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" name="Google Shape;5310;p59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" name="Google Shape;5311;p59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" name="Google Shape;5312;p59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" name="Google Shape;5313;p59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" name="Google Shape;5314;p59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" name="Google Shape;5315;p59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" name="Google Shape;5316;p59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" name="Google Shape;5317;p59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" name="Google Shape;5318;p59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" name="Google Shape;5319;p59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" name="Google Shape;5320;p59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" name="Google Shape;5321;p59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" name="Google Shape;5322;p59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" name="Google Shape;5323;p59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" name="Google Shape;5324;p59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" name="Google Shape;5325;p59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" name="Google Shape;5326;p59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" name="Google Shape;5327;p59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" name="Google Shape;5328;p59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" name="Google Shape;5329;p59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" name="Google Shape;5330;p59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" name="Google Shape;5331;p59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" name="Google Shape;5332;p59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" name="Google Shape;5333;p59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" name="Google Shape;5334;p59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" name="Google Shape;5335;p59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" name="Google Shape;5336;p59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" name="Google Shape;5337;p59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" name="Google Shape;5338;p59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" name="Google Shape;5339;p59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" name="Google Shape;5340;p59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" name="Google Shape;5341;p59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" name="Google Shape;5342;p59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" name="Google Shape;5343;p59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" name="Google Shape;5344;p59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" name="Google Shape;5345;p59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" name="Google Shape;5346;p59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" name="Google Shape;5347;p59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" name="Google Shape;5348;p59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" name="Google Shape;5349;p59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" name="Google Shape;5350;p59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" name="Google Shape;5351;p59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5352;p59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" name="Google Shape;5353;p59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" name="Google Shape;5354;p59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" name="Google Shape;5355;p59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" name="Google Shape;5356;p59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" name="Google Shape;5357;p59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" name="Google Shape;5358;p59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" name="Google Shape;5359;p59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5360;p59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" name="Google Shape;5361;p59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" name="Google Shape;5362;p59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" name="Google Shape;5363;p59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" name="Google Shape;5364;p59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" name="Google Shape;5365;p59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" name="Google Shape;5366;p59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" name="Google Shape;5367;p59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" name="Google Shape;5368;p59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" name="Google Shape;5369;p59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" name="Google Shape;5370;p59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" name="Google Shape;5371;p59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" name="Google Shape;5372;p59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" name="Google Shape;5373;p59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" name="Google Shape;5374;p59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" name="Google Shape;5375;p59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" name="Google Shape;5376;p59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9" name="Google Shape;5377;p59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0" name="Google Shape;5378;p59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1" name="Google Shape;5379;p59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2" name="Google Shape;5380;p59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3" name="Google Shape;5381;p59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4" name="Google Shape;5382;p59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5" name="Google Shape;5383;p59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6" name="Google Shape;5384;p59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7" name="Google Shape;5385;p59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8" name="Google Shape;5386;p59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9" name="Google Shape;5387;p59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0" name="Google Shape;5388;p59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1" name="Google Shape;5389;p59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2" name="Google Shape;5390;p59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3" name="Google Shape;5391;p59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4" name="Google Shape;5392;p59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5" name="Google Shape;5393;p59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6" name="Google Shape;5394;p59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7" name="Google Shape;5395;p59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8" name="Google Shape;5396;p59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9" name="Google Shape;5397;p59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0" name="Google Shape;5398;p59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1" name="Google Shape;5399;p59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2" name="Google Shape;5400;p59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3" name="Google Shape;5401;p59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4" name="Google Shape;5402;p59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5" name="Google Shape;5403;p59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6" name="Google Shape;5404;p59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7" name="Google Shape;5405;p59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8" name="Google Shape;5406;p59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9" name="Google Shape;5407;p59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0" name="Google Shape;5408;p59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1" name="Google Shape;5409;p59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2" name="Google Shape;5410;p59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3" name="Google Shape;5411;p59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4" name="Google Shape;5412;p59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5" name="Google Shape;5413;p59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6" name="Google Shape;5414;p59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7" name="Google Shape;5415;p59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8" name="Google Shape;5416;p59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9" name="Google Shape;5417;p59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0" name="Google Shape;5418;p59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5419;p59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5420;p59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5421;p59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5422;p59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5423;p59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5424;p59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5425;p59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5426;p59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5427;p59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5428;p59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5429;p59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5430;p59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5431;p59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5432;p59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5433;p59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5434;p59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5435;p59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5436;p59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5437;p59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5438;p59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5439;p59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5440;p59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3" name="Google Shape;5441;p59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5442;p59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5443;p59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5444;p59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5445;p59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5446;p59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9" name="Google Shape;5447;p59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0" name="Google Shape;5448;p59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5449;p59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2" name="Google Shape;5450;p59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3" name="Google Shape;5451;p59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5452;p59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5" name="Google Shape;5453;p59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6" name="Google Shape;5454;p59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7" name="Google Shape;5455;p59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8" name="Google Shape;5456;p59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9" name="Google Shape;5457;p59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0" name="Google Shape;5458;p59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1" name="Google Shape;5459;p59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2" name="Google Shape;5460;p59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5461;p59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4" name="Google Shape;5462;p59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5" name="Google Shape;5463;p59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5464;p59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7" name="Google Shape;5465;p59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8" name="Google Shape;5466;p59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5467;p59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0" name="Google Shape;5468;p59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1" name="Google Shape;5469;p59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5470;p59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3" name="Google Shape;5471;p59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4" name="Google Shape;5472;p59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5" name="Google Shape;5473;p59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6" name="Google Shape;5474;p59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7" name="Google Shape;5475;p59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5476;p59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9" name="Google Shape;5477;p59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0" name="Google Shape;5478;p59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5479;p59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5480;p59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3" name="Google Shape;5481;p59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4" name="Google Shape;5482;p59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5" name="Google Shape;5483;p59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6" name="Google Shape;5484;p59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7" name="Google Shape;5485;p59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8" name="Google Shape;5486;p59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9" name="Google Shape;5487;p59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0" name="Google Shape;5488;p59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1" name="Google Shape;5489;p59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5490;p59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5491;p59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5492;p59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5493;p59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5494;p59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5495;p59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5496;p59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5497;p59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5498;p59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5499;p59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5500;p59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5501;p59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5502;p59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5503;p59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5504;p59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5505;p59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8" name="Google Shape;5506;p59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9" name="Google Shape;5507;p59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5508;p59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5509;p59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5510;p59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5511;p59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5512;p59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5513;p59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5514;p59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5515;p59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5516;p59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5517;p59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5518;p59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5519;p59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5520;p59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5521;p59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5522;p59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5523;p59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5524;p59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5525;p59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5526;p59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5527;p59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5528;p59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5529;p59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5530;p59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5531;p59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5532;p59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5533;p59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5534;p59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5535;p59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5536;p59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9" name="Google Shape;5537;p59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0" name="Google Shape;5538;p59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1" name="Google Shape;5539;p59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2" name="Google Shape;5540;p59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3" name="Google Shape;5541;p59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4" name="Google Shape;5542;p59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5" name="Google Shape;5543;p59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5544;p59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5545;p59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8" name="Google Shape;5546;p59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9" name="Google Shape;5547;p59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0" name="Google Shape;5548;p59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1" name="Google Shape;5549;p59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2" name="Google Shape;5550;p59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3" name="Google Shape;5551;p59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4" name="Google Shape;5552;p59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5553;p59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5554;p59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7" name="Google Shape;5555;p59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8" name="Google Shape;5556;p59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9" name="Google Shape;5557;p59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0" name="Google Shape;5558;p59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1" name="Google Shape;5559;p59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2" name="Google Shape;5560;p59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5561;p59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5562;p59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5" name="Google Shape;5563;p59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6" name="Google Shape;5564;p59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5565;p59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5566;p59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9" name="Google Shape;5567;p59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0" name="Google Shape;5568;p59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1" name="Google Shape;5569;p59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2" name="Google Shape;5570;p59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3" name="Google Shape;5571;p59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4" name="Google Shape;5572;p59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5573;p59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5574;p59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5575;p59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5576;p59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5577;p59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5578;p59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5579;p59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5580;p59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5581;p59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5582;p59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5583;p59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5584;p59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5585;p59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8" name="Google Shape;5586;p59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9" name="Google Shape;5587;p59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0" name="Google Shape;5588;p59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1" name="Google Shape;5589;p59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2" name="Google Shape;5590;p59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3" name="Google Shape;5591;p59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4" name="Google Shape;5592;p59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5" name="Google Shape;5593;p59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6" name="Google Shape;5594;p59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7" name="Google Shape;5595;p59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8" name="Google Shape;5596;p59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9" name="Google Shape;5597;p59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0" name="Google Shape;5598;p59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1" name="Google Shape;5599;p59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2" name="Google Shape;5600;p59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3" name="Google Shape;5601;p59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4" name="Google Shape;5602;p59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5603;p59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5604;p59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5605;p59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8" name="Google Shape;5606;p59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9" name="Google Shape;5607;p59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0" name="Google Shape;5608;p59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1" name="Google Shape;5609;p59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2" name="Google Shape;5610;p59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3" name="Google Shape;5611;p59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4" name="Google Shape;5612;p59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5" name="Google Shape;5613;p59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6" name="Google Shape;5614;p59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7" name="Google Shape;5615;p59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8" name="Google Shape;5616;p59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9" name="Google Shape;5617;p59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0" name="Google Shape;5618;p59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1" name="Google Shape;5619;p59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2" name="Google Shape;5620;p59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3" name="Google Shape;5621;p59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4" name="Google Shape;5622;p59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5" name="Google Shape;5623;p59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6" name="Google Shape;5624;p59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8819700" cy="620573"/>
          </a:xfrm>
        </p:spPr>
        <p:txBody>
          <a:bodyPr/>
          <a:lstStyle/>
          <a:p>
            <a:r>
              <a:rPr lang="en-US" dirty="0" smtClean="0"/>
              <a:t>Manifesto</a:t>
            </a:r>
            <a:endParaRPr lang="en-US" dirty="0"/>
          </a:p>
        </p:txBody>
      </p:sp>
      <p:grpSp>
        <p:nvGrpSpPr>
          <p:cNvPr id="27" name="Google Shape;12214;p65"/>
          <p:cNvGrpSpPr/>
          <p:nvPr/>
        </p:nvGrpSpPr>
        <p:grpSpPr>
          <a:xfrm>
            <a:off x="1676457" y="2869098"/>
            <a:ext cx="739673" cy="702491"/>
            <a:chOff x="1284212" y="1963766"/>
            <a:chExt cx="379489" cy="366046"/>
          </a:xfrm>
          <a:solidFill>
            <a:schemeClr val="bg1"/>
          </a:solidFill>
        </p:grpSpPr>
        <p:sp>
          <p:nvSpPr>
            <p:cNvPr id="28" name="Google Shape;12215;p65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2216;p65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14012" y="1725925"/>
            <a:ext cx="5547284" cy="780483"/>
            <a:chOff x="1514012" y="1725925"/>
            <a:chExt cx="5547284" cy="780483"/>
          </a:xfrm>
        </p:grpSpPr>
        <p:sp>
          <p:nvSpPr>
            <p:cNvPr id="14" name="Google Shape;158;p19"/>
            <p:cNvSpPr txBox="1">
              <a:spLocks/>
            </p:cNvSpPr>
            <p:nvPr/>
          </p:nvSpPr>
          <p:spPr>
            <a:xfrm>
              <a:off x="2381296" y="2056133"/>
              <a:ext cx="4680000" cy="450275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dirty="0" smtClean="0">
                  <a:cs typeface="Segoe UI" panose="020B0502040204020203" pitchFamily="34" charset="0"/>
                </a:rPr>
                <a:t>Важнее инструментов</a:t>
              </a:r>
              <a:endParaRPr lang="en-US" sz="1800" dirty="0" smtClean="0">
                <a:cs typeface="Segoe UI" panose="020B0502040204020203" pitchFamily="34" charset="0"/>
              </a:endParaRPr>
            </a:p>
          </p:txBody>
        </p:sp>
        <p:sp>
          <p:nvSpPr>
            <p:cNvPr id="18" name="Google Shape;158;p19"/>
            <p:cNvSpPr txBox="1">
              <a:spLocks/>
            </p:cNvSpPr>
            <p:nvPr/>
          </p:nvSpPr>
          <p:spPr>
            <a:xfrm>
              <a:off x="2381296" y="1814197"/>
              <a:ext cx="4680000" cy="387619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b="1" dirty="0" smtClean="0">
                  <a:solidFill>
                    <a:schemeClr val="tx2"/>
                  </a:solidFill>
                  <a:cs typeface="Segoe UI" panose="020B0502040204020203" pitchFamily="34" charset="0"/>
                </a:rPr>
                <a:t>Команда, люди</a:t>
              </a:r>
              <a:endParaRPr lang="en-US" sz="1800" b="1" dirty="0" smtClean="0">
                <a:solidFill>
                  <a:schemeClr val="tx2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1069" name="Google Shape;13403;p67"/>
            <p:cNvGrpSpPr/>
            <p:nvPr/>
          </p:nvGrpSpPr>
          <p:grpSpPr>
            <a:xfrm>
              <a:off x="1514012" y="1725925"/>
              <a:ext cx="595289" cy="764586"/>
              <a:chOff x="6248078" y="3784468"/>
              <a:chExt cx="277263" cy="356115"/>
            </a:xfrm>
            <a:solidFill>
              <a:schemeClr val="tx2"/>
            </a:solidFill>
          </p:grpSpPr>
          <p:sp>
            <p:nvSpPr>
              <p:cNvPr id="1070" name="Google Shape;13404;p67"/>
              <p:cNvSpPr/>
              <p:nvPr/>
            </p:nvSpPr>
            <p:spPr>
              <a:xfrm>
                <a:off x="6337099" y="3874630"/>
                <a:ext cx="43402" cy="4340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334"/>
                    </a:moveTo>
                    <a:cubicBezTo>
                      <a:pt x="882" y="334"/>
                      <a:pt x="1048" y="488"/>
                      <a:pt x="1048" y="691"/>
                    </a:cubicBezTo>
                    <a:cubicBezTo>
                      <a:pt x="1048" y="881"/>
                      <a:pt x="882" y="1048"/>
                      <a:pt x="691" y="1048"/>
                    </a:cubicBezTo>
                    <a:cubicBezTo>
                      <a:pt x="501" y="1048"/>
                      <a:pt x="334" y="881"/>
                      <a:pt x="334" y="691"/>
                    </a:cubicBezTo>
                    <a:cubicBezTo>
                      <a:pt x="334" y="488"/>
                      <a:pt x="489" y="334"/>
                      <a:pt x="691" y="334"/>
                    </a:cubicBezTo>
                    <a:close/>
                    <a:moveTo>
                      <a:pt x="691" y="0"/>
                    </a:moveTo>
                    <a:cubicBezTo>
                      <a:pt x="298" y="0"/>
                      <a:pt x="1" y="310"/>
                      <a:pt x="1" y="691"/>
                    </a:cubicBezTo>
                    <a:cubicBezTo>
                      <a:pt x="1" y="1072"/>
                      <a:pt x="322" y="1369"/>
                      <a:pt x="691" y="1369"/>
                    </a:cubicBezTo>
                    <a:cubicBezTo>
                      <a:pt x="1072" y="1369"/>
                      <a:pt x="1370" y="1060"/>
                      <a:pt x="1370" y="691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1" name="Google Shape;13405;p67"/>
              <p:cNvSpPr/>
              <p:nvPr/>
            </p:nvSpPr>
            <p:spPr>
              <a:xfrm>
                <a:off x="6392919" y="3874630"/>
                <a:ext cx="43402" cy="43402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79" y="334"/>
                    </a:moveTo>
                    <a:cubicBezTo>
                      <a:pt x="882" y="334"/>
                      <a:pt x="1037" y="488"/>
                      <a:pt x="1037" y="691"/>
                    </a:cubicBezTo>
                    <a:cubicBezTo>
                      <a:pt x="1037" y="881"/>
                      <a:pt x="882" y="1048"/>
                      <a:pt x="679" y="1048"/>
                    </a:cubicBezTo>
                    <a:cubicBezTo>
                      <a:pt x="489" y="1048"/>
                      <a:pt x="322" y="881"/>
                      <a:pt x="322" y="691"/>
                    </a:cubicBezTo>
                    <a:cubicBezTo>
                      <a:pt x="322" y="488"/>
                      <a:pt x="489" y="334"/>
                      <a:pt x="679" y="334"/>
                    </a:cubicBezTo>
                    <a:close/>
                    <a:moveTo>
                      <a:pt x="679" y="0"/>
                    </a:moveTo>
                    <a:cubicBezTo>
                      <a:pt x="298" y="0"/>
                      <a:pt x="1" y="310"/>
                      <a:pt x="1" y="691"/>
                    </a:cubicBezTo>
                    <a:cubicBezTo>
                      <a:pt x="1" y="1072"/>
                      <a:pt x="310" y="1369"/>
                      <a:pt x="679" y="1369"/>
                    </a:cubicBezTo>
                    <a:cubicBezTo>
                      <a:pt x="1060" y="1369"/>
                      <a:pt x="1370" y="1060"/>
                      <a:pt x="1370" y="691"/>
                    </a:cubicBezTo>
                    <a:cubicBezTo>
                      <a:pt x="1370" y="298"/>
                      <a:pt x="1060" y="0"/>
                      <a:pt x="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2" name="Google Shape;13406;p67"/>
              <p:cNvSpPr/>
              <p:nvPr/>
            </p:nvSpPr>
            <p:spPr>
              <a:xfrm>
                <a:off x="6381609" y="3913469"/>
                <a:ext cx="10201" cy="15872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01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55"/>
                    </a:cubicBezTo>
                    <a:lnTo>
                      <a:pt x="0" y="334"/>
                    </a:lnTo>
                    <a:cubicBezTo>
                      <a:pt x="0" y="429"/>
                      <a:pt x="72" y="501"/>
                      <a:pt x="167" y="501"/>
                    </a:cubicBezTo>
                    <a:cubicBezTo>
                      <a:pt x="251" y="501"/>
                      <a:pt x="322" y="429"/>
                      <a:pt x="322" y="334"/>
                    </a:cubicBezTo>
                    <a:lnTo>
                      <a:pt x="322" y="155"/>
                    </a:lnTo>
                    <a:cubicBezTo>
                      <a:pt x="322" y="72"/>
                      <a:pt x="251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3" name="Google Shape;13407;p67"/>
              <p:cNvSpPr/>
              <p:nvPr/>
            </p:nvSpPr>
            <p:spPr>
              <a:xfrm>
                <a:off x="6248078" y="3784468"/>
                <a:ext cx="277263" cy="35611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1241" extrusionOk="0">
                    <a:moveTo>
                      <a:pt x="5954" y="4751"/>
                    </a:moveTo>
                    <a:lnTo>
                      <a:pt x="5954" y="5335"/>
                    </a:lnTo>
                    <a:cubicBezTo>
                      <a:pt x="5954" y="5561"/>
                      <a:pt x="5823" y="5751"/>
                      <a:pt x="5609" y="5835"/>
                    </a:cubicBezTo>
                    <a:lnTo>
                      <a:pt x="4751" y="6180"/>
                    </a:lnTo>
                    <a:cubicBezTo>
                      <a:pt x="4632" y="6233"/>
                      <a:pt x="4501" y="6260"/>
                      <a:pt x="4369" y="6260"/>
                    </a:cubicBezTo>
                    <a:cubicBezTo>
                      <a:pt x="4236" y="6260"/>
                      <a:pt x="4102" y="6233"/>
                      <a:pt x="3977" y="6180"/>
                    </a:cubicBezTo>
                    <a:lnTo>
                      <a:pt x="3108" y="5835"/>
                    </a:lnTo>
                    <a:cubicBezTo>
                      <a:pt x="2906" y="5751"/>
                      <a:pt x="2775" y="5561"/>
                      <a:pt x="2775" y="5335"/>
                    </a:cubicBezTo>
                    <a:lnTo>
                      <a:pt x="2775" y="4751"/>
                    </a:lnTo>
                    <a:lnTo>
                      <a:pt x="3156" y="4882"/>
                    </a:lnTo>
                    <a:cubicBezTo>
                      <a:pt x="3215" y="5108"/>
                      <a:pt x="3406" y="5275"/>
                      <a:pt x="3668" y="5275"/>
                    </a:cubicBezTo>
                    <a:lnTo>
                      <a:pt x="3680" y="5275"/>
                    </a:lnTo>
                    <a:lnTo>
                      <a:pt x="3680" y="5287"/>
                    </a:lnTo>
                    <a:cubicBezTo>
                      <a:pt x="3680" y="5382"/>
                      <a:pt x="3751" y="5454"/>
                      <a:pt x="3846" y="5454"/>
                    </a:cubicBezTo>
                    <a:cubicBezTo>
                      <a:pt x="3930" y="5454"/>
                      <a:pt x="4001" y="5382"/>
                      <a:pt x="4001" y="5287"/>
                    </a:cubicBezTo>
                    <a:lnTo>
                      <a:pt x="4001" y="5275"/>
                    </a:lnTo>
                    <a:lnTo>
                      <a:pt x="4192" y="5275"/>
                    </a:lnTo>
                    <a:lnTo>
                      <a:pt x="4192" y="5287"/>
                    </a:lnTo>
                    <a:cubicBezTo>
                      <a:pt x="4192" y="5382"/>
                      <a:pt x="4275" y="5454"/>
                      <a:pt x="4358" y="5454"/>
                    </a:cubicBezTo>
                    <a:cubicBezTo>
                      <a:pt x="4454" y="5454"/>
                      <a:pt x="4525" y="5382"/>
                      <a:pt x="4525" y="5287"/>
                    </a:cubicBezTo>
                    <a:lnTo>
                      <a:pt x="4525" y="5275"/>
                    </a:lnTo>
                    <a:lnTo>
                      <a:pt x="4716" y="5275"/>
                    </a:lnTo>
                    <a:lnTo>
                      <a:pt x="4716" y="5287"/>
                    </a:lnTo>
                    <a:cubicBezTo>
                      <a:pt x="4716" y="5382"/>
                      <a:pt x="4787" y="5454"/>
                      <a:pt x="4882" y="5454"/>
                    </a:cubicBezTo>
                    <a:cubicBezTo>
                      <a:pt x="4966" y="5454"/>
                      <a:pt x="5049" y="5382"/>
                      <a:pt x="5049" y="5287"/>
                    </a:cubicBezTo>
                    <a:lnTo>
                      <a:pt x="5049" y="5275"/>
                    </a:lnTo>
                    <a:lnTo>
                      <a:pt x="5061" y="5275"/>
                    </a:lnTo>
                    <a:cubicBezTo>
                      <a:pt x="5299" y="5275"/>
                      <a:pt x="5501" y="5108"/>
                      <a:pt x="5561" y="4882"/>
                    </a:cubicBezTo>
                    <a:lnTo>
                      <a:pt x="5954" y="4751"/>
                    </a:lnTo>
                    <a:close/>
                    <a:moveTo>
                      <a:pt x="4716" y="6537"/>
                    </a:moveTo>
                    <a:lnTo>
                      <a:pt x="4716" y="6882"/>
                    </a:lnTo>
                    <a:lnTo>
                      <a:pt x="4001" y="6882"/>
                    </a:lnTo>
                    <a:lnTo>
                      <a:pt x="4001" y="6537"/>
                    </a:lnTo>
                    <a:cubicBezTo>
                      <a:pt x="4120" y="6573"/>
                      <a:pt x="4239" y="6585"/>
                      <a:pt x="4358" y="6585"/>
                    </a:cubicBezTo>
                    <a:cubicBezTo>
                      <a:pt x="4477" y="6585"/>
                      <a:pt x="4596" y="6573"/>
                      <a:pt x="4716" y="6537"/>
                    </a:cubicBezTo>
                    <a:close/>
                    <a:moveTo>
                      <a:pt x="4739" y="7204"/>
                    </a:moveTo>
                    <a:lnTo>
                      <a:pt x="4739" y="7585"/>
                    </a:lnTo>
                    <a:lnTo>
                      <a:pt x="4001" y="7585"/>
                    </a:lnTo>
                    <a:lnTo>
                      <a:pt x="4001" y="7204"/>
                    </a:lnTo>
                    <a:close/>
                    <a:moveTo>
                      <a:pt x="4358" y="346"/>
                    </a:moveTo>
                    <a:cubicBezTo>
                      <a:pt x="5823" y="346"/>
                      <a:pt x="7013" y="1536"/>
                      <a:pt x="7013" y="3001"/>
                    </a:cubicBezTo>
                    <a:lnTo>
                      <a:pt x="7013" y="4227"/>
                    </a:lnTo>
                    <a:cubicBezTo>
                      <a:pt x="7013" y="4906"/>
                      <a:pt x="6823" y="5501"/>
                      <a:pt x="6442" y="6073"/>
                    </a:cubicBezTo>
                    <a:cubicBezTo>
                      <a:pt x="6109" y="6597"/>
                      <a:pt x="5668" y="7013"/>
                      <a:pt x="5275" y="7382"/>
                    </a:cubicBezTo>
                    <a:cubicBezTo>
                      <a:pt x="5192" y="7466"/>
                      <a:pt x="5132" y="7525"/>
                      <a:pt x="5061" y="7585"/>
                    </a:cubicBezTo>
                    <a:lnTo>
                      <a:pt x="5061" y="6406"/>
                    </a:lnTo>
                    <a:lnTo>
                      <a:pt x="5739" y="6132"/>
                    </a:lnTo>
                    <a:cubicBezTo>
                      <a:pt x="6073" y="6001"/>
                      <a:pt x="6299" y="5692"/>
                      <a:pt x="6299" y="5335"/>
                    </a:cubicBezTo>
                    <a:lnTo>
                      <a:pt x="6299" y="4620"/>
                    </a:lnTo>
                    <a:cubicBezTo>
                      <a:pt x="6501" y="4501"/>
                      <a:pt x="6656" y="4275"/>
                      <a:pt x="6656" y="4025"/>
                    </a:cubicBezTo>
                    <a:lnTo>
                      <a:pt x="6656" y="3001"/>
                    </a:lnTo>
                    <a:cubicBezTo>
                      <a:pt x="6656" y="2441"/>
                      <a:pt x="6442" y="1906"/>
                      <a:pt x="6085" y="1489"/>
                    </a:cubicBezTo>
                    <a:cubicBezTo>
                      <a:pt x="6054" y="1452"/>
                      <a:pt x="6013" y="1434"/>
                      <a:pt x="5969" y="1434"/>
                    </a:cubicBezTo>
                    <a:cubicBezTo>
                      <a:pt x="5929" y="1434"/>
                      <a:pt x="5886" y="1449"/>
                      <a:pt x="5847" y="1477"/>
                    </a:cubicBezTo>
                    <a:cubicBezTo>
                      <a:pt x="5775" y="1536"/>
                      <a:pt x="5775" y="1644"/>
                      <a:pt x="5835" y="1715"/>
                    </a:cubicBezTo>
                    <a:cubicBezTo>
                      <a:pt x="6144" y="2072"/>
                      <a:pt x="6323" y="2537"/>
                      <a:pt x="6323" y="3001"/>
                    </a:cubicBezTo>
                    <a:lnTo>
                      <a:pt x="6323" y="4025"/>
                    </a:lnTo>
                    <a:cubicBezTo>
                      <a:pt x="6323" y="4168"/>
                      <a:pt x="6228" y="4323"/>
                      <a:pt x="6073" y="4370"/>
                    </a:cubicBezTo>
                    <a:lnTo>
                      <a:pt x="5370" y="4608"/>
                    </a:lnTo>
                    <a:cubicBezTo>
                      <a:pt x="5299" y="4632"/>
                      <a:pt x="5251" y="4692"/>
                      <a:pt x="5251" y="4751"/>
                    </a:cubicBezTo>
                    <a:cubicBezTo>
                      <a:pt x="5251" y="4858"/>
                      <a:pt x="5168" y="4942"/>
                      <a:pt x="5061" y="4942"/>
                    </a:cubicBezTo>
                    <a:lnTo>
                      <a:pt x="3668" y="4942"/>
                    </a:lnTo>
                    <a:cubicBezTo>
                      <a:pt x="3561" y="4942"/>
                      <a:pt x="3465" y="4858"/>
                      <a:pt x="3465" y="4751"/>
                    </a:cubicBezTo>
                    <a:cubicBezTo>
                      <a:pt x="3465" y="4680"/>
                      <a:pt x="3430" y="4620"/>
                      <a:pt x="3346" y="4608"/>
                    </a:cubicBezTo>
                    <a:lnTo>
                      <a:pt x="2656" y="4370"/>
                    </a:lnTo>
                    <a:cubicBezTo>
                      <a:pt x="2501" y="4323"/>
                      <a:pt x="2394" y="4168"/>
                      <a:pt x="2394" y="4025"/>
                    </a:cubicBezTo>
                    <a:lnTo>
                      <a:pt x="2394" y="3001"/>
                    </a:lnTo>
                    <a:cubicBezTo>
                      <a:pt x="2394" y="1929"/>
                      <a:pt x="3275" y="1048"/>
                      <a:pt x="4346" y="1048"/>
                    </a:cubicBezTo>
                    <a:cubicBezTo>
                      <a:pt x="4692" y="1048"/>
                      <a:pt x="5037" y="1132"/>
                      <a:pt x="5311" y="1298"/>
                    </a:cubicBezTo>
                    <a:cubicBezTo>
                      <a:pt x="5337" y="1313"/>
                      <a:pt x="5364" y="1320"/>
                      <a:pt x="5391" y="1320"/>
                    </a:cubicBezTo>
                    <a:cubicBezTo>
                      <a:pt x="5449" y="1320"/>
                      <a:pt x="5504" y="1288"/>
                      <a:pt x="5537" y="1239"/>
                    </a:cubicBezTo>
                    <a:cubicBezTo>
                      <a:pt x="5585" y="1167"/>
                      <a:pt x="5549" y="1060"/>
                      <a:pt x="5478" y="1013"/>
                    </a:cubicBezTo>
                    <a:cubicBezTo>
                      <a:pt x="5132" y="822"/>
                      <a:pt x="4739" y="715"/>
                      <a:pt x="4346" y="715"/>
                    </a:cubicBezTo>
                    <a:cubicBezTo>
                      <a:pt x="3096" y="715"/>
                      <a:pt x="2072" y="1727"/>
                      <a:pt x="2072" y="3001"/>
                    </a:cubicBezTo>
                    <a:lnTo>
                      <a:pt x="2072" y="4025"/>
                    </a:lnTo>
                    <a:cubicBezTo>
                      <a:pt x="2072" y="4275"/>
                      <a:pt x="2203" y="4501"/>
                      <a:pt x="2430" y="4620"/>
                    </a:cubicBezTo>
                    <a:lnTo>
                      <a:pt x="2430" y="5335"/>
                    </a:lnTo>
                    <a:cubicBezTo>
                      <a:pt x="2430" y="5692"/>
                      <a:pt x="2632" y="6001"/>
                      <a:pt x="2977" y="6132"/>
                    </a:cubicBezTo>
                    <a:lnTo>
                      <a:pt x="3668" y="6406"/>
                    </a:lnTo>
                    <a:lnTo>
                      <a:pt x="3668" y="7585"/>
                    </a:lnTo>
                    <a:cubicBezTo>
                      <a:pt x="3584" y="7525"/>
                      <a:pt x="3525" y="7442"/>
                      <a:pt x="3453" y="7382"/>
                    </a:cubicBezTo>
                    <a:cubicBezTo>
                      <a:pt x="3072" y="7013"/>
                      <a:pt x="2620" y="6585"/>
                      <a:pt x="2275" y="6073"/>
                    </a:cubicBezTo>
                    <a:cubicBezTo>
                      <a:pt x="1894" y="5501"/>
                      <a:pt x="1715" y="4882"/>
                      <a:pt x="1715" y="4227"/>
                    </a:cubicBezTo>
                    <a:lnTo>
                      <a:pt x="1715" y="3001"/>
                    </a:lnTo>
                    <a:cubicBezTo>
                      <a:pt x="1715" y="1536"/>
                      <a:pt x="2906" y="346"/>
                      <a:pt x="4358" y="346"/>
                    </a:cubicBezTo>
                    <a:close/>
                    <a:moveTo>
                      <a:pt x="4751" y="7906"/>
                    </a:moveTo>
                    <a:lnTo>
                      <a:pt x="4751" y="7918"/>
                    </a:lnTo>
                    <a:lnTo>
                      <a:pt x="4739" y="7918"/>
                    </a:lnTo>
                    <a:cubicBezTo>
                      <a:pt x="4585" y="8085"/>
                      <a:pt x="4466" y="8240"/>
                      <a:pt x="4382" y="8394"/>
                    </a:cubicBezTo>
                    <a:cubicBezTo>
                      <a:pt x="4287" y="8240"/>
                      <a:pt x="4156" y="8085"/>
                      <a:pt x="4025" y="7918"/>
                    </a:cubicBezTo>
                    <a:lnTo>
                      <a:pt x="4025" y="7906"/>
                    </a:lnTo>
                    <a:close/>
                    <a:moveTo>
                      <a:pt x="4382" y="1"/>
                    </a:moveTo>
                    <a:cubicBezTo>
                      <a:pt x="2739" y="1"/>
                      <a:pt x="1406" y="1346"/>
                      <a:pt x="1406" y="2977"/>
                    </a:cubicBezTo>
                    <a:lnTo>
                      <a:pt x="1406" y="4215"/>
                    </a:lnTo>
                    <a:cubicBezTo>
                      <a:pt x="1406" y="5477"/>
                      <a:pt x="2013" y="6347"/>
                      <a:pt x="2668" y="7049"/>
                    </a:cubicBezTo>
                    <a:cubicBezTo>
                      <a:pt x="2549" y="7156"/>
                      <a:pt x="2382" y="7251"/>
                      <a:pt x="2215" y="7311"/>
                    </a:cubicBezTo>
                    <a:lnTo>
                      <a:pt x="882" y="7716"/>
                    </a:lnTo>
                    <a:cubicBezTo>
                      <a:pt x="358" y="7859"/>
                      <a:pt x="1" y="8335"/>
                      <a:pt x="1" y="8871"/>
                    </a:cubicBezTo>
                    <a:lnTo>
                      <a:pt x="1" y="11073"/>
                    </a:lnTo>
                    <a:cubicBezTo>
                      <a:pt x="1" y="11169"/>
                      <a:pt x="72" y="11240"/>
                      <a:pt x="167" y="11240"/>
                    </a:cubicBezTo>
                    <a:cubicBezTo>
                      <a:pt x="251" y="11240"/>
                      <a:pt x="322" y="11169"/>
                      <a:pt x="322" y="11073"/>
                    </a:cubicBezTo>
                    <a:lnTo>
                      <a:pt x="322" y="8871"/>
                    </a:lnTo>
                    <a:cubicBezTo>
                      <a:pt x="322" y="8752"/>
                      <a:pt x="358" y="8633"/>
                      <a:pt x="405" y="8537"/>
                    </a:cubicBezTo>
                    <a:lnTo>
                      <a:pt x="1394" y="9407"/>
                    </a:lnTo>
                    <a:cubicBezTo>
                      <a:pt x="1513" y="9514"/>
                      <a:pt x="1572" y="9668"/>
                      <a:pt x="1572" y="9811"/>
                    </a:cubicBezTo>
                    <a:lnTo>
                      <a:pt x="1572" y="11073"/>
                    </a:lnTo>
                    <a:cubicBezTo>
                      <a:pt x="1572" y="11169"/>
                      <a:pt x="1656" y="11240"/>
                      <a:pt x="1739" y="11240"/>
                    </a:cubicBezTo>
                    <a:cubicBezTo>
                      <a:pt x="1834" y="11240"/>
                      <a:pt x="1906" y="11169"/>
                      <a:pt x="1906" y="11073"/>
                    </a:cubicBezTo>
                    <a:lnTo>
                      <a:pt x="1906" y="9811"/>
                    </a:lnTo>
                    <a:cubicBezTo>
                      <a:pt x="1906" y="9561"/>
                      <a:pt x="1799" y="9323"/>
                      <a:pt x="1608" y="9156"/>
                    </a:cubicBezTo>
                    <a:lnTo>
                      <a:pt x="584" y="8252"/>
                    </a:lnTo>
                    <a:cubicBezTo>
                      <a:pt x="679" y="8144"/>
                      <a:pt x="822" y="8061"/>
                      <a:pt x="965" y="8013"/>
                    </a:cubicBezTo>
                    <a:lnTo>
                      <a:pt x="2310" y="7609"/>
                    </a:lnTo>
                    <a:cubicBezTo>
                      <a:pt x="2525" y="7549"/>
                      <a:pt x="2727" y="7430"/>
                      <a:pt x="2882" y="7263"/>
                    </a:cubicBezTo>
                    <a:cubicBezTo>
                      <a:pt x="3001" y="7382"/>
                      <a:pt x="3120" y="7502"/>
                      <a:pt x="3239" y="7609"/>
                    </a:cubicBezTo>
                    <a:cubicBezTo>
                      <a:pt x="3763" y="8097"/>
                      <a:pt x="4215" y="8537"/>
                      <a:pt x="4215" y="8942"/>
                    </a:cubicBezTo>
                    <a:cubicBezTo>
                      <a:pt x="4215" y="9037"/>
                      <a:pt x="4287" y="9109"/>
                      <a:pt x="4370" y="9109"/>
                    </a:cubicBezTo>
                    <a:cubicBezTo>
                      <a:pt x="4466" y="9109"/>
                      <a:pt x="4537" y="9037"/>
                      <a:pt x="4537" y="8942"/>
                    </a:cubicBezTo>
                    <a:cubicBezTo>
                      <a:pt x="4537" y="8514"/>
                      <a:pt x="4989" y="8097"/>
                      <a:pt x="5501" y="7609"/>
                    </a:cubicBezTo>
                    <a:cubicBezTo>
                      <a:pt x="5620" y="7502"/>
                      <a:pt x="5739" y="7382"/>
                      <a:pt x="5859" y="7263"/>
                    </a:cubicBezTo>
                    <a:cubicBezTo>
                      <a:pt x="6025" y="7430"/>
                      <a:pt x="6216" y="7549"/>
                      <a:pt x="6442" y="7609"/>
                    </a:cubicBezTo>
                    <a:lnTo>
                      <a:pt x="7787" y="8013"/>
                    </a:lnTo>
                    <a:cubicBezTo>
                      <a:pt x="7930" y="8049"/>
                      <a:pt x="8061" y="8133"/>
                      <a:pt x="8168" y="8252"/>
                    </a:cubicBezTo>
                    <a:lnTo>
                      <a:pt x="7144" y="9156"/>
                    </a:lnTo>
                    <a:cubicBezTo>
                      <a:pt x="6954" y="9323"/>
                      <a:pt x="6847" y="9561"/>
                      <a:pt x="6847" y="9811"/>
                    </a:cubicBezTo>
                    <a:lnTo>
                      <a:pt x="6847" y="11073"/>
                    </a:lnTo>
                    <a:cubicBezTo>
                      <a:pt x="6847" y="11169"/>
                      <a:pt x="6918" y="11240"/>
                      <a:pt x="7013" y="11240"/>
                    </a:cubicBezTo>
                    <a:cubicBezTo>
                      <a:pt x="7097" y="11240"/>
                      <a:pt x="7168" y="11169"/>
                      <a:pt x="7168" y="11073"/>
                    </a:cubicBezTo>
                    <a:lnTo>
                      <a:pt x="7168" y="9811"/>
                    </a:lnTo>
                    <a:cubicBezTo>
                      <a:pt x="7168" y="9668"/>
                      <a:pt x="7252" y="9514"/>
                      <a:pt x="7347" y="9407"/>
                    </a:cubicBezTo>
                    <a:lnTo>
                      <a:pt x="8347" y="8537"/>
                    </a:lnTo>
                    <a:cubicBezTo>
                      <a:pt x="8395" y="8633"/>
                      <a:pt x="8418" y="8752"/>
                      <a:pt x="8418" y="8871"/>
                    </a:cubicBezTo>
                    <a:lnTo>
                      <a:pt x="8418" y="11073"/>
                    </a:lnTo>
                    <a:cubicBezTo>
                      <a:pt x="8418" y="11169"/>
                      <a:pt x="8502" y="11240"/>
                      <a:pt x="8585" y="11240"/>
                    </a:cubicBezTo>
                    <a:cubicBezTo>
                      <a:pt x="8680" y="11240"/>
                      <a:pt x="8752" y="11169"/>
                      <a:pt x="8752" y="11073"/>
                    </a:cubicBezTo>
                    <a:lnTo>
                      <a:pt x="8752" y="8871"/>
                    </a:lnTo>
                    <a:cubicBezTo>
                      <a:pt x="8752" y="8359"/>
                      <a:pt x="8395" y="7859"/>
                      <a:pt x="7871" y="7716"/>
                    </a:cubicBezTo>
                    <a:lnTo>
                      <a:pt x="6537" y="7311"/>
                    </a:lnTo>
                    <a:cubicBezTo>
                      <a:pt x="6359" y="7263"/>
                      <a:pt x="6204" y="7180"/>
                      <a:pt x="6085" y="7049"/>
                    </a:cubicBezTo>
                    <a:cubicBezTo>
                      <a:pt x="6740" y="6359"/>
                      <a:pt x="7359" y="5477"/>
                      <a:pt x="7359" y="4215"/>
                    </a:cubicBezTo>
                    <a:lnTo>
                      <a:pt x="7359" y="2977"/>
                    </a:lnTo>
                    <a:cubicBezTo>
                      <a:pt x="7359" y="1346"/>
                      <a:pt x="6013" y="1"/>
                      <a:pt x="4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4" name="Google Shape;13408;p67"/>
              <p:cNvSpPr/>
              <p:nvPr/>
            </p:nvSpPr>
            <p:spPr>
              <a:xfrm>
                <a:off x="6381609" y="4085840"/>
                <a:ext cx="10201" cy="54743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728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0" y="1560"/>
                    </a:lnTo>
                    <a:cubicBezTo>
                      <a:pt x="0" y="1656"/>
                      <a:pt x="72" y="1727"/>
                      <a:pt x="167" y="1727"/>
                    </a:cubicBezTo>
                    <a:cubicBezTo>
                      <a:pt x="251" y="1727"/>
                      <a:pt x="322" y="1656"/>
                      <a:pt x="322" y="1560"/>
                    </a:cubicBezTo>
                    <a:lnTo>
                      <a:pt x="322" y="167"/>
                    </a:lnTo>
                    <a:cubicBezTo>
                      <a:pt x="322" y="72"/>
                      <a:pt x="251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1496864" y="2718144"/>
            <a:ext cx="5564432" cy="728067"/>
            <a:chOff x="1496864" y="2718144"/>
            <a:chExt cx="5564432" cy="728067"/>
          </a:xfrm>
        </p:grpSpPr>
        <p:sp>
          <p:nvSpPr>
            <p:cNvPr id="30" name="Google Shape;158;p19"/>
            <p:cNvSpPr txBox="1">
              <a:spLocks/>
            </p:cNvSpPr>
            <p:nvPr/>
          </p:nvSpPr>
          <p:spPr>
            <a:xfrm>
              <a:off x="2369721" y="2995936"/>
              <a:ext cx="4680000" cy="450275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dirty="0" smtClean="0">
                  <a:cs typeface="Segoe UI" panose="020B0502040204020203" pitchFamily="34" charset="0"/>
                </a:rPr>
                <a:t>Важнее документации</a:t>
              </a:r>
              <a:endParaRPr lang="en-US" sz="1800" dirty="0" smtClean="0">
                <a:cs typeface="Segoe UI" panose="020B0502040204020203" pitchFamily="34" charset="0"/>
              </a:endParaRPr>
            </a:p>
          </p:txBody>
        </p:sp>
        <p:sp>
          <p:nvSpPr>
            <p:cNvPr id="34" name="Google Shape;158;p19"/>
            <p:cNvSpPr txBox="1">
              <a:spLocks/>
            </p:cNvSpPr>
            <p:nvPr/>
          </p:nvSpPr>
          <p:spPr>
            <a:xfrm>
              <a:off x="2381296" y="2754000"/>
              <a:ext cx="4680000" cy="387619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b="1" dirty="0" smtClean="0">
                  <a:solidFill>
                    <a:schemeClr val="tx2"/>
                  </a:solidFill>
                  <a:cs typeface="Segoe UI" panose="020B0502040204020203" pitchFamily="34" charset="0"/>
                </a:rPr>
                <a:t>Работающий продукт</a:t>
              </a:r>
              <a:endParaRPr lang="en-US" sz="1800" b="1" dirty="0" smtClean="0">
                <a:solidFill>
                  <a:schemeClr val="tx2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1075" name="Google Shape;13689;p67"/>
            <p:cNvGrpSpPr/>
            <p:nvPr/>
          </p:nvGrpSpPr>
          <p:grpSpPr>
            <a:xfrm>
              <a:off x="1496864" y="2718144"/>
              <a:ext cx="749432" cy="677926"/>
              <a:chOff x="2633105" y="2431859"/>
              <a:chExt cx="363243" cy="328585"/>
            </a:xfrm>
            <a:solidFill>
              <a:schemeClr val="tx2"/>
            </a:solidFill>
          </p:grpSpPr>
          <p:sp>
            <p:nvSpPr>
              <p:cNvPr id="1076" name="Google Shape;13690;p67"/>
              <p:cNvSpPr/>
              <p:nvPr/>
            </p:nvSpPr>
            <p:spPr>
              <a:xfrm>
                <a:off x="2633105" y="2498260"/>
                <a:ext cx="250462" cy="262184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8276" extrusionOk="0">
                    <a:moveTo>
                      <a:pt x="5322" y="6644"/>
                    </a:moveTo>
                    <a:lnTo>
                      <a:pt x="5465" y="7263"/>
                    </a:lnTo>
                    <a:lnTo>
                      <a:pt x="4560" y="7263"/>
                    </a:lnTo>
                    <a:lnTo>
                      <a:pt x="4691" y="6644"/>
                    </a:lnTo>
                    <a:close/>
                    <a:moveTo>
                      <a:pt x="6465" y="7608"/>
                    </a:moveTo>
                    <a:lnTo>
                      <a:pt x="6465" y="7954"/>
                    </a:lnTo>
                    <a:lnTo>
                      <a:pt x="3548" y="7954"/>
                    </a:lnTo>
                    <a:lnTo>
                      <a:pt x="3548" y="7608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72"/>
                      <a:pt x="0" y="167"/>
                    </a:cubicBezTo>
                    <a:lnTo>
                      <a:pt x="0" y="6489"/>
                    </a:lnTo>
                    <a:cubicBezTo>
                      <a:pt x="0" y="6585"/>
                      <a:pt x="84" y="6656"/>
                      <a:pt x="167" y="6656"/>
                    </a:cubicBezTo>
                    <a:lnTo>
                      <a:pt x="4346" y="6656"/>
                    </a:lnTo>
                    <a:lnTo>
                      <a:pt x="4203" y="7287"/>
                    </a:lnTo>
                    <a:lnTo>
                      <a:pt x="3370" y="7287"/>
                    </a:lnTo>
                    <a:cubicBezTo>
                      <a:pt x="3274" y="7287"/>
                      <a:pt x="3203" y="7358"/>
                      <a:pt x="3203" y="7442"/>
                    </a:cubicBezTo>
                    <a:lnTo>
                      <a:pt x="3203" y="8120"/>
                    </a:lnTo>
                    <a:cubicBezTo>
                      <a:pt x="3203" y="8204"/>
                      <a:pt x="3274" y="8275"/>
                      <a:pt x="3370" y="8275"/>
                    </a:cubicBezTo>
                    <a:lnTo>
                      <a:pt x="6632" y="8275"/>
                    </a:lnTo>
                    <a:cubicBezTo>
                      <a:pt x="6715" y="8275"/>
                      <a:pt x="6787" y="8204"/>
                      <a:pt x="6787" y="8120"/>
                    </a:cubicBezTo>
                    <a:lnTo>
                      <a:pt x="6787" y="7442"/>
                    </a:lnTo>
                    <a:cubicBezTo>
                      <a:pt x="6787" y="7358"/>
                      <a:pt x="6715" y="7287"/>
                      <a:pt x="6632" y="7287"/>
                    </a:cubicBezTo>
                    <a:lnTo>
                      <a:pt x="5787" y="7287"/>
                    </a:lnTo>
                    <a:lnTo>
                      <a:pt x="5644" y="6656"/>
                    </a:lnTo>
                    <a:lnTo>
                      <a:pt x="7727" y="6656"/>
                    </a:lnTo>
                    <a:cubicBezTo>
                      <a:pt x="7823" y="6656"/>
                      <a:pt x="7894" y="6585"/>
                      <a:pt x="7894" y="6489"/>
                    </a:cubicBezTo>
                    <a:cubicBezTo>
                      <a:pt x="7906" y="6394"/>
                      <a:pt x="7834" y="6311"/>
                      <a:pt x="7739" y="6311"/>
                    </a:cubicBezTo>
                    <a:lnTo>
                      <a:pt x="345" y="6311"/>
                    </a:lnTo>
                    <a:lnTo>
                      <a:pt x="345" y="334"/>
                    </a:lnTo>
                    <a:lnTo>
                      <a:pt x="4763" y="334"/>
                    </a:lnTo>
                    <a:cubicBezTo>
                      <a:pt x="4858" y="334"/>
                      <a:pt x="4929" y="262"/>
                      <a:pt x="4929" y="167"/>
                    </a:cubicBezTo>
                    <a:cubicBezTo>
                      <a:pt x="4929" y="72"/>
                      <a:pt x="4858" y="0"/>
                      <a:pt x="47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7" name="Google Shape;13691;p67"/>
              <p:cNvSpPr/>
              <p:nvPr/>
            </p:nvSpPr>
            <p:spPr>
              <a:xfrm>
                <a:off x="2772655" y="2680800"/>
                <a:ext cx="38491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335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8"/>
                    </a:cubicBezTo>
                    <a:cubicBezTo>
                      <a:pt x="0" y="251"/>
                      <a:pt x="84" y="334"/>
                      <a:pt x="167" y="334"/>
                    </a:cubicBezTo>
                    <a:lnTo>
                      <a:pt x="1048" y="334"/>
                    </a:lnTo>
                    <a:cubicBezTo>
                      <a:pt x="1132" y="334"/>
                      <a:pt x="1215" y="251"/>
                      <a:pt x="1215" y="168"/>
                    </a:cubicBezTo>
                    <a:cubicBezTo>
                      <a:pt x="1215" y="72"/>
                      <a:pt x="1132" y="1"/>
                      <a:pt x="10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8" name="Google Shape;13692;p67"/>
              <p:cNvSpPr/>
              <p:nvPr/>
            </p:nvSpPr>
            <p:spPr>
              <a:xfrm>
                <a:off x="2729286" y="2583131"/>
                <a:ext cx="3586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798" y="334"/>
                    </a:moveTo>
                    <a:lnTo>
                      <a:pt x="798" y="810"/>
                    </a:lnTo>
                    <a:lnTo>
                      <a:pt x="334" y="810"/>
                    </a:lnTo>
                    <a:lnTo>
                      <a:pt x="334" y="334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84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31" y="84"/>
                      <a:pt x="1060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9" name="Google Shape;13693;p67"/>
              <p:cNvSpPr/>
              <p:nvPr/>
            </p:nvSpPr>
            <p:spPr>
              <a:xfrm>
                <a:off x="2774176" y="2583131"/>
                <a:ext cx="3548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132" extrusionOk="0">
                    <a:moveTo>
                      <a:pt x="786" y="334"/>
                    </a:moveTo>
                    <a:lnTo>
                      <a:pt x="786" y="810"/>
                    </a:lnTo>
                    <a:lnTo>
                      <a:pt x="333" y="810"/>
                    </a:lnTo>
                    <a:lnTo>
                      <a:pt x="333" y="334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72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19" y="84"/>
                      <a:pt x="1036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0" name="Google Shape;13694;p67"/>
              <p:cNvSpPr/>
              <p:nvPr/>
            </p:nvSpPr>
            <p:spPr>
              <a:xfrm>
                <a:off x="2817926" y="2583131"/>
                <a:ext cx="35862" cy="3586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798" y="334"/>
                    </a:moveTo>
                    <a:lnTo>
                      <a:pt x="798" y="810"/>
                    </a:lnTo>
                    <a:lnTo>
                      <a:pt x="334" y="810"/>
                    </a:lnTo>
                    <a:lnTo>
                      <a:pt x="334" y="334"/>
                    </a:lnTo>
                    <a:close/>
                    <a:moveTo>
                      <a:pt x="167" y="0"/>
                    </a:moveTo>
                    <a:cubicBezTo>
                      <a:pt x="84" y="0"/>
                      <a:pt x="0" y="84"/>
                      <a:pt x="0" y="167"/>
                    </a:cubicBezTo>
                    <a:lnTo>
                      <a:pt x="0" y="977"/>
                    </a:lnTo>
                    <a:cubicBezTo>
                      <a:pt x="0" y="1060"/>
                      <a:pt x="84" y="1131"/>
                      <a:pt x="167" y="1131"/>
                    </a:cubicBezTo>
                    <a:lnTo>
                      <a:pt x="953" y="1131"/>
                    </a:lnTo>
                    <a:cubicBezTo>
                      <a:pt x="1048" y="1131"/>
                      <a:pt x="1119" y="1060"/>
                      <a:pt x="1119" y="977"/>
                    </a:cubicBezTo>
                    <a:lnTo>
                      <a:pt x="1119" y="167"/>
                    </a:lnTo>
                    <a:cubicBezTo>
                      <a:pt x="1131" y="84"/>
                      <a:pt x="1060" y="0"/>
                      <a:pt x="9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1" name="Google Shape;13695;p67"/>
              <p:cNvSpPr/>
              <p:nvPr/>
            </p:nvSpPr>
            <p:spPr>
              <a:xfrm>
                <a:off x="2653475" y="2431859"/>
                <a:ext cx="342873" cy="275394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8693" extrusionOk="0">
                    <a:moveTo>
                      <a:pt x="6429" y="3001"/>
                    </a:moveTo>
                    <a:cubicBezTo>
                      <a:pt x="6715" y="3870"/>
                      <a:pt x="7489" y="4513"/>
                      <a:pt x="8406" y="4585"/>
                    </a:cubicBezTo>
                    <a:lnTo>
                      <a:pt x="8406" y="7359"/>
                    </a:lnTo>
                    <a:lnTo>
                      <a:pt x="310" y="7359"/>
                    </a:lnTo>
                    <a:lnTo>
                      <a:pt x="310" y="3001"/>
                    </a:lnTo>
                    <a:close/>
                    <a:moveTo>
                      <a:pt x="8608" y="1"/>
                    </a:moveTo>
                    <a:cubicBezTo>
                      <a:pt x="7430" y="1"/>
                      <a:pt x="6477" y="906"/>
                      <a:pt x="6358" y="2073"/>
                    </a:cubicBezTo>
                    <a:lnTo>
                      <a:pt x="4798" y="2073"/>
                    </a:lnTo>
                    <a:cubicBezTo>
                      <a:pt x="4703" y="2073"/>
                      <a:pt x="4632" y="2144"/>
                      <a:pt x="4632" y="2239"/>
                    </a:cubicBezTo>
                    <a:cubicBezTo>
                      <a:pt x="4632" y="2323"/>
                      <a:pt x="4703" y="2394"/>
                      <a:pt x="4798" y="2394"/>
                    </a:cubicBezTo>
                    <a:lnTo>
                      <a:pt x="6334" y="2394"/>
                    </a:lnTo>
                    <a:cubicBezTo>
                      <a:pt x="6334" y="2489"/>
                      <a:pt x="6358" y="2561"/>
                      <a:pt x="6370" y="2656"/>
                    </a:cubicBezTo>
                    <a:lnTo>
                      <a:pt x="167" y="2656"/>
                    </a:lnTo>
                    <a:cubicBezTo>
                      <a:pt x="72" y="2656"/>
                      <a:pt x="0" y="2727"/>
                      <a:pt x="0" y="2811"/>
                    </a:cubicBezTo>
                    <a:lnTo>
                      <a:pt x="0" y="7502"/>
                    </a:lnTo>
                    <a:cubicBezTo>
                      <a:pt x="0" y="7597"/>
                      <a:pt x="72" y="7668"/>
                      <a:pt x="167" y="7668"/>
                    </a:cubicBezTo>
                    <a:lnTo>
                      <a:pt x="8608" y="7668"/>
                    </a:lnTo>
                    <a:cubicBezTo>
                      <a:pt x="8692" y="7668"/>
                      <a:pt x="8763" y="7597"/>
                      <a:pt x="8763" y="7502"/>
                    </a:cubicBezTo>
                    <a:lnTo>
                      <a:pt x="8763" y="4561"/>
                    </a:lnTo>
                    <a:cubicBezTo>
                      <a:pt x="8858" y="4561"/>
                      <a:pt x="8966" y="4537"/>
                      <a:pt x="9049" y="4513"/>
                    </a:cubicBezTo>
                    <a:lnTo>
                      <a:pt x="9049" y="8371"/>
                    </a:lnTo>
                    <a:lnTo>
                      <a:pt x="7787" y="8371"/>
                    </a:lnTo>
                    <a:cubicBezTo>
                      <a:pt x="7692" y="8371"/>
                      <a:pt x="7620" y="8442"/>
                      <a:pt x="7620" y="8526"/>
                    </a:cubicBezTo>
                    <a:cubicBezTo>
                      <a:pt x="7620" y="8621"/>
                      <a:pt x="7692" y="8692"/>
                      <a:pt x="7787" y="8692"/>
                    </a:cubicBezTo>
                    <a:lnTo>
                      <a:pt x="9216" y="8692"/>
                    </a:lnTo>
                    <a:cubicBezTo>
                      <a:pt x="9299" y="8692"/>
                      <a:pt x="9382" y="8621"/>
                      <a:pt x="9382" y="8526"/>
                    </a:cubicBezTo>
                    <a:lnTo>
                      <a:pt x="9382" y="4406"/>
                    </a:lnTo>
                    <a:cubicBezTo>
                      <a:pt x="9632" y="4323"/>
                      <a:pt x="9858" y="4180"/>
                      <a:pt x="10061" y="4001"/>
                    </a:cubicBezTo>
                    <a:cubicBezTo>
                      <a:pt x="10466" y="3644"/>
                      <a:pt x="10728" y="3168"/>
                      <a:pt x="10823" y="2632"/>
                    </a:cubicBezTo>
                    <a:cubicBezTo>
                      <a:pt x="10823" y="2596"/>
                      <a:pt x="10763" y="2501"/>
                      <a:pt x="10668" y="2489"/>
                    </a:cubicBezTo>
                    <a:cubicBezTo>
                      <a:pt x="10656" y="2486"/>
                      <a:pt x="10643" y="2484"/>
                      <a:pt x="10630" y="2484"/>
                    </a:cubicBezTo>
                    <a:cubicBezTo>
                      <a:pt x="10558" y="2484"/>
                      <a:pt x="10488" y="2539"/>
                      <a:pt x="10478" y="2620"/>
                    </a:cubicBezTo>
                    <a:cubicBezTo>
                      <a:pt x="10359" y="3358"/>
                      <a:pt x="9835" y="3942"/>
                      <a:pt x="9168" y="4156"/>
                    </a:cubicBezTo>
                    <a:lnTo>
                      <a:pt x="9144" y="4156"/>
                    </a:lnTo>
                    <a:cubicBezTo>
                      <a:pt x="8966" y="4216"/>
                      <a:pt x="8763" y="4239"/>
                      <a:pt x="8573" y="4239"/>
                    </a:cubicBezTo>
                    <a:cubicBezTo>
                      <a:pt x="7513" y="4239"/>
                      <a:pt x="6656" y="3358"/>
                      <a:pt x="6656" y="2287"/>
                    </a:cubicBezTo>
                    <a:cubicBezTo>
                      <a:pt x="6656" y="1215"/>
                      <a:pt x="7513" y="346"/>
                      <a:pt x="8573" y="346"/>
                    </a:cubicBezTo>
                    <a:cubicBezTo>
                      <a:pt x="9513" y="346"/>
                      <a:pt x="10335" y="1061"/>
                      <a:pt x="10478" y="1989"/>
                    </a:cubicBezTo>
                    <a:cubicBezTo>
                      <a:pt x="10490" y="2084"/>
                      <a:pt x="10585" y="2144"/>
                      <a:pt x="10668" y="2144"/>
                    </a:cubicBezTo>
                    <a:cubicBezTo>
                      <a:pt x="10763" y="2132"/>
                      <a:pt x="10823" y="2037"/>
                      <a:pt x="10823" y="1953"/>
                    </a:cubicBezTo>
                    <a:cubicBezTo>
                      <a:pt x="10751" y="1418"/>
                      <a:pt x="10478" y="918"/>
                      <a:pt x="10073" y="572"/>
                    </a:cubicBezTo>
                    <a:cubicBezTo>
                      <a:pt x="9656" y="215"/>
                      <a:pt x="9144" y="1"/>
                      <a:pt x="860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2" name="Google Shape;13696;p67"/>
              <p:cNvSpPr/>
              <p:nvPr/>
            </p:nvSpPr>
            <p:spPr>
              <a:xfrm>
                <a:off x="2881286" y="2460529"/>
                <a:ext cx="87532" cy="8791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75" extrusionOk="0">
                    <a:moveTo>
                      <a:pt x="1414" y="703"/>
                    </a:moveTo>
                    <a:cubicBezTo>
                      <a:pt x="1786" y="703"/>
                      <a:pt x="2084" y="1020"/>
                      <a:pt x="2084" y="1406"/>
                    </a:cubicBezTo>
                    <a:cubicBezTo>
                      <a:pt x="2084" y="1787"/>
                      <a:pt x="1775" y="2108"/>
                      <a:pt x="1394" y="2108"/>
                    </a:cubicBezTo>
                    <a:cubicBezTo>
                      <a:pt x="1013" y="2108"/>
                      <a:pt x="715" y="1787"/>
                      <a:pt x="715" y="1406"/>
                    </a:cubicBezTo>
                    <a:cubicBezTo>
                      <a:pt x="715" y="1013"/>
                      <a:pt x="1024" y="703"/>
                      <a:pt x="1394" y="703"/>
                    </a:cubicBezTo>
                    <a:cubicBezTo>
                      <a:pt x="1400" y="703"/>
                      <a:pt x="1407" y="703"/>
                      <a:pt x="1414" y="703"/>
                    </a:cubicBezTo>
                    <a:close/>
                    <a:moveTo>
                      <a:pt x="1382" y="1"/>
                    </a:moveTo>
                    <a:cubicBezTo>
                      <a:pt x="1286" y="1"/>
                      <a:pt x="1215" y="72"/>
                      <a:pt x="1215" y="167"/>
                    </a:cubicBezTo>
                    <a:lnTo>
                      <a:pt x="1215" y="370"/>
                    </a:lnTo>
                    <a:cubicBezTo>
                      <a:pt x="1048" y="406"/>
                      <a:pt x="917" y="465"/>
                      <a:pt x="786" y="560"/>
                    </a:cubicBezTo>
                    <a:lnTo>
                      <a:pt x="632" y="406"/>
                    </a:lnTo>
                    <a:cubicBezTo>
                      <a:pt x="607" y="374"/>
                      <a:pt x="559" y="356"/>
                      <a:pt x="511" y="356"/>
                    </a:cubicBezTo>
                    <a:cubicBezTo>
                      <a:pt x="467" y="356"/>
                      <a:pt x="422" y="371"/>
                      <a:pt x="393" y="406"/>
                    </a:cubicBezTo>
                    <a:cubicBezTo>
                      <a:pt x="334" y="465"/>
                      <a:pt x="322" y="584"/>
                      <a:pt x="393" y="644"/>
                    </a:cubicBezTo>
                    <a:lnTo>
                      <a:pt x="548" y="798"/>
                    </a:lnTo>
                    <a:cubicBezTo>
                      <a:pt x="453" y="929"/>
                      <a:pt x="393" y="1072"/>
                      <a:pt x="370" y="1227"/>
                    </a:cubicBezTo>
                    <a:lnTo>
                      <a:pt x="155" y="1227"/>
                    </a:lnTo>
                    <a:cubicBezTo>
                      <a:pt x="72" y="1227"/>
                      <a:pt x="0" y="1299"/>
                      <a:pt x="0" y="1394"/>
                    </a:cubicBezTo>
                    <a:cubicBezTo>
                      <a:pt x="0" y="1477"/>
                      <a:pt x="72" y="1549"/>
                      <a:pt x="155" y="1549"/>
                    </a:cubicBezTo>
                    <a:lnTo>
                      <a:pt x="370" y="1549"/>
                    </a:lnTo>
                    <a:cubicBezTo>
                      <a:pt x="393" y="1715"/>
                      <a:pt x="453" y="1870"/>
                      <a:pt x="548" y="1989"/>
                    </a:cubicBezTo>
                    <a:lnTo>
                      <a:pt x="393" y="2132"/>
                    </a:lnTo>
                    <a:cubicBezTo>
                      <a:pt x="334" y="2191"/>
                      <a:pt x="334" y="2311"/>
                      <a:pt x="393" y="2370"/>
                    </a:cubicBezTo>
                    <a:cubicBezTo>
                      <a:pt x="429" y="2406"/>
                      <a:pt x="477" y="2418"/>
                      <a:pt x="512" y="2418"/>
                    </a:cubicBezTo>
                    <a:cubicBezTo>
                      <a:pt x="560" y="2418"/>
                      <a:pt x="608" y="2394"/>
                      <a:pt x="632" y="2370"/>
                    </a:cubicBezTo>
                    <a:lnTo>
                      <a:pt x="786" y="2227"/>
                    </a:lnTo>
                    <a:cubicBezTo>
                      <a:pt x="905" y="2311"/>
                      <a:pt x="1048" y="2370"/>
                      <a:pt x="1215" y="2406"/>
                    </a:cubicBezTo>
                    <a:lnTo>
                      <a:pt x="1215" y="2608"/>
                    </a:lnTo>
                    <a:cubicBezTo>
                      <a:pt x="1215" y="2703"/>
                      <a:pt x="1286" y="2775"/>
                      <a:pt x="1382" y="2775"/>
                    </a:cubicBezTo>
                    <a:cubicBezTo>
                      <a:pt x="1465" y="2775"/>
                      <a:pt x="1548" y="2703"/>
                      <a:pt x="1548" y="2608"/>
                    </a:cubicBezTo>
                    <a:lnTo>
                      <a:pt x="1548" y="2430"/>
                    </a:lnTo>
                    <a:cubicBezTo>
                      <a:pt x="1703" y="2394"/>
                      <a:pt x="1846" y="2346"/>
                      <a:pt x="1977" y="2251"/>
                    </a:cubicBezTo>
                    <a:lnTo>
                      <a:pt x="2120" y="2394"/>
                    </a:lnTo>
                    <a:cubicBezTo>
                      <a:pt x="2156" y="2430"/>
                      <a:pt x="2203" y="2442"/>
                      <a:pt x="2239" y="2442"/>
                    </a:cubicBezTo>
                    <a:cubicBezTo>
                      <a:pt x="2286" y="2442"/>
                      <a:pt x="2334" y="2430"/>
                      <a:pt x="2358" y="2394"/>
                    </a:cubicBezTo>
                    <a:cubicBezTo>
                      <a:pt x="2417" y="2346"/>
                      <a:pt x="2441" y="2215"/>
                      <a:pt x="2358" y="2156"/>
                    </a:cubicBezTo>
                    <a:lnTo>
                      <a:pt x="2215" y="2013"/>
                    </a:lnTo>
                    <a:cubicBezTo>
                      <a:pt x="2298" y="1882"/>
                      <a:pt x="2358" y="1727"/>
                      <a:pt x="2394" y="1584"/>
                    </a:cubicBezTo>
                    <a:lnTo>
                      <a:pt x="2596" y="1584"/>
                    </a:lnTo>
                    <a:cubicBezTo>
                      <a:pt x="2691" y="1584"/>
                      <a:pt x="2763" y="1501"/>
                      <a:pt x="2763" y="1418"/>
                    </a:cubicBezTo>
                    <a:cubicBezTo>
                      <a:pt x="2763" y="1299"/>
                      <a:pt x="2691" y="1227"/>
                      <a:pt x="2608" y="1227"/>
                    </a:cubicBezTo>
                    <a:lnTo>
                      <a:pt x="2394" y="1227"/>
                    </a:lnTo>
                    <a:cubicBezTo>
                      <a:pt x="2370" y="1060"/>
                      <a:pt x="2310" y="906"/>
                      <a:pt x="2215" y="798"/>
                    </a:cubicBezTo>
                    <a:lnTo>
                      <a:pt x="2370" y="644"/>
                    </a:lnTo>
                    <a:cubicBezTo>
                      <a:pt x="2417" y="584"/>
                      <a:pt x="2417" y="465"/>
                      <a:pt x="2370" y="406"/>
                    </a:cubicBezTo>
                    <a:cubicBezTo>
                      <a:pt x="2340" y="376"/>
                      <a:pt x="2292" y="361"/>
                      <a:pt x="2245" y="361"/>
                    </a:cubicBezTo>
                    <a:cubicBezTo>
                      <a:pt x="2197" y="361"/>
                      <a:pt x="2150" y="376"/>
                      <a:pt x="2120" y="406"/>
                    </a:cubicBezTo>
                    <a:lnTo>
                      <a:pt x="1977" y="560"/>
                    </a:lnTo>
                    <a:cubicBezTo>
                      <a:pt x="1858" y="465"/>
                      <a:pt x="1715" y="406"/>
                      <a:pt x="1548" y="370"/>
                    </a:cubicBezTo>
                    <a:lnTo>
                      <a:pt x="1548" y="167"/>
                    </a:lnTo>
                    <a:cubicBezTo>
                      <a:pt x="1548" y="72"/>
                      <a:pt x="1477" y="1"/>
                      <a:pt x="13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3" name="Google Shape;13697;p67"/>
              <p:cNvSpPr/>
              <p:nvPr/>
            </p:nvSpPr>
            <p:spPr>
              <a:xfrm>
                <a:off x="2908436" y="2488059"/>
                <a:ext cx="33612" cy="3399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73" extrusionOk="0">
                    <a:moveTo>
                      <a:pt x="525" y="346"/>
                    </a:moveTo>
                    <a:cubicBezTo>
                      <a:pt x="632" y="346"/>
                      <a:pt x="715" y="430"/>
                      <a:pt x="715" y="537"/>
                    </a:cubicBezTo>
                    <a:cubicBezTo>
                      <a:pt x="715" y="632"/>
                      <a:pt x="632" y="727"/>
                      <a:pt x="525" y="727"/>
                    </a:cubicBezTo>
                    <a:cubicBezTo>
                      <a:pt x="417" y="727"/>
                      <a:pt x="334" y="632"/>
                      <a:pt x="334" y="537"/>
                    </a:cubicBezTo>
                    <a:cubicBezTo>
                      <a:pt x="334" y="430"/>
                      <a:pt x="417" y="346"/>
                      <a:pt x="525" y="346"/>
                    </a:cubicBezTo>
                    <a:close/>
                    <a:moveTo>
                      <a:pt x="525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34"/>
                      <a:pt x="239" y="1072"/>
                      <a:pt x="525" y="1072"/>
                    </a:cubicBezTo>
                    <a:cubicBezTo>
                      <a:pt x="810" y="1072"/>
                      <a:pt x="1048" y="834"/>
                      <a:pt x="1048" y="537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1493298" y="3683939"/>
            <a:ext cx="5567998" cy="718132"/>
            <a:chOff x="1493298" y="3683939"/>
            <a:chExt cx="5567998" cy="718132"/>
          </a:xfrm>
        </p:grpSpPr>
        <p:sp>
          <p:nvSpPr>
            <p:cNvPr id="46" name="Google Shape;158;p19"/>
            <p:cNvSpPr txBox="1">
              <a:spLocks/>
            </p:cNvSpPr>
            <p:nvPr/>
          </p:nvSpPr>
          <p:spPr>
            <a:xfrm>
              <a:off x="2381296" y="3927460"/>
              <a:ext cx="4680000" cy="450275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dirty="0" smtClean="0">
                  <a:cs typeface="Segoe UI" panose="020B0502040204020203" pitchFamily="34" charset="0"/>
                </a:rPr>
                <a:t>Важнее контрактов</a:t>
              </a:r>
              <a:endParaRPr lang="en-US" sz="1800" dirty="0" smtClean="0">
                <a:cs typeface="Segoe UI" panose="020B0502040204020203" pitchFamily="34" charset="0"/>
              </a:endParaRPr>
            </a:p>
          </p:txBody>
        </p:sp>
        <p:sp>
          <p:nvSpPr>
            <p:cNvPr id="50" name="Google Shape;158;p19"/>
            <p:cNvSpPr txBox="1">
              <a:spLocks/>
            </p:cNvSpPr>
            <p:nvPr/>
          </p:nvSpPr>
          <p:spPr>
            <a:xfrm>
              <a:off x="2381296" y="3697099"/>
              <a:ext cx="4680000" cy="387619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b="1" dirty="0" smtClean="0">
                  <a:solidFill>
                    <a:schemeClr val="tx2"/>
                  </a:solidFill>
                  <a:cs typeface="Segoe UI" panose="020B0502040204020203" pitchFamily="34" charset="0"/>
                </a:rPr>
                <a:t>Сотрудничество</a:t>
              </a:r>
              <a:endParaRPr lang="en-US" sz="1800" b="1" dirty="0" smtClean="0">
                <a:solidFill>
                  <a:schemeClr val="tx2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1084" name="Google Shape;13715;p67"/>
            <p:cNvGrpSpPr/>
            <p:nvPr/>
          </p:nvGrpSpPr>
          <p:grpSpPr>
            <a:xfrm>
              <a:off x="1493298" y="3683939"/>
              <a:ext cx="735647" cy="718132"/>
              <a:chOff x="1303876" y="2419377"/>
              <a:chExt cx="363275" cy="354626"/>
            </a:xfrm>
            <a:solidFill>
              <a:schemeClr val="tx2"/>
            </a:solidFill>
          </p:grpSpPr>
          <p:sp>
            <p:nvSpPr>
              <p:cNvPr id="1085" name="Google Shape;13716;p67"/>
              <p:cNvSpPr/>
              <p:nvPr/>
            </p:nvSpPr>
            <p:spPr>
              <a:xfrm>
                <a:off x="1303876" y="2507701"/>
                <a:ext cx="363275" cy="266302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8406" extrusionOk="0">
                    <a:moveTo>
                      <a:pt x="3251" y="1631"/>
                    </a:moveTo>
                    <a:lnTo>
                      <a:pt x="3680" y="2060"/>
                    </a:lnTo>
                    <a:lnTo>
                      <a:pt x="2060" y="3691"/>
                    </a:lnTo>
                    <a:lnTo>
                      <a:pt x="1620" y="3262"/>
                    </a:lnTo>
                    <a:lnTo>
                      <a:pt x="3251" y="1631"/>
                    </a:lnTo>
                    <a:close/>
                    <a:moveTo>
                      <a:pt x="8156" y="1929"/>
                    </a:moveTo>
                    <a:lnTo>
                      <a:pt x="9799" y="3560"/>
                    </a:lnTo>
                    <a:lnTo>
                      <a:pt x="9371" y="3989"/>
                    </a:lnTo>
                    <a:lnTo>
                      <a:pt x="7728" y="2357"/>
                    </a:lnTo>
                    <a:lnTo>
                      <a:pt x="8156" y="1929"/>
                    </a:lnTo>
                    <a:close/>
                    <a:moveTo>
                      <a:pt x="7609" y="2715"/>
                    </a:moveTo>
                    <a:lnTo>
                      <a:pt x="9014" y="4108"/>
                    </a:lnTo>
                    <a:lnTo>
                      <a:pt x="8692" y="4405"/>
                    </a:lnTo>
                    <a:cubicBezTo>
                      <a:pt x="8656" y="4453"/>
                      <a:pt x="8621" y="4501"/>
                      <a:pt x="8597" y="4560"/>
                    </a:cubicBezTo>
                    <a:cubicBezTo>
                      <a:pt x="8561" y="4620"/>
                      <a:pt x="8549" y="4679"/>
                      <a:pt x="8549" y="4739"/>
                    </a:cubicBezTo>
                    <a:cubicBezTo>
                      <a:pt x="8537" y="4870"/>
                      <a:pt x="8490" y="4989"/>
                      <a:pt x="8383" y="5072"/>
                    </a:cubicBezTo>
                    <a:lnTo>
                      <a:pt x="7847" y="5620"/>
                    </a:lnTo>
                    <a:lnTo>
                      <a:pt x="5930" y="3691"/>
                    </a:lnTo>
                    <a:lnTo>
                      <a:pt x="6609" y="3429"/>
                    </a:lnTo>
                    <a:cubicBezTo>
                      <a:pt x="6609" y="3429"/>
                      <a:pt x="6632" y="3429"/>
                      <a:pt x="6632" y="3417"/>
                    </a:cubicBezTo>
                    <a:cubicBezTo>
                      <a:pt x="6739" y="3358"/>
                      <a:pt x="6823" y="3262"/>
                      <a:pt x="6882" y="3155"/>
                    </a:cubicBezTo>
                    <a:cubicBezTo>
                      <a:pt x="7109" y="3119"/>
                      <a:pt x="7299" y="3012"/>
                      <a:pt x="7466" y="2858"/>
                    </a:cubicBezTo>
                    <a:lnTo>
                      <a:pt x="7609" y="2715"/>
                    </a:lnTo>
                    <a:close/>
                    <a:moveTo>
                      <a:pt x="3846" y="6084"/>
                    </a:moveTo>
                    <a:lnTo>
                      <a:pt x="4120" y="6358"/>
                    </a:lnTo>
                    <a:lnTo>
                      <a:pt x="3739" y="6727"/>
                    </a:lnTo>
                    <a:lnTo>
                      <a:pt x="3656" y="6822"/>
                    </a:lnTo>
                    <a:cubicBezTo>
                      <a:pt x="3620" y="6846"/>
                      <a:pt x="3584" y="6858"/>
                      <a:pt x="3537" y="6858"/>
                    </a:cubicBezTo>
                    <a:cubicBezTo>
                      <a:pt x="3489" y="6858"/>
                      <a:pt x="3441" y="6846"/>
                      <a:pt x="3418" y="6822"/>
                    </a:cubicBezTo>
                    <a:lnTo>
                      <a:pt x="3382" y="6787"/>
                    </a:lnTo>
                    <a:cubicBezTo>
                      <a:pt x="3322" y="6727"/>
                      <a:pt x="3322" y="6608"/>
                      <a:pt x="3382" y="6548"/>
                    </a:cubicBezTo>
                    <a:lnTo>
                      <a:pt x="3846" y="6084"/>
                    </a:lnTo>
                    <a:close/>
                    <a:moveTo>
                      <a:pt x="4334" y="6608"/>
                    </a:moveTo>
                    <a:lnTo>
                      <a:pt x="4608" y="6882"/>
                    </a:lnTo>
                    <a:lnTo>
                      <a:pt x="4311" y="7156"/>
                    </a:lnTo>
                    <a:lnTo>
                      <a:pt x="4227" y="7239"/>
                    </a:lnTo>
                    <a:cubicBezTo>
                      <a:pt x="4203" y="7263"/>
                      <a:pt x="4156" y="7275"/>
                      <a:pt x="4108" y="7275"/>
                    </a:cubicBezTo>
                    <a:cubicBezTo>
                      <a:pt x="4072" y="7275"/>
                      <a:pt x="4025" y="7263"/>
                      <a:pt x="3989" y="7239"/>
                    </a:cubicBezTo>
                    <a:lnTo>
                      <a:pt x="3965" y="7203"/>
                    </a:lnTo>
                    <a:cubicBezTo>
                      <a:pt x="3906" y="7144"/>
                      <a:pt x="3906" y="7037"/>
                      <a:pt x="3965" y="6977"/>
                    </a:cubicBezTo>
                    <a:lnTo>
                      <a:pt x="4334" y="6608"/>
                    </a:lnTo>
                    <a:close/>
                    <a:moveTo>
                      <a:pt x="4858" y="7096"/>
                    </a:moveTo>
                    <a:lnTo>
                      <a:pt x="5132" y="7370"/>
                    </a:lnTo>
                    <a:lnTo>
                      <a:pt x="4954" y="7537"/>
                    </a:lnTo>
                    <a:lnTo>
                      <a:pt x="4811" y="7668"/>
                    </a:lnTo>
                    <a:cubicBezTo>
                      <a:pt x="4781" y="7697"/>
                      <a:pt x="4742" y="7712"/>
                      <a:pt x="4704" y="7712"/>
                    </a:cubicBezTo>
                    <a:cubicBezTo>
                      <a:pt x="4665" y="7712"/>
                      <a:pt x="4626" y="7697"/>
                      <a:pt x="4596" y="7668"/>
                    </a:cubicBezTo>
                    <a:lnTo>
                      <a:pt x="4549" y="7620"/>
                    </a:lnTo>
                    <a:cubicBezTo>
                      <a:pt x="4513" y="7596"/>
                      <a:pt x="4501" y="7549"/>
                      <a:pt x="4501" y="7513"/>
                    </a:cubicBezTo>
                    <a:cubicBezTo>
                      <a:pt x="4501" y="7477"/>
                      <a:pt x="4513" y="7441"/>
                      <a:pt x="4549" y="7418"/>
                    </a:cubicBezTo>
                    <a:lnTo>
                      <a:pt x="4858" y="7096"/>
                    </a:lnTo>
                    <a:close/>
                    <a:moveTo>
                      <a:pt x="3811" y="2417"/>
                    </a:moveTo>
                    <a:lnTo>
                      <a:pt x="3965" y="2560"/>
                    </a:lnTo>
                    <a:cubicBezTo>
                      <a:pt x="4181" y="2776"/>
                      <a:pt x="4462" y="2894"/>
                      <a:pt x="4756" y="2894"/>
                    </a:cubicBezTo>
                    <a:cubicBezTo>
                      <a:pt x="4771" y="2894"/>
                      <a:pt x="4785" y="2894"/>
                      <a:pt x="4799" y="2893"/>
                    </a:cubicBezTo>
                    <a:cubicBezTo>
                      <a:pt x="5394" y="2858"/>
                      <a:pt x="6168" y="2798"/>
                      <a:pt x="6549" y="2703"/>
                    </a:cubicBezTo>
                    <a:cubicBezTo>
                      <a:pt x="6573" y="2715"/>
                      <a:pt x="6597" y="2738"/>
                      <a:pt x="6609" y="2774"/>
                    </a:cubicBezTo>
                    <a:cubicBezTo>
                      <a:pt x="6632" y="2834"/>
                      <a:pt x="6632" y="2893"/>
                      <a:pt x="6597" y="2953"/>
                    </a:cubicBezTo>
                    <a:cubicBezTo>
                      <a:pt x="6573" y="3024"/>
                      <a:pt x="6525" y="3084"/>
                      <a:pt x="6466" y="3119"/>
                    </a:cubicBezTo>
                    <a:lnTo>
                      <a:pt x="5561" y="3489"/>
                    </a:lnTo>
                    <a:cubicBezTo>
                      <a:pt x="5501" y="3500"/>
                      <a:pt x="5466" y="3560"/>
                      <a:pt x="5454" y="3608"/>
                    </a:cubicBezTo>
                    <a:cubicBezTo>
                      <a:pt x="5442" y="3667"/>
                      <a:pt x="5454" y="3727"/>
                      <a:pt x="5501" y="3750"/>
                    </a:cubicBezTo>
                    <a:lnTo>
                      <a:pt x="7716" y="5977"/>
                    </a:lnTo>
                    <a:lnTo>
                      <a:pt x="8013" y="6275"/>
                    </a:lnTo>
                    <a:cubicBezTo>
                      <a:pt x="8097" y="6346"/>
                      <a:pt x="8097" y="6453"/>
                      <a:pt x="8025" y="6513"/>
                    </a:cubicBezTo>
                    <a:lnTo>
                      <a:pt x="8002" y="6537"/>
                    </a:lnTo>
                    <a:cubicBezTo>
                      <a:pt x="7972" y="6566"/>
                      <a:pt x="7927" y="6581"/>
                      <a:pt x="7882" y="6581"/>
                    </a:cubicBezTo>
                    <a:cubicBezTo>
                      <a:pt x="7838" y="6581"/>
                      <a:pt x="7793" y="6566"/>
                      <a:pt x="7763" y="6537"/>
                    </a:cubicBezTo>
                    <a:lnTo>
                      <a:pt x="7668" y="6453"/>
                    </a:lnTo>
                    <a:lnTo>
                      <a:pt x="5775" y="4560"/>
                    </a:lnTo>
                    <a:cubicBezTo>
                      <a:pt x="5745" y="4530"/>
                      <a:pt x="5701" y="4515"/>
                      <a:pt x="5656" y="4515"/>
                    </a:cubicBezTo>
                    <a:cubicBezTo>
                      <a:pt x="5611" y="4515"/>
                      <a:pt x="5567" y="4530"/>
                      <a:pt x="5537" y="4560"/>
                    </a:cubicBezTo>
                    <a:cubicBezTo>
                      <a:pt x="5477" y="4620"/>
                      <a:pt x="5477" y="4739"/>
                      <a:pt x="5537" y="4798"/>
                    </a:cubicBezTo>
                    <a:lnTo>
                      <a:pt x="7430" y="6691"/>
                    </a:lnTo>
                    <a:cubicBezTo>
                      <a:pt x="7490" y="6751"/>
                      <a:pt x="7490" y="6846"/>
                      <a:pt x="7430" y="6906"/>
                    </a:cubicBezTo>
                    <a:lnTo>
                      <a:pt x="7406" y="6941"/>
                    </a:lnTo>
                    <a:cubicBezTo>
                      <a:pt x="7376" y="6971"/>
                      <a:pt x="7335" y="6986"/>
                      <a:pt x="7293" y="6986"/>
                    </a:cubicBezTo>
                    <a:cubicBezTo>
                      <a:pt x="7251" y="6986"/>
                      <a:pt x="7210" y="6971"/>
                      <a:pt x="7180" y="6941"/>
                    </a:cubicBezTo>
                    <a:lnTo>
                      <a:pt x="7120" y="6882"/>
                    </a:lnTo>
                    <a:lnTo>
                      <a:pt x="5120" y="4882"/>
                    </a:lnTo>
                    <a:cubicBezTo>
                      <a:pt x="5096" y="4852"/>
                      <a:pt x="5055" y="4837"/>
                      <a:pt x="5010" y="4837"/>
                    </a:cubicBezTo>
                    <a:cubicBezTo>
                      <a:pt x="4965" y="4837"/>
                      <a:pt x="4918" y="4852"/>
                      <a:pt x="4882" y="4882"/>
                    </a:cubicBezTo>
                    <a:cubicBezTo>
                      <a:pt x="4823" y="4941"/>
                      <a:pt x="4823" y="5060"/>
                      <a:pt x="4882" y="5120"/>
                    </a:cubicBezTo>
                    <a:lnTo>
                      <a:pt x="6882" y="7120"/>
                    </a:lnTo>
                    <a:cubicBezTo>
                      <a:pt x="6906" y="7144"/>
                      <a:pt x="6930" y="7191"/>
                      <a:pt x="6930" y="7227"/>
                    </a:cubicBezTo>
                    <a:cubicBezTo>
                      <a:pt x="6930" y="7251"/>
                      <a:pt x="6906" y="7299"/>
                      <a:pt x="6882" y="7322"/>
                    </a:cubicBezTo>
                    <a:lnTo>
                      <a:pt x="6835" y="7370"/>
                    </a:lnTo>
                    <a:cubicBezTo>
                      <a:pt x="6805" y="7400"/>
                      <a:pt x="6763" y="7415"/>
                      <a:pt x="6722" y="7415"/>
                    </a:cubicBezTo>
                    <a:cubicBezTo>
                      <a:pt x="6680" y="7415"/>
                      <a:pt x="6638" y="7400"/>
                      <a:pt x="6609" y="7370"/>
                    </a:cubicBezTo>
                    <a:lnTo>
                      <a:pt x="6478" y="7239"/>
                    </a:lnTo>
                    <a:lnTo>
                      <a:pt x="4799" y="5560"/>
                    </a:lnTo>
                    <a:cubicBezTo>
                      <a:pt x="4769" y="5530"/>
                      <a:pt x="4724" y="5516"/>
                      <a:pt x="4680" y="5516"/>
                    </a:cubicBezTo>
                    <a:cubicBezTo>
                      <a:pt x="4635" y="5516"/>
                      <a:pt x="4590" y="5530"/>
                      <a:pt x="4561" y="5560"/>
                    </a:cubicBezTo>
                    <a:cubicBezTo>
                      <a:pt x="4501" y="5620"/>
                      <a:pt x="4501" y="5739"/>
                      <a:pt x="4561" y="5798"/>
                    </a:cubicBezTo>
                    <a:lnTo>
                      <a:pt x="6239" y="7477"/>
                    </a:lnTo>
                    <a:cubicBezTo>
                      <a:pt x="6275" y="7501"/>
                      <a:pt x="6287" y="7537"/>
                      <a:pt x="6287" y="7584"/>
                    </a:cubicBezTo>
                    <a:cubicBezTo>
                      <a:pt x="6287" y="7620"/>
                      <a:pt x="6275" y="7656"/>
                      <a:pt x="6239" y="7680"/>
                    </a:cubicBezTo>
                    <a:lnTo>
                      <a:pt x="6180" y="7739"/>
                    </a:lnTo>
                    <a:cubicBezTo>
                      <a:pt x="6150" y="7769"/>
                      <a:pt x="6114" y="7784"/>
                      <a:pt x="6080" y="7784"/>
                    </a:cubicBezTo>
                    <a:cubicBezTo>
                      <a:pt x="6046" y="7784"/>
                      <a:pt x="6013" y="7769"/>
                      <a:pt x="5989" y="7739"/>
                    </a:cubicBezTo>
                    <a:lnTo>
                      <a:pt x="3037" y="4798"/>
                    </a:lnTo>
                    <a:cubicBezTo>
                      <a:pt x="2953" y="4703"/>
                      <a:pt x="2894" y="4584"/>
                      <a:pt x="2882" y="4453"/>
                    </a:cubicBezTo>
                    <a:cubicBezTo>
                      <a:pt x="2882" y="4393"/>
                      <a:pt x="2858" y="4334"/>
                      <a:pt x="2834" y="4274"/>
                    </a:cubicBezTo>
                    <a:cubicBezTo>
                      <a:pt x="2799" y="4215"/>
                      <a:pt x="2775" y="4167"/>
                      <a:pt x="2727" y="4131"/>
                    </a:cubicBezTo>
                    <a:lnTo>
                      <a:pt x="2418" y="3810"/>
                    </a:lnTo>
                    <a:lnTo>
                      <a:pt x="3811" y="2417"/>
                    </a:lnTo>
                    <a:close/>
                    <a:moveTo>
                      <a:pt x="5370" y="7572"/>
                    </a:moveTo>
                    <a:lnTo>
                      <a:pt x="5632" y="7846"/>
                    </a:lnTo>
                    <a:lnTo>
                      <a:pt x="5454" y="8025"/>
                    </a:lnTo>
                    <a:cubicBezTo>
                      <a:pt x="5430" y="8061"/>
                      <a:pt x="5394" y="8072"/>
                      <a:pt x="5346" y="8072"/>
                    </a:cubicBezTo>
                    <a:cubicBezTo>
                      <a:pt x="5311" y="8072"/>
                      <a:pt x="5275" y="8049"/>
                      <a:pt x="5251" y="8025"/>
                    </a:cubicBezTo>
                    <a:lnTo>
                      <a:pt x="5192" y="7965"/>
                    </a:lnTo>
                    <a:cubicBezTo>
                      <a:pt x="5156" y="7941"/>
                      <a:pt x="5144" y="7906"/>
                      <a:pt x="5144" y="7858"/>
                    </a:cubicBezTo>
                    <a:cubicBezTo>
                      <a:pt x="5144" y="7822"/>
                      <a:pt x="5156" y="7787"/>
                      <a:pt x="5192" y="7751"/>
                    </a:cubicBezTo>
                    <a:lnTo>
                      <a:pt x="5370" y="7572"/>
                    </a:lnTo>
                    <a:close/>
                    <a:moveTo>
                      <a:pt x="2251" y="0"/>
                    </a:moveTo>
                    <a:cubicBezTo>
                      <a:pt x="2203" y="0"/>
                      <a:pt x="2167" y="12"/>
                      <a:pt x="2132" y="48"/>
                    </a:cubicBezTo>
                    <a:lnTo>
                      <a:pt x="1394" y="786"/>
                    </a:lnTo>
                    <a:cubicBezTo>
                      <a:pt x="1334" y="845"/>
                      <a:pt x="1334" y="964"/>
                      <a:pt x="1394" y="1024"/>
                    </a:cubicBezTo>
                    <a:cubicBezTo>
                      <a:pt x="1423" y="1054"/>
                      <a:pt x="1468" y="1069"/>
                      <a:pt x="1513" y="1069"/>
                    </a:cubicBezTo>
                    <a:cubicBezTo>
                      <a:pt x="1557" y="1069"/>
                      <a:pt x="1602" y="1054"/>
                      <a:pt x="1632" y="1024"/>
                    </a:cubicBezTo>
                    <a:lnTo>
                      <a:pt x="2251" y="405"/>
                    </a:lnTo>
                    <a:lnTo>
                      <a:pt x="3156" y="1310"/>
                    </a:lnTo>
                    <a:lnTo>
                      <a:pt x="1334" y="3143"/>
                    </a:lnTo>
                    <a:lnTo>
                      <a:pt x="417" y="2238"/>
                    </a:lnTo>
                    <a:lnTo>
                      <a:pt x="1155" y="1500"/>
                    </a:lnTo>
                    <a:cubicBezTo>
                      <a:pt x="1215" y="1441"/>
                      <a:pt x="1215" y="1322"/>
                      <a:pt x="1155" y="1262"/>
                    </a:cubicBezTo>
                    <a:cubicBezTo>
                      <a:pt x="1126" y="1232"/>
                      <a:pt x="1081" y="1217"/>
                      <a:pt x="1036" y="1217"/>
                    </a:cubicBezTo>
                    <a:cubicBezTo>
                      <a:pt x="992" y="1217"/>
                      <a:pt x="947" y="1232"/>
                      <a:pt x="917" y="1262"/>
                    </a:cubicBezTo>
                    <a:lnTo>
                      <a:pt x="60" y="2119"/>
                    </a:lnTo>
                    <a:cubicBezTo>
                      <a:pt x="1" y="2179"/>
                      <a:pt x="1" y="2298"/>
                      <a:pt x="60" y="2357"/>
                    </a:cubicBezTo>
                    <a:lnTo>
                      <a:pt x="1191" y="3489"/>
                    </a:lnTo>
                    <a:cubicBezTo>
                      <a:pt x="1227" y="3512"/>
                      <a:pt x="1275" y="3524"/>
                      <a:pt x="1310" y="3524"/>
                    </a:cubicBezTo>
                    <a:cubicBezTo>
                      <a:pt x="1346" y="3524"/>
                      <a:pt x="1370" y="3512"/>
                      <a:pt x="1405" y="3500"/>
                    </a:cubicBezTo>
                    <a:lnTo>
                      <a:pt x="1953" y="4048"/>
                    </a:lnTo>
                    <a:cubicBezTo>
                      <a:pt x="1989" y="4084"/>
                      <a:pt x="2025" y="4096"/>
                      <a:pt x="2072" y="4096"/>
                    </a:cubicBezTo>
                    <a:cubicBezTo>
                      <a:pt x="2120" y="4096"/>
                      <a:pt x="2167" y="4084"/>
                      <a:pt x="2191" y="4048"/>
                    </a:cubicBezTo>
                    <a:lnTo>
                      <a:pt x="2501" y="4358"/>
                    </a:lnTo>
                    <a:cubicBezTo>
                      <a:pt x="2525" y="4382"/>
                      <a:pt x="2537" y="4393"/>
                      <a:pt x="2537" y="4405"/>
                    </a:cubicBezTo>
                    <a:cubicBezTo>
                      <a:pt x="2548" y="4417"/>
                      <a:pt x="2548" y="4453"/>
                      <a:pt x="2548" y="4465"/>
                    </a:cubicBezTo>
                    <a:cubicBezTo>
                      <a:pt x="2560" y="4679"/>
                      <a:pt x="2656" y="4882"/>
                      <a:pt x="2799" y="5036"/>
                    </a:cubicBezTo>
                    <a:lnTo>
                      <a:pt x="3632" y="5870"/>
                    </a:lnTo>
                    <a:lnTo>
                      <a:pt x="3180" y="6322"/>
                    </a:lnTo>
                    <a:cubicBezTo>
                      <a:pt x="2977" y="6525"/>
                      <a:pt x="2977" y="6846"/>
                      <a:pt x="3180" y="7037"/>
                    </a:cubicBezTo>
                    <a:lnTo>
                      <a:pt x="3203" y="7072"/>
                    </a:lnTo>
                    <a:cubicBezTo>
                      <a:pt x="3299" y="7156"/>
                      <a:pt x="3430" y="7215"/>
                      <a:pt x="3561" y="7215"/>
                    </a:cubicBezTo>
                    <a:lnTo>
                      <a:pt x="3632" y="7215"/>
                    </a:lnTo>
                    <a:cubicBezTo>
                      <a:pt x="3656" y="7310"/>
                      <a:pt x="3691" y="7382"/>
                      <a:pt x="3775" y="7453"/>
                    </a:cubicBezTo>
                    <a:lnTo>
                      <a:pt x="3799" y="7489"/>
                    </a:lnTo>
                    <a:cubicBezTo>
                      <a:pt x="3894" y="7572"/>
                      <a:pt x="4025" y="7632"/>
                      <a:pt x="4156" y="7632"/>
                    </a:cubicBezTo>
                    <a:lnTo>
                      <a:pt x="4203" y="7632"/>
                    </a:lnTo>
                    <a:cubicBezTo>
                      <a:pt x="4215" y="7727"/>
                      <a:pt x="4263" y="7811"/>
                      <a:pt x="4334" y="7870"/>
                    </a:cubicBezTo>
                    <a:lnTo>
                      <a:pt x="4382" y="7918"/>
                    </a:lnTo>
                    <a:cubicBezTo>
                      <a:pt x="4475" y="8011"/>
                      <a:pt x="4593" y="8062"/>
                      <a:pt x="4713" y="8062"/>
                    </a:cubicBezTo>
                    <a:cubicBezTo>
                      <a:pt x="4762" y="8062"/>
                      <a:pt x="4810" y="8054"/>
                      <a:pt x="4858" y="8037"/>
                    </a:cubicBezTo>
                    <a:cubicBezTo>
                      <a:pt x="4882" y="8096"/>
                      <a:pt x="4918" y="8156"/>
                      <a:pt x="4977" y="8215"/>
                    </a:cubicBezTo>
                    <a:lnTo>
                      <a:pt x="5037" y="8275"/>
                    </a:lnTo>
                    <a:cubicBezTo>
                      <a:pt x="5120" y="8370"/>
                      <a:pt x="5239" y="8406"/>
                      <a:pt x="5382" y="8406"/>
                    </a:cubicBezTo>
                    <a:cubicBezTo>
                      <a:pt x="5513" y="8406"/>
                      <a:pt x="5632" y="8370"/>
                      <a:pt x="5716" y="8275"/>
                    </a:cubicBezTo>
                    <a:lnTo>
                      <a:pt x="5918" y="8084"/>
                    </a:lnTo>
                    <a:cubicBezTo>
                      <a:pt x="5977" y="8108"/>
                      <a:pt x="6049" y="8132"/>
                      <a:pt x="6120" y="8132"/>
                    </a:cubicBezTo>
                    <a:cubicBezTo>
                      <a:pt x="6239" y="8132"/>
                      <a:pt x="6358" y="8084"/>
                      <a:pt x="6466" y="7989"/>
                    </a:cubicBezTo>
                    <a:lnTo>
                      <a:pt x="6525" y="7930"/>
                    </a:lnTo>
                    <a:cubicBezTo>
                      <a:pt x="6573" y="7894"/>
                      <a:pt x="6609" y="7834"/>
                      <a:pt x="6644" y="7751"/>
                    </a:cubicBezTo>
                    <a:cubicBezTo>
                      <a:pt x="6687" y="7763"/>
                      <a:pt x="6732" y="7769"/>
                      <a:pt x="6777" y="7769"/>
                    </a:cubicBezTo>
                    <a:cubicBezTo>
                      <a:pt x="6905" y="7769"/>
                      <a:pt x="7032" y="7720"/>
                      <a:pt x="7120" y="7632"/>
                    </a:cubicBezTo>
                    <a:lnTo>
                      <a:pt x="7168" y="7596"/>
                    </a:lnTo>
                    <a:cubicBezTo>
                      <a:pt x="7240" y="7513"/>
                      <a:pt x="7287" y="7441"/>
                      <a:pt x="7299" y="7358"/>
                    </a:cubicBezTo>
                    <a:cubicBezTo>
                      <a:pt x="7313" y="7359"/>
                      <a:pt x="7327" y="7360"/>
                      <a:pt x="7341" y="7360"/>
                    </a:cubicBezTo>
                    <a:cubicBezTo>
                      <a:pt x="7470" y="7360"/>
                      <a:pt x="7597" y="7311"/>
                      <a:pt x="7704" y="7203"/>
                    </a:cubicBezTo>
                    <a:lnTo>
                      <a:pt x="7728" y="7179"/>
                    </a:lnTo>
                    <a:cubicBezTo>
                      <a:pt x="7799" y="7096"/>
                      <a:pt x="7835" y="7025"/>
                      <a:pt x="7859" y="6941"/>
                    </a:cubicBezTo>
                    <a:cubicBezTo>
                      <a:pt x="7874" y="6943"/>
                      <a:pt x="7889" y="6943"/>
                      <a:pt x="7905" y="6943"/>
                    </a:cubicBezTo>
                    <a:cubicBezTo>
                      <a:pt x="8046" y="6943"/>
                      <a:pt x="8192" y="6894"/>
                      <a:pt x="8299" y="6787"/>
                    </a:cubicBezTo>
                    <a:lnTo>
                      <a:pt x="8323" y="6763"/>
                    </a:lnTo>
                    <a:cubicBezTo>
                      <a:pt x="8514" y="6560"/>
                      <a:pt x="8514" y="6239"/>
                      <a:pt x="8323" y="6048"/>
                    </a:cubicBezTo>
                    <a:lnTo>
                      <a:pt x="8144" y="5870"/>
                    </a:lnTo>
                    <a:lnTo>
                      <a:pt x="8680" y="5334"/>
                    </a:lnTo>
                    <a:cubicBezTo>
                      <a:pt x="8835" y="5179"/>
                      <a:pt x="8918" y="4989"/>
                      <a:pt x="8930" y="4763"/>
                    </a:cubicBezTo>
                    <a:cubicBezTo>
                      <a:pt x="8930" y="4751"/>
                      <a:pt x="8930" y="4715"/>
                      <a:pt x="8954" y="4703"/>
                    </a:cubicBezTo>
                    <a:cubicBezTo>
                      <a:pt x="8966" y="4691"/>
                      <a:pt x="8966" y="4679"/>
                      <a:pt x="8978" y="4655"/>
                    </a:cubicBezTo>
                    <a:lnTo>
                      <a:pt x="9287" y="4346"/>
                    </a:lnTo>
                    <a:cubicBezTo>
                      <a:pt x="9323" y="4382"/>
                      <a:pt x="9371" y="4393"/>
                      <a:pt x="9406" y="4393"/>
                    </a:cubicBezTo>
                    <a:cubicBezTo>
                      <a:pt x="9454" y="4393"/>
                      <a:pt x="9502" y="4382"/>
                      <a:pt x="9526" y="4346"/>
                    </a:cubicBezTo>
                    <a:lnTo>
                      <a:pt x="10085" y="3798"/>
                    </a:lnTo>
                    <a:cubicBezTo>
                      <a:pt x="10109" y="3810"/>
                      <a:pt x="10145" y="3822"/>
                      <a:pt x="10168" y="3822"/>
                    </a:cubicBezTo>
                    <a:cubicBezTo>
                      <a:pt x="10216" y="3822"/>
                      <a:pt x="10264" y="3810"/>
                      <a:pt x="10288" y="3786"/>
                    </a:cubicBezTo>
                    <a:lnTo>
                      <a:pt x="11419" y="2655"/>
                    </a:lnTo>
                    <a:cubicBezTo>
                      <a:pt x="11466" y="2560"/>
                      <a:pt x="11466" y="2465"/>
                      <a:pt x="11395" y="2393"/>
                    </a:cubicBezTo>
                    <a:lnTo>
                      <a:pt x="10490" y="1488"/>
                    </a:lnTo>
                    <a:cubicBezTo>
                      <a:pt x="10460" y="1459"/>
                      <a:pt x="10416" y="1444"/>
                      <a:pt x="10369" y="1444"/>
                    </a:cubicBezTo>
                    <a:cubicBezTo>
                      <a:pt x="10323" y="1444"/>
                      <a:pt x="10276" y="1459"/>
                      <a:pt x="10240" y="1488"/>
                    </a:cubicBezTo>
                    <a:cubicBezTo>
                      <a:pt x="10180" y="1548"/>
                      <a:pt x="10180" y="1667"/>
                      <a:pt x="10240" y="1726"/>
                    </a:cubicBezTo>
                    <a:lnTo>
                      <a:pt x="11038" y="2512"/>
                    </a:lnTo>
                    <a:lnTo>
                      <a:pt x="10121" y="3429"/>
                    </a:lnTo>
                    <a:lnTo>
                      <a:pt x="8299" y="1595"/>
                    </a:lnTo>
                    <a:lnTo>
                      <a:pt x="9204" y="691"/>
                    </a:lnTo>
                    <a:lnTo>
                      <a:pt x="9787" y="1262"/>
                    </a:lnTo>
                    <a:cubicBezTo>
                      <a:pt x="9817" y="1292"/>
                      <a:pt x="9862" y="1307"/>
                      <a:pt x="9907" y="1307"/>
                    </a:cubicBezTo>
                    <a:cubicBezTo>
                      <a:pt x="9951" y="1307"/>
                      <a:pt x="9996" y="1292"/>
                      <a:pt x="10026" y="1262"/>
                    </a:cubicBezTo>
                    <a:cubicBezTo>
                      <a:pt x="10085" y="1203"/>
                      <a:pt x="10085" y="1083"/>
                      <a:pt x="10026" y="1024"/>
                    </a:cubicBezTo>
                    <a:lnTo>
                      <a:pt x="9323" y="333"/>
                    </a:lnTo>
                    <a:cubicBezTo>
                      <a:pt x="9287" y="298"/>
                      <a:pt x="9252" y="286"/>
                      <a:pt x="9204" y="286"/>
                    </a:cubicBezTo>
                    <a:cubicBezTo>
                      <a:pt x="9156" y="286"/>
                      <a:pt x="9109" y="298"/>
                      <a:pt x="9085" y="333"/>
                    </a:cubicBezTo>
                    <a:lnTo>
                      <a:pt x="7954" y="1464"/>
                    </a:lnTo>
                    <a:cubicBezTo>
                      <a:pt x="7894" y="1524"/>
                      <a:pt x="7894" y="1607"/>
                      <a:pt x="7942" y="1667"/>
                    </a:cubicBezTo>
                    <a:lnTo>
                      <a:pt x="7382" y="2215"/>
                    </a:lnTo>
                    <a:cubicBezTo>
                      <a:pt x="7359" y="2250"/>
                      <a:pt x="7347" y="2298"/>
                      <a:pt x="7347" y="2334"/>
                    </a:cubicBezTo>
                    <a:cubicBezTo>
                      <a:pt x="7347" y="2381"/>
                      <a:pt x="7359" y="2429"/>
                      <a:pt x="7382" y="2453"/>
                    </a:cubicBezTo>
                    <a:lnTo>
                      <a:pt x="7240" y="2607"/>
                    </a:lnTo>
                    <a:cubicBezTo>
                      <a:pt x="7168" y="2679"/>
                      <a:pt x="7073" y="2738"/>
                      <a:pt x="6966" y="2786"/>
                    </a:cubicBezTo>
                    <a:cubicBezTo>
                      <a:pt x="6966" y="2738"/>
                      <a:pt x="6954" y="2691"/>
                      <a:pt x="6942" y="2655"/>
                    </a:cubicBezTo>
                    <a:cubicBezTo>
                      <a:pt x="6942" y="2631"/>
                      <a:pt x="6930" y="2619"/>
                      <a:pt x="6930" y="2607"/>
                    </a:cubicBezTo>
                    <a:cubicBezTo>
                      <a:pt x="6849" y="2476"/>
                      <a:pt x="6734" y="2344"/>
                      <a:pt x="6599" y="2344"/>
                    </a:cubicBezTo>
                    <a:cubicBezTo>
                      <a:pt x="6575" y="2344"/>
                      <a:pt x="6550" y="2349"/>
                      <a:pt x="6525" y="2357"/>
                    </a:cubicBezTo>
                    <a:cubicBezTo>
                      <a:pt x="6275" y="2441"/>
                      <a:pt x="5644" y="2500"/>
                      <a:pt x="4799" y="2548"/>
                    </a:cubicBezTo>
                    <a:cubicBezTo>
                      <a:pt x="4785" y="2549"/>
                      <a:pt x="4770" y="2549"/>
                      <a:pt x="4756" y="2549"/>
                    </a:cubicBezTo>
                    <a:cubicBezTo>
                      <a:pt x="4547" y="2549"/>
                      <a:pt x="4360" y="2467"/>
                      <a:pt x="4215" y="2322"/>
                    </a:cubicBezTo>
                    <a:lnTo>
                      <a:pt x="4072" y="2179"/>
                    </a:lnTo>
                    <a:cubicBezTo>
                      <a:pt x="4132" y="2119"/>
                      <a:pt x="4132" y="2000"/>
                      <a:pt x="4072" y="1941"/>
                    </a:cubicBezTo>
                    <a:lnTo>
                      <a:pt x="3513" y="1381"/>
                    </a:lnTo>
                    <a:cubicBezTo>
                      <a:pt x="3561" y="1322"/>
                      <a:pt x="3561" y="1238"/>
                      <a:pt x="3501" y="1179"/>
                    </a:cubicBezTo>
                    <a:lnTo>
                      <a:pt x="2370" y="48"/>
                    </a:lnTo>
                    <a:cubicBezTo>
                      <a:pt x="2346" y="12"/>
                      <a:pt x="2298" y="0"/>
                      <a:pt x="22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6" name="Google Shape;13717;p67"/>
              <p:cNvSpPr/>
              <p:nvPr/>
            </p:nvSpPr>
            <p:spPr>
              <a:xfrm>
                <a:off x="1399296" y="2419377"/>
                <a:ext cx="172054" cy="104924"/>
              </a:xfrm>
              <a:custGeom>
                <a:avLst/>
                <a:gdLst/>
                <a:ahLst/>
                <a:cxnLst/>
                <a:rect l="l" t="t" r="r" b="b"/>
                <a:pathLst>
                  <a:path w="5431" h="3312" extrusionOk="0">
                    <a:moveTo>
                      <a:pt x="1561" y="323"/>
                    </a:moveTo>
                    <a:cubicBezTo>
                      <a:pt x="1787" y="323"/>
                      <a:pt x="2013" y="395"/>
                      <a:pt x="2215" y="514"/>
                    </a:cubicBezTo>
                    <a:cubicBezTo>
                      <a:pt x="2751" y="883"/>
                      <a:pt x="2894" y="1609"/>
                      <a:pt x="2537" y="2157"/>
                    </a:cubicBezTo>
                    <a:cubicBezTo>
                      <a:pt x="2313" y="2493"/>
                      <a:pt x="1942" y="2675"/>
                      <a:pt x="1558" y="2675"/>
                    </a:cubicBezTo>
                    <a:cubicBezTo>
                      <a:pt x="1452" y="2675"/>
                      <a:pt x="1345" y="2662"/>
                      <a:pt x="1239" y="2633"/>
                    </a:cubicBezTo>
                    <a:cubicBezTo>
                      <a:pt x="1218" y="2623"/>
                      <a:pt x="1201" y="2617"/>
                      <a:pt x="1185" y="2617"/>
                    </a:cubicBezTo>
                    <a:cubicBezTo>
                      <a:pt x="1165" y="2617"/>
                      <a:pt x="1146" y="2625"/>
                      <a:pt x="1120" y="2645"/>
                    </a:cubicBezTo>
                    <a:lnTo>
                      <a:pt x="656" y="2871"/>
                    </a:lnTo>
                    <a:lnTo>
                      <a:pt x="656" y="2871"/>
                    </a:lnTo>
                    <a:lnTo>
                      <a:pt x="679" y="2347"/>
                    </a:lnTo>
                    <a:cubicBezTo>
                      <a:pt x="679" y="2300"/>
                      <a:pt x="668" y="2276"/>
                      <a:pt x="656" y="2228"/>
                    </a:cubicBezTo>
                    <a:cubicBezTo>
                      <a:pt x="346" y="1824"/>
                      <a:pt x="310" y="1276"/>
                      <a:pt x="596" y="847"/>
                    </a:cubicBezTo>
                    <a:cubicBezTo>
                      <a:pt x="775" y="585"/>
                      <a:pt x="1025" y="407"/>
                      <a:pt x="1346" y="347"/>
                    </a:cubicBezTo>
                    <a:cubicBezTo>
                      <a:pt x="1418" y="335"/>
                      <a:pt x="1489" y="323"/>
                      <a:pt x="1561" y="323"/>
                    </a:cubicBezTo>
                    <a:close/>
                    <a:moveTo>
                      <a:pt x="3883" y="0"/>
                    </a:moveTo>
                    <a:cubicBezTo>
                      <a:pt x="3588" y="0"/>
                      <a:pt x="3291" y="87"/>
                      <a:pt x="3037" y="264"/>
                    </a:cubicBezTo>
                    <a:cubicBezTo>
                      <a:pt x="2942" y="323"/>
                      <a:pt x="2858" y="395"/>
                      <a:pt x="2787" y="478"/>
                    </a:cubicBezTo>
                    <a:lnTo>
                      <a:pt x="2739" y="526"/>
                    </a:lnTo>
                    <a:cubicBezTo>
                      <a:pt x="2644" y="419"/>
                      <a:pt x="2549" y="335"/>
                      <a:pt x="2442" y="264"/>
                    </a:cubicBezTo>
                    <a:cubicBezTo>
                      <a:pt x="2191" y="94"/>
                      <a:pt x="1906" y="11"/>
                      <a:pt x="1608" y="11"/>
                    </a:cubicBezTo>
                    <a:cubicBezTo>
                      <a:pt x="1510" y="11"/>
                      <a:pt x="1411" y="20"/>
                      <a:pt x="1311" y="38"/>
                    </a:cubicBezTo>
                    <a:cubicBezTo>
                      <a:pt x="906" y="109"/>
                      <a:pt x="584" y="347"/>
                      <a:pt x="358" y="681"/>
                    </a:cubicBezTo>
                    <a:cubicBezTo>
                      <a:pt x="1" y="1193"/>
                      <a:pt x="13" y="1883"/>
                      <a:pt x="382" y="2407"/>
                    </a:cubicBezTo>
                    <a:lnTo>
                      <a:pt x="358" y="3133"/>
                    </a:lnTo>
                    <a:cubicBezTo>
                      <a:pt x="358" y="3193"/>
                      <a:pt x="382" y="3252"/>
                      <a:pt x="429" y="3276"/>
                    </a:cubicBezTo>
                    <a:cubicBezTo>
                      <a:pt x="465" y="3300"/>
                      <a:pt x="489" y="3312"/>
                      <a:pt x="525" y="3312"/>
                    </a:cubicBezTo>
                    <a:cubicBezTo>
                      <a:pt x="549" y="3312"/>
                      <a:pt x="560" y="3312"/>
                      <a:pt x="596" y="3300"/>
                    </a:cubicBezTo>
                    <a:lnTo>
                      <a:pt x="1251" y="2979"/>
                    </a:lnTo>
                    <a:cubicBezTo>
                      <a:pt x="1369" y="3009"/>
                      <a:pt x="1489" y="3024"/>
                      <a:pt x="1608" y="3024"/>
                    </a:cubicBezTo>
                    <a:cubicBezTo>
                      <a:pt x="2040" y="3024"/>
                      <a:pt x="2459" y="2829"/>
                      <a:pt x="2739" y="2502"/>
                    </a:cubicBezTo>
                    <a:cubicBezTo>
                      <a:pt x="2751" y="2526"/>
                      <a:pt x="2751" y="2538"/>
                      <a:pt x="2763" y="2538"/>
                    </a:cubicBezTo>
                    <a:cubicBezTo>
                      <a:pt x="3049" y="2848"/>
                      <a:pt x="3466" y="3026"/>
                      <a:pt x="3882" y="3026"/>
                    </a:cubicBezTo>
                    <a:cubicBezTo>
                      <a:pt x="4001" y="3026"/>
                      <a:pt x="4120" y="3014"/>
                      <a:pt x="4228" y="2979"/>
                    </a:cubicBezTo>
                    <a:lnTo>
                      <a:pt x="4882" y="3300"/>
                    </a:lnTo>
                    <a:cubicBezTo>
                      <a:pt x="4906" y="3312"/>
                      <a:pt x="4930" y="3312"/>
                      <a:pt x="4954" y="3312"/>
                    </a:cubicBezTo>
                    <a:cubicBezTo>
                      <a:pt x="4990" y="3312"/>
                      <a:pt x="5013" y="3300"/>
                      <a:pt x="5049" y="3276"/>
                    </a:cubicBezTo>
                    <a:cubicBezTo>
                      <a:pt x="5085" y="3252"/>
                      <a:pt x="5121" y="3193"/>
                      <a:pt x="5121" y="3133"/>
                    </a:cubicBezTo>
                    <a:lnTo>
                      <a:pt x="5085" y="2407"/>
                    </a:lnTo>
                    <a:cubicBezTo>
                      <a:pt x="5359" y="1978"/>
                      <a:pt x="5430" y="1419"/>
                      <a:pt x="5251" y="943"/>
                    </a:cubicBezTo>
                    <a:cubicBezTo>
                      <a:pt x="5234" y="882"/>
                      <a:pt x="5173" y="840"/>
                      <a:pt x="5109" y="840"/>
                    </a:cubicBezTo>
                    <a:cubicBezTo>
                      <a:pt x="5085" y="840"/>
                      <a:pt x="5060" y="846"/>
                      <a:pt x="5037" y="859"/>
                    </a:cubicBezTo>
                    <a:cubicBezTo>
                      <a:pt x="4942" y="883"/>
                      <a:pt x="4894" y="990"/>
                      <a:pt x="4942" y="1074"/>
                    </a:cubicBezTo>
                    <a:cubicBezTo>
                      <a:pt x="5085" y="1466"/>
                      <a:pt x="5013" y="1895"/>
                      <a:pt x="4763" y="2228"/>
                    </a:cubicBezTo>
                    <a:cubicBezTo>
                      <a:pt x="4740" y="2252"/>
                      <a:pt x="4716" y="2300"/>
                      <a:pt x="4740" y="2347"/>
                    </a:cubicBezTo>
                    <a:lnTo>
                      <a:pt x="4763" y="2859"/>
                    </a:lnTo>
                    <a:lnTo>
                      <a:pt x="4299" y="2645"/>
                    </a:lnTo>
                    <a:cubicBezTo>
                      <a:pt x="4275" y="2621"/>
                      <a:pt x="4228" y="2621"/>
                      <a:pt x="4180" y="2621"/>
                    </a:cubicBezTo>
                    <a:cubicBezTo>
                      <a:pt x="4077" y="2651"/>
                      <a:pt x="3971" y="2665"/>
                      <a:pt x="3864" y="2665"/>
                    </a:cubicBezTo>
                    <a:cubicBezTo>
                      <a:pt x="3539" y="2665"/>
                      <a:pt x="3213" y="2533"/>
                      <a:pt x="2989" y="2300"/>
                    </a:cubicBezTo>
                    <a:cubicBezTo>
                      <a:pt x="2977" y="2288"/>
                      <a:pt x="2942" y="2252"/>
                      <a:pt x="2930" y="2228"/>
                    </a:cubicBezTo>
                    <a:cubicBezTo>
                      <a:pt x="2930" y="2205"/>
                      <a:pt x="2918" y="2205"/>
                      <a:pt x="2918" y="2193"/>
                    </a:cubicBezTo>
                    <a:cubicBezTo>
                      <a:pt x="3144" y="1752"/>
                      <a:pt x="3144" y="1240"/>
                      <a:pt x="2918" y="812"/>
                    </a:cubicBezTo>
                    <a:cubicBezTo>
                      <a:pt x="2918" y="800"/>
                      <a:pt x="2930" y="800"/>
                      <a:pt x="2930" y="776"/>
                    </a:cubicBezTo>
                    <a:cubicBezTo>
                      <a:pt x="2965" y="752"/>
                      <a:pt x="2977" y="716"/>
                      <a:pt x="3001" y="693"/>
                    </a:cubicBezTo>
                    <a:cubicBezTo>
                      <a:pt x="3061" y="633"/>
                      <a:pt x="3144" y="573"/>
                      <a:pt x="3216" y="526"/>
                    </a:cubicBezTo>
                    <a:cubicBezTo>
                      <a:pt x="3411" y="396"/>
                      <a:pt x="3639" y="332"/>
                      <a:pt x="3865" y="332"/>
                    </a:cubicBezTo>
                    <a:cubicBezTo>
                      <a:pt x="4134" y="332"/>
                      <a:pt x="4401" y="422"/>
                      <a:pt x="4609" y="597"/>
                    </a:cubicBezTo>
                    <a:cubicBezTo>
                      <a:pt x="4646" y="624"/>
                      <a:pt x="4686" y="636"/>
                      <a:pt x="4724" y="636"/>
                    </a:cubicBezTo>
                    <a:cubicBezTo>
                      <a:pt x="4770" y="636"/>
                      <a:pt x="4814" y="618"/>
                      <a:pt x="4847" y="585"/>
                    </a:cubicBezTo>
                    <a:cubicBezTo>
                      <a:pt x="4906" y="514"/>
                      <a:pt x="4894" y="407"/>
                      <a:pt x="4835" y="347"/>
                    </a:cubicBezTo>
                    <a:cubicBezTo>
                      <a:pt x="4566" y="117"/>
                      <a:pt x="4226" y="0"/>
                      <a:pt x="388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7" name="Google Shape;13718;p67"/>
              <p:cNvSpPr/>
              <p:nvPr/>
            </p:nvSpPr>
            <p:spPr>
              <a:xfrm>
                <a:off x="1428346" y="2463191"/>
                <a:ext cx="10581" cy="1134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55"/>
                    </a:cubicBezTo>
                    <a:lnTo>
                      <a:pt x="1" y="191"/>
                    </a:lnTo>
                    <a:cubicBezTo>
                      <a:pt x="1" y="274"/>
                      <a:pt x="84" y="357"/>
                      <a:pt x="167" y="357"/>
                    </a:cubicBezTo>
                    <a:cubicBezTo>
                      <a:pt x="263" y="357"/>
                      <a:pt x="334" y="274"/>
                      <a:pt x="334" y="191"/>
                    </a:cubicBezTo>
                    <a:lnTo>
                      <a:pt x="334" y="155"/>
                    </a:lnTo>
                    <a:cubicBezTo>
                      <a:pt x="334" y="72"/>
                      <a:pt x="263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8" name="Google Shape;13719;p67"/>
              <p:cNvSpPr/>
              <p:nvPr/>
            </p:nvSpPr>
            <p:spPr>
              <a:xfrm>
                <a:off x="1443426" y="2463191"/>
                <a:ext cx="10613" cy="113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58" extrusionOk="0">
                    <a:moveTo>
                      <a:pt x="168" y="0"/>
                    </a:moveTo>
                    <a:cubicBezTo>
                      <a:pt x="84" y="0"/>
                      <a:pt x="1" y="72"/>
                      <a:pt x="1" y="155"/>
                    </a:cubicBezTo>
                    <a:lnTo>
                      <a:pt x="1" y="191"/>
                    </a:lnTo>
                    <a:cubicBezTo>
                      <a:pt x="1" y="274"/>
                      <a:pt x="84" y="357"/>
                      <a:pt x="168" y="357"/>
                    </a:cubicBezTo>
                    <a:cubicBezTo>
                      <a:pt x="263" y="357"/>
                      <a:pt x="334" y="274"/>
                      <a:pt x="334" y="191"/>
                    </a:cubicBezTo>
                    <a:lnTo>
                      <a:pt x="334" y="155"/>
                    </a:lnTo>
                    <a:cubicBezTo>
                      <a:pt x="334" y="72"/>
                      <a:pt x="263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9" name="Google Shape;13720;p67"/>
              <p:cNvSpPr/>
              <p:nvPr/>
            </p:nvSpPr>
            <p:spPr>
              <a:xfrm>
                <a:off x="1458537" y="2463191"/>
                <a:ext cx="10581" cy="1134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58" extrusionOk="0">
                    <a:moveTo>
                      <a:pt x="167" y="0"/>
                    </a:moveTo>
                    <a:cubicBezTo>
                      <a:pt x="83" y="0"/>
                      <a:pt x="0" y="72"/>
                      <a:pt x="0" y="155"/>
                    </a:cubicBezTo>
                    <a:lnTo>
                      <a:pt x="0" y="191"/>
                    </a:lnTo>
                    <a:cubicBezTo>
                      <a:pt x="0" y="274"/>
                      <a:pt x="83" y="357"/>
                      <a:pt x="167" y="357"/>
                    </a:cubicBezTo>
                    <a:cubicBezTo>
                      <a:pt x="262" y="357"/>
                      <a:pt x="333" y="274"/>
                      <a:pt x="333" y="191"/>
                    </a:cubicBezTo>
                    <a:lnTo>
                      <a:pt x="333" y="155"/>
                    </a:lnTo>
                    <a:cubicBezTo>
                      <a:pt x="333" y="72"/>
                      <a:pt x="262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0" name="Google Shape;13721;p67"/>
              <p:cNvSpPr/>
              <p:nvPr/>
            </p:nvSpPr>
            <p:spPr>
              <a:xfrm>
                <a:off x="1502287" y="2463191"/>
                <a:ext cx="10201" cy="113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58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191"/>
                    </a:lnTo>
                    <a:cubicBezTo>
                      <a:pt x="0" y="274"/>
                      <a:pt x="72" y="357"/>
                      <a:pt x="155" y="357"/>
                    </a:cubicBezTo>
                    <a:cubicBezTo>
                      <a:pt x="250" y="357"/>
                      <a:pt x="322" y="274"/>
                      <a:pt x="322" y="191"/>
                    </a:cubicBezTo>
                    <a:lnTo>
                      <a:pt x="322" y="155"/>
                    </a:lnTo>
                    <a:cubicBezTo>
                      <a:pt x="322" y="72"/>
                      <a:pt x="250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1" name="Google Shape;13722;p67"/>
              <p:cNvSpPr/>
              <p:nvPr/>
            </p:nvSpPr>
            <p:spPr>
              <a:xfrm>
                <a:off x="1517367" y="2463191"/>
                <a:ext cx="10201" cy="1134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58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191"/>
                    </a:lnTo>
                    <a:cubicBezTo>
                      <a:pt x="0" y="274"/>
                      <a:pt x="72" y="357"/>
                      <a:pt x="155" y="357"/>
                    </a:cubicBezTo>
                    <a:cubicBezTo>
                      <a:pt x="251" y="357"/>
                      <a:pt x="322" y="274"/>
                      <a:pt x="322" y="191"/>
                    </a:cubicBezTo>
                    <a:lnTo>
                      <a:pt x="322" y="155"/>
                    </a:lnTo>
                    <a:cubicBezTo>
                      <a:pt x="322" y="72"/>
                      <a:pt x="251" y="0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2" name="Google Shape;13723;p67"/>
              <p:cNvSpPr/>
              <p:nvPr/>
            </p:nvSpPr>
            <p:spPr>
              <a:xfrm>
                <a:off x="1532067" y="2463191"/>
                <a:ext cx="10613" cy="113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58" extrusionOk="0">
                    <a:moveTo>
                      <a:pt x="168" y="0"/>
                    </a:moveTo>
                    <a:cubicBezTo>
                      <a:pt x="84" y="0"/>
                      <a:pt x="1" y="72"/>
                      <a:pt x="1" y="155"/>
                    </a:cubicBezTo>
                    <a:lnTo>
                      <a:pt x="1" y="191"/>
                    </a:lnTo>
                    <a:cubicBezTo>
                      <a:pt x="1" y="274"/>
                      <a:pt x="84" y="357"/>
                      <a:pt x="168" y="357"/>
                    </a:cubicBezTo>
                    <a:cubicBezTo>
                      <a:pt x="263" y="357"/>
                      <a:pt x="334" y="274"/>
                      <a:pt x="334" y="191"/>
                    </a:cubicBezTo>
                    <a:lnTo>
                      <a:pt x="334" y="155"/>
                    </a:lnTo>
                    <a:cubicBezTo>
                      <a:pt x="334" y="72"/>
                      <a:pt x="263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1510716" y="4619484"/>
            <a:ext cx="5550580" cy="689345"/>
            <a:chOff x="1510716" y="4619484"/>
            <a:chExt cx="5550580" cy="689345"/>
          </a:xfrm>
        </p:grpSpPr>
        <p:sp>
          <p:nvSpPr>
            <p:cNvPr id="54" name="Google Shape;158;p19"/>
            <p:cNvSpPr txBox="1">
              <a:spLocks/>
            </p:cNvSpPr>
            <p:nvPr/>
          </p:nvSpPr>
          <p:spPr>
            <a:xfrm>
              <a:off x="2369721" y="4858554"/>
              <a:ext cx="4680000" cy="450275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dirty="0" smtClean="0">
                  <a:cs typeface="Segoe UI" panose="020B0502040204020203" pitchFamily="34" charset="0"/>
                </a:rPr>
                <a:t>Важнее планов</a:t>
              </a:r>
              <a:endParaRPr lang="en-US" sz="1800" dirty="0" smtClean="0">
                <a:cs typeface="Segoe UI" panose="020B0502040204020203" pitchFamily="34" charset="0"/>
              </a:endParaRPr>
            </a:p>
          </p:txBody>
        </p:sp>
        <p:sp>
          <p:nvSpPr>
            <p:cNvPr id="58" name="Google Shape;158;p19"/>
            <p:cNvSpPr txBox="1">
              <a:spLocks/>
            </p:cNvSpPr>
            <p:nvPr/>
          </p:nvSpPr>
          <p:spPr>
            <a:xfrm>
              <a:off x="2381296" y="4628193"/>
              <a:ext cx="4680000" cy="387619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800" b="1" dirty="0" smtClean="0">
                  <a:solidFill>
                    <a:schemeClr val="tx2"/>
                  </a:solidFill>
                  <a:cs typeface="Segoe UI" panose="020B0502040204020203" pitchFamily="34" charset="0"/>
                </a:rPr>
                <a:t>Гибкость</a:t>
              </a:r>
              <a:endParaRPr lang="en-US" sz="1800" b="1" dirty="0" smtClean="0">
                <a:solidFill>
                  <a:schemeClr val="tx2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1098" name="Google Shape;13204;p66"/>
            <p:cNvGrpSpPr/>
            <p:nvPr/>
          </p:nvGrpSpPr>
          <p:grpSpPr>
            <a:xfrm>
              <a:off x="1510716" y="4619484"/>
              <a:ext cx="697114" cy="653035"/>
              <a:chOff x="8006505" y="3390044"/>
              <a:chExt cx="323654" cy="303189"/>
            </a:xfrm>
            <a:solidFill>
              <a:schemeClr val="tx2"/>
            </a:solidFill>
          </p:grpSpPr>
          <p:sp>
            <p:nvSpPr>
              <p:cNvPr id="1099" name="Google Shape;13205;p66"/>
              <p:cNvSpPr/>
              <p:nvPr/>
            </p:nvSpPr>
            <p:spPr>
              <a:xfrm>
                <a:off x="8006505" y="3390044"/>
                <a:ext cx="323654" cy="303189"/>
              </a:xfrm>
              <a:custGeom>
                <a:avLst/>
                <a:gdLst/>
                <a:ahLst/>
                <a:cxnLst/>
                <a:rect l="l" t="t" r="r" b="b"/>
                <a:pathLst>
                  <a:path w="10169" h="9526" extrusionOk="0">
                    <a:moveTo>
                      <a:pt x="5358" y="322"/>
                    </a:moveTo>
                    <a:cubicBezTo>
                      <a:pt x="5704" y="322"/>
                      <a:pt x="5965" y="608"/>
                      <a:pt x="5965" y="930"/>
                    </a:cubicBezTo>
                    <a:lnTo>
                      <a:pt x="5965" y="1311"/>
                    </a:lnTo>
                    <a:cubicBezTo>
                      <a:pt x="5965" y="1584"/>
                      <a:pt x="6192" y="1811"/>
                      <a:pt x="6477" y="1811"/>
                    </a:cubicBezTo>
                    <a:lnTo>
                      <a:pt x="6620" y="1811"/>
                    </a:lnTo>
                    <a:cubicBezTo>
                      <a:pt x="6727" y="1811"/>
                      <a:pt x="6811" y="1906"/>
                      <a:pt x="6811" y="2001"/>
                    </a:cubicBezTo>
                    <a:lnTo>
                      <a:pt x="6811" y="3013"/>
                    </a:lnTo>
                    <a:cubicBezTo>
                      <a:pt x="6811" y="3120"/>
                      <a:pt x="6727" y="3204"/>
                      <a:pt x="6620" y="3204"/>
                    </a:cubicBezTo>
                    <a:lnTo>
                      <a:pt x="3465" y="3204"/>
                    </a:lnTo>
                    <a:cubicBezTo>
                      <a:pt x="3358" y="3204"/>
                      <a:pt x="3275" y="3120"/>
                      <a:pt x="3275" y="3013"/>
                    </a:cubicBezTo>
                    <a:lnTo>
                      <a:pt x="3322" y="2001"/>
                    </a:lnTo>
                    <a:cubicBezTo>
                      <a:pt x="3322" y="1894"/>
                      <a:pt x="3406" y="1811"/>
                      <a:pt x="3513" y="1811"/>
                    </a:cubicBezTo>
                    <a:lnTo>
                      <a:pt x="3656" y="1811"/>
                    </a:lnTo>
                    <a:cubicBezTo>
                      <a:pt x="3941" y="1811"/>
                      <a:pt x="4168" y="1584"/>
                      <a:pt x="4168" y="1311"/>
                    </a:cubicBezTo>
                    <a:lnTo>
                      <a:pt x="4168" y="930"/>
                    </a:lnTo>
                    <a:cubicBezTo>
                      <a:pt x="4168" y="596"/>
                      <a:pt x="4453" y="322"/>
                      <a:pt x="4775" y="322"/>
                    </a:cubicBezTo>
                    <a:close/>
                    <a:moveTo>
                      <a:pt x="9275" y="2239"/>
                    </a:moveTo>
                    <a:cubicBezTo>
                      <a:pt x="9585" y="2239"/>
                      <a:pt x="9847" y="2501"/>
                      <a:pt x="9847" y="2823"/>
                    </a:cubicBezTo>
                    <a:lnTo>
                      <a:pt x="9835" y="8633"/>
                    </a:lnTo>
                    <a:cubicBezTo>
                      <a:pt x="9835" y="8943"/>
                      <a:pt x="9585" y="9204"/>
                      <a:pt x="9252" y="9204"/>
                    </a:cubicBezTo>
                    <a:lnTo>
                      <a:pt x="881" y="9204"/>
                    </a:lnTo>
                    <a:cubicBezTo>
                      <a:pt x="560" y="9204"/>
                      <a:pt x="298" y="8954"/>
                      <a:pt x="298" y="8633"/>
                    </a:cubicBezTo>
                    <a:lnTo>
                      <a:pt x="298" y="2823"/>
                    </a:lnTo>
                    <a:cubicBezTo>
                      <a:pt x="298" y="2513"/>
                      <a:pt x="548" y="2239"/>
                      <a:pt x="881" y="2239"/>
                    </a:cubicBezTo>
                    <a:lnTo>
                      <a:pt x="2977" y="2239"/>
                    </a:lnTo>
                    <a:lnTo>
                      <a:pt x="2977" y="2775"/>
                    </a:lnTo>
                    <a:lnTo>
                      <a:pt x="1001" y="2775"/>
                    </a:lnTo>
                    <a:cubicBezTo>
                      <a:pt x="905" y="2775"/>
                      <a:pt x="834" y="2858"/>
                      <a:pt x="834" y="2942"/>
                    </a:cubicBezTo>
                    <a:lnTo>
                      <a:pt x="834" y="8514"/>
                    </a:lnTo>
                    <a:cubicBezTo>
                      <a:pt x="834" y="8597"/>
                      <a:pt x="905" y="8669"/>
                      <a:pt x="1001" y="8669"/>
                    </a:cubicBezTo>
                    <a:lnTo>
                      <a:pt x="6418" y="8669"/>
                    </a:lnTo>
                    <a:cubicBezTo>
                      <a:pt x="6501" y="8669"/>
                      <a:pt x="6573" y="8597"/>
                      <a:pt x="6573" y="8514"/>
                    </a:cubicBezTo>
                    <a:cubicBezTo>
                      <a:pt x="6573" y="8419"/>
                      <a:pt x="6501" y="8347"/>
                      <a:pt x="6418" y="8347"/>
                    </a:cubicBezTo>
                    <a:lnTo>
                      <a:pt x="1155" y="8347"/>
                    </a:lnTo>
                    <a:lnTo>
                      <a:pt x="1155" y="3108"/>
                    </a:lnTo>
                    <a:lnTo>
                      <a:pt x="2989" y="3108"/>
                    </a:lnTo>
                    <a:cubicBezTo>
                      <a:pt x="3037" y="3347"/>
                      <a:pt x="3239" y="3537"/>
                      <a:pt x="3501" y="3537"/>
                    </a:cubicBezTo>
                    <a:lnTo>
                      <a:pt x="6656" y="3537"/>
                    </a:lnTo>
                    <a:cubicBezTo>
                      <a:pt x="6906" y="3537"/>
                      <a:pt x="7108" y="3359"/>
                      <a:pt x="7156" y="3108"/>
                    </a:cubicBezTo>
                    <a:lnTo>
                      <a:pt x="8990" y="3108"/>
                    </a:lnTo>
                    <a:lnTo>
                      <a:pt x="8990" y="8347"/>
                    </a:lnTo>
                    <a:lnTo>
                      <a:pt x="7216" y="8347"/>
                    </a:lnTo>
                    <a:cubicBezTo>
                      <a:pt x="7132" y="8347"/>
                      <a:pt x="7049" y="8419"/>
                      <a:pt x="7049" y="8514"/>
                    </a:cubicBezTo>
                    <a:cubicBezTo>
                      <a:pt x="7049" y="8597"/>
                      <a:pt x="7132" y="8669"/>
                      <a:pt x="7216" y="8669"/>
                    </a:cubicBezTo>
                    <a:lnTo>
                      <a:pt x="9156" y="8669"/>
                    </a:lnTo>
                    <a:cubicBezTo>
                      <a:pt x="9240" y="8669"/>
                      <a:pt x="9311" y="8597"/>
                      <a:pt x="9311" y="8514"/>
                    </a:cubicBezTo>
                    <a:lnTo>
                      <a:pt x="9311" y="2942"/>
                    </a:lnTo>
                    <a:cubicBezTo>
                      <a:pt x="9311" y="2858"/>
                      <a:pt x="9240" y="2775"/>
                      <a:pt x="9156" y="2775"/>
                    </a:cubicBezTo>
                    <a:lnTo>
                      <a:pt x="7168" y="2775"/>
                    </a:lnTo>
                    <a:lnTo>
                      <a:pt x="7168" y="2239"/>
                    </a:lnTo>
                    <a:close/>
                    <a:moveTo>
                      <a:pt x="4787" y="1"/>
                    </a:moveTo>
                    <a:cubicBezTo>
                      <a:pt x="4275" y="1"/>
                      <a:pt x="3858" y="418"/>
                      <a:pt x="3858" y="930"/>
                    </a:cubicBezTo>
                    <a:lnTo>
                      <a:pt x="3858" y="1311"/>
                    </a:lnTo>
                    <a:cubicBezTo>
                      <a:pt x="3858" y="1406"/>
                      <a:pt x="3763" y="1501"/>
                      <a:pt x="3656" y="1501"/>
                    </a:cubicBezTo>
                    <a:lnTo>
                      <a:pt x="3513" y="1501"/>
                    </a:lnTo>
                    <a:cubicBezTo>
                      <a:pt x="3263" y="1501"/>
                      <a:pt x="3048" y="1680"/>
                      <a:pt x="3001" y="1930"/>
                    </a:cubicBezTo>
                    <a:lnTo>
                      <a:pt x="893" y="1930"/>
                    </a:lnTo>
                    <a:cubicBezTo>
                      <a:pt x="405" y="1930"/>
                      <a:pt x="0" y="2335"/>
                      <a:pt x="0" y="2823"/>
                    </a:cubicBezTo>
                    <a:lnTo>
                      <a:pt x="0" y="8633"/>
                    </a:lnTo>
                    <a:cubicBezTo>
                      <a:pt x="0" y="9121"/>
                      <a:pt x="405" y="9526"/>
                      <a:pt x="893" y="9526"/>
                    </a:cubicBezTo>
                    <a:lnTo>
                      <a:pt x="9263" y="9526"/>
                    </a:lnTo>
                    <a:cubicBezTo>
                      <a:pt x="9764" y="9526"/>
                      <a:pt x="10156" y="9121"/>
                      <a:pt x="10156" y="8633"/>
                    </a:cubicBezTo>
                    <a:lnTo>
                      <a:pt x="10156" y="2823"/>
                    </a:lnTo>
                    <a:cubicBezTo>
                      <a:pt x="10168" y="2335"/>
                      <a:pt x="9764" y="1930"/>
                      <a:pt x="9275" y="1930"/>
                    </a:cubicBezTo>
                    <a:lnTo>
                      <a:pt x="7156" y="1930"/>
                    </a:lnTo>
                    <a:cubicBezTo>
                      <a:pt x="7108" y="1692"/>
                      <a:pt x="6906" y="1501"/>
                      <a:pt x="6656" y="1501"/>
                    </a:cubicBezTo>
                    <a:lnTo>
                      <a:pt x="6501" y="1501"/>
                    </a:lnTo>
                    <a:cubicBezTo>
                      <a:pt x="6394" y="1501"/>
                      <a:pt x="6311" y="1406"/>
                      <a:pt x="6311" y="1311"/>
                    </a:cubicBezTo>
                    <a:lnTo>
                      <a:pt x="6311" y="930"/>
                    </a:lnTo>
                    <a:cubicBezTo>
                      <a:pt x="6311" y="418"/>
                      <a:pt x="5894" y="1"/>
                      <a:pt x="5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3206;p66"/>
              <p:cNvSpPr/>
              <p:nvPr/>
            </p:nvSpPr>
            <p:spPr>
              <a:xfrm>
                <a:off x="8148997" y="3444247"/>
                <a:ext cx="37907" cy="37938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2" extrusionOk="0">
                    <a:moveTo>
                      <a:pt x="595" y="334"/>
                    </a:moveTo>
                    <a:cubicBezTo>
                      <a:pt x="750" y="334"/>
                      <a:pt x="869" y="453"/>
                      <a:pt x="869" y="596"/>
                    </a:cubicBezTo>
                    <a:cubicBezTo>
                      <a:pt x="869" y="751"/>
                      <a:pt x="750" y="870"/>
                      <a:pt x="595" y="870"/>
                    </a:cubicBezTo>
                    <a:cubicBezTo>
                      <a:pt x="453" y="870"/>
                      <a:pt x="334" y="751"/>
                      <a:pt x="334" y="596"/>
                    </a:cubicBezTo>
                    <a:cubicBezTo>
                      <a:pt x="334" y="453"/>
                      <a:pt x="453" y="334"/>
                      <a:pt x="595" y="334"/>
                    </a:cubicBezTo>
                    <a:close/>
                    <a:moveTo>
                      <a:pt x="595" y="1"/>
                    </a:moveTo>
                    <a:cubicBezTo>
                      <a:pt x="274" y="1"/>
                      <a:pt x="0" y="274"/>
                      <a:pt x="0" y="596"/>
                    </a:cubicBezTo>
                    <a:cubicBezTo>
                      <a:pt x="0" y="929"/>
                      <a:pt x="274" y="1191"/>
                      <a:pt x="595" y="1191"/>
                    </a:cubicBezTo>
                    <a:cubicBezTo>
                      <a:pt x="929" y="1191"/>
                      <a:pt x="1191" y="929"/>
                      <a:pt x="1191" y="596"/>
                    </a:cubicBezTo>
                    <a:cubicBezTo>
                      <a:pt x="1191" y="274"/>
                      <a:pt x="929" y="1"/>
                      <a:pt x="5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3207;p66"/>
              <p:cNvSpPr/>
              <p:nvPr/>
            </p:nvSpPr>
            <p:spPr>
              <a:xfrm>
                <a:off x="8089861" y="3526871"/>
                <a:ext cx="165630" cy="10461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87" extrusionOk="0">
                    <a:moveTo>
                      <a:pt x="739" y="2024"/>
                    </a:moveTo>
                    <a:cubicBezTo>
                      <a:pt x="1001" y="2024"/>
                      <a:pt x="1215" y="2250"/>
                      <a:pt x="1215" y="2500"/>
                    </a:cubicBezTo>
                    <a:cubicBezTo>
                      <a:pt x="1239" y="2762"/>
                      <a:pt x="1013" y="2977"/>
                      <a:pt x="739" y="2977"/>
                    </a:cubicBezTo>
                    <a:cubicBezTo>
                      <a:pt x="477" y="2977"/>
                      <a:pt x="263" y="2750"/>
                      <a:pt x="263" y="2500"/>
                    </a:cubicBezTo>
                    <a:cubicBezTo>
                      <a:pt x="263" y="2227"/>
                      <a:pt x="489" y="2024"/>
                      <a:pt x="739" y="2024"/>
                    </a:cubicBezTo>
                    <a:close/>
                    <a:moveTo>
                      <a:pt x="4823" y="0"/>
                    </a:moveTo>
                    <a:cubicBezTo>
                      <a:pt x="4823" y="0"/>
                      <a:pt x="4811" y="0"/>
                      <a:pt x="4811" y="12"/>
                    </a:cubicBezTo>
                    <a:lnTo>
                      <a:pt x="4370" y="226"/>
                    </a:lnTo>
                    <a:cubicBezTo>
                      <a:pt x="4299" y="262"/>
                      <a:pt x="4275" y="357"/>
                      <a:pt x="4299" y="429"/>
                    </a:cubicBezTo>
                    <a:cubicBezTo>
                      <a:pt x="4334" y="481"/>
                      <a:pt x="4388" y="514"/>
                      <a:pt x="4447" y="514"/>
                    </a:cubicBezTo>
                    <a:cubicBezTo>
                      <a:pt x="4469" y="514"/>
                      <a:pt x="4491" y="510"/>
                      <a:pt x="4513" y="500"/>
                    </a:cubicBezTo>
                    <a:lnTo>
                      <a:pt x="4632" y="441"/>
                    </a:lnTo>
                    <a:lnTo>
                      <a:pt x="4632" y="441"/>
                    </a:lnTo>
                    <a:cubicBezTo>
                      <a:pt x="4418" y="1143"/>
                      <a:pt x="4049" y="1667"/>
                      <a:pt x="3537" y="1988"/>
                    </a:cubicBezTo>
                    <a:cubicBezTo>
                      <a:pt x="3037" y="2306"/>
                      <a:pt x="2479" y="2385"/>
                      <a:pt x="2070" y="2385"/>
                    </a:cubicBezTo>
                    <a:cubicBezTo>
                      <a:pt x="1866" y="2385"/>
                      <a:pt x="1699" y="2365"/>
                      <a:pt x="1596" y="2346"/>
                    </a:cubicBezTo>
                    <a:cubicBezTo>
                      <a:pt x="1537" y="1977"/>
                      <a:pt x="1191" y="1679"/>
                      <a:pt x="799" y="1679"/>
                    </a:cubicBezTo>
                    <a:cubicBezTo>
                      <a:pt x="358" y="1679"/>
                      <a:pt x="1" y="2036"/>
                      <a:pt x="1" y="2477"/>
                    </a:cubicBezTo>
                    <a:cubicBezTo>
                      <a:pt x="1" y="2929"/>
                      <a:pt x="358" y="3286"/>
                      <a:pt x="799" y="3286"/>
                    </a:cubicBezTo>
                    <a:cubicBezTo>
                      <a:pt x="1180" y="3286"/>
                      <a:pt x="1501" y="3012"/>
                      <a:pt x="1572" y="2679"/>
                    </a:cubicBezTo>
                    <a:cubicBezTo>
                      <a:pt x="1691" y="2691"/>
                      <a:pt x="1858" y="2703"/>
                      <a:pt x="2049" y="2703"/>
                    </a:cubicBezTo>
                    <a:cubicBezTo>
                      <a:pt x="2501" y="2703"/>
                      <a:pt x="3120" y="2619"/>
                      <a:pt x="3692" y="2262"/>
                    </a:cubicBezTo>
                    <a:cubicBezTo>
                      <a:pt x="4251" y="1905"/>
                      <a:pt x="4656" y="1334"/>
                      <a:pt x="4894" y="595"/>
                    </a:cubicBezTo>
                    <a:lnTo>
                      <a:pt x="4930" y="631"/>
                    </a:lnTo>
                    <a:cubicBezTo>
                      <a:pt x="4954" y="691"/>
                      <a:pt x="5013" y="726"/>
                      <a:pt x="5073" y="726"/>
                    </a:cubicBezTo>
                    <a:cubicBezTo>
                      <a:pt x="5109" y="726"/>
                      <a:pt x="5120" y="726"/>
                      <a:pt x="5144" y="714"/>
                    </a:cubicBezTo>
                    <a:cubicBezTo>
                      <a:pt x="5180" y="679"/>
                      <a:pt x="5204" y="584"/>
                      <a:pt x="5180" y="500"/>
                    </a:cubicBezTo>
                    <a:lnTo>
                      <a:pt x="4966" y="72"/>
                    </a:lnTo>
                    <a:cubicBezTo>
                      <a:pt x="4966" y="72"/>
                      <a:pt x="4966" y="60"/>
                      <a:pt x="4954" y="60"/>
                    </a:cubicBezTo>
                    <a:lnTo>
                      <a:pt x="4930" y="24"/>
                    </a:lnTo>
                    <a:lnTo>
                      <a:pt x="4906" y="12"/>
                    </a:lnTo>
                    <a:cubicBezTo>
                      <a:pt x="4906" y="12"/>
                      <a:pt x="4894" y="12"/>
                      <a:pt x="48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3208;p66"/>
              <p:cNvSpPr/>
              <p:nvPr/>
            </p:nvSpPr>
            <p:spPr>
              <a:xfrm>
                <a:off x="8067519" y="3519742"/>
                <a:ext cx="32241" cy="302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51" extrusionOk="0">
                    <a:moveTo>
                      <a:pt x="173" y="1"/>
                    </a:moveTo>
                    <a:cubicBezTo>
                      <a:pt x="131" y="1"/>
                      <a:pt x="90" y="16"/>
                      <a:pt x="60" y="46"/>
                    </a:cubicBezTo>
                    <a:cubicBezTo>
                      <a:pt x="0" y="105"/>
                      <a:pt x="0" y="212"/>
                      <a:pt x="60" y="272"/>
                    </a:cubicBezTo>
                    <a:lnTo>
                      <a:pt x="274" y="474"/>
                    </a:lnTo>
                    <a:lnTo>
                      <a:pt x="60" y="688"/>
                    </a:lnTo>
                    <a:cubicBezTo>
                      <a:pt x="0" y="748"/>
                      <a:pt x="0" y="843"/>
                      <a:pt x="60" y="903"/>
                    </a:cubicBezTo>
                    <a:cubicBezTo>
                      <a:pt x="96" y="938"/>
                      <a:pt x="131" y="950"/>
                      <a:pt x="179" y="950"/>
                    </a:cubicBezTo>
                    <a:cubicBezTo>
                      <a:pt x="227" y="950"/>
                      <a:pt x="274" y="938"/>
                      <a:pt x="298" y="903"/>
                    </a:cubicBezTo>
                    <a:lnTo>
                      <a:pt x="512" y="700"/>
                    </a:lnTo>
                    <a:lnTo>
                      <a:pt x="715" y="903"/>
                    </a:lnTo>
                    <a:cubicBezTo>
                      <a:pt x="750" y="938"/>
                      <a:pt x="786" y="950"/>
                      <a:pt x="834" y="950"/>
                    </a:cubicBezTo>
                    <a:cubicBezTo>
                      <a:pt x="881" y="950"/>
                      <a:pt x="929" y="938"/>
                      <a:pt x="953" y="903"/>
                    </a:cubicBezTo>
                    <a:cubicBezTo>
                      <a:pt x="1012" y="843"/>
                      <a:pt x="1012" y="748"/>
                      <a:pt x="953" y="688"/>
                    </a:cubicBezTo>
                    <a:lnTo>
                      <a:pt x="715" y="474"/>
                    </a:lnTo>
                    <a:lnTo>
                      <a:pt x="929" y="272"/>
                    </a:lnTo>
                    <a:cubicBezTo>
                      <a:pt x="989" y="212"/>
                      <a:pt x="989" y="105"/>
                      <a:pt x="929" y="46"/>
                    </a:cubicBezTo>
                    <a:cubicBezTo>
                      <a:pt x="899" y="16"/>
                      <a:pt x="858" y="1"/>
                      <a:pt x="816" y="1"/>
                    </a:cubicBezTo>
                    <a:cubicBezTo>
                      <a:pt x="774" y="1"/>
                      <a:pt x="733" y="16"/>
                      <a:pt x="703" y="46"/>
                    </a:cubicBezTo>
                    <a:lnTo>
                      <a:pt x="488" y="248"/>
                    </a:lnTo>
                    <a:lnTo>
                      <a:pt x="286" y="46"/>
                    </a:lnTo>
                    <a:cubicBezTo>
                      <a:pt x="256" y="16"/>
                      <a:pt x="215" y="1"/>
                      <a:pt x="1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3209;p66"/>
              <p:cNvSpPr/>
              <p:nvPr/>
            </p:nvSpPr>
            <p:spPr>
              <a:xfrm>
                <a:off x="8244479" y="3601602"/>
                <a:ext cx="32623" cy="3026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51" extrusionOk="0">
                    <a:moveTo>
                      <a:pt x="179" y="1"/>
                    </a:moveTo>
                    <a:cubicBezTo>
                      <a:pt x="140" y="1"/>
                      <a:pt x="102" y="15"/>
                      <a:pt x="72" y="45"/>
                    </a:cubicBezTo>
                    <a:cubicBezTo>
                      <a:pt x="1" y="105"/>
                      <a:pt x="1" y="212"/>
                      <a:pt x="72" y="271"/>
                    </a:cubicBezTo>
                    <a:lnTo>
                      <a:pt x="274" y="474"/>
                    </a:lnTo>
                    <a:lnTo>
                      <a:pt x="72" y="688"/>
                    </a:lnTo>
                    <a:cubicBezTo>
                      <a:pt x="1" y="748"/>
                      <a:pt x="1" y="855"/>
                      <a:pt x="72" y="914"/>
                    </a:cubicBezTo>
                    <a:cubicBezTo>
                      <a:pt x="96" y="938"/>
                      <a:pt x="143" y="950"/>
                      <a:pt x="179" y="950"/>
                    </a:cubicBezTo>
                    <a:cubicBezTo>
                      <a:pt x="227" y="950"/>
                      <a:pt x="274" y="938"/>
                      <a:pt x="298" y="914"/>
                    </a:cubicBezTo>
                    <a:lnTo>
                      <a:pt x="513" y="700"/>
                    </a:lnTo>
                    <a:lnTo>
                      <a:pt x="727" y="914"/>
                    </a:lnTo>
                    <a:cubicBezTo>
                      <a:pt x="751" y="938"/>
                      <a:pt x="798" y="950"/>
                      <a:pt x="846" y="950"/>
                    </a:cubicBezTo>
                    <a:cubicBezTo>
                      <a:pt x="882" y="950"/>
                      <a:pt x="929" y="938"/>
                      <a:pt x="965" y="914"/>
                    </a:cubicBezTo>
                    <a:cubicBezTo>
                      <a:pt x="1024" y="855"/>
                      <a:pt x="1024" y="748"/>
                      <a:pt x="965" y="688"/>
                    </a:cubicBezTo>
                    <a:lnTo>
                      <a:pt x="727" y="474"/>
                    </a:lnTo>
                    <a:lnTo>
                      <a:pt x="929" y="271"/>
                    </a:lnTo>
                    <a:cubicBezTo>
                      <a:pt x="989" y="212"/>
                      <a:pt x="989" y="105"/>
                      <a:pt x="929" y="45"/>
                    </a:cubicBezTo>
                    <a:cubicBezTo>
                      <a:pt x="899" y="15"/>
                      <a:pt x="858" y="1"/>
                      <a:pt x="816" y="1"/>
                    </a:cubicBezTo>
                    <a:cubicBezTo>
                      <a:pt x="774" y="1"/>
                      <a:pt x="733" y="15"/>
                      <a:pt x="703" y="45"/>
                    </a:cubicBezTo>
                    <a:lnTo>
                      <a:pt x="501" y="260"/>
                    </a:lnTo>
                    <a:lnTo>
                      <a:pt x="286" y="45"/>
                    </a:lnTo>
                    <a:cubicBezTo>
                      <a:pt x="257" y="15"/>
                      <a:pt x="218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3210;p66"/>
              <p:cNvSpPr/>
              <p:nvPr/>
            </p:nvSpPr>
            <p:spPr>
              <a:xfrm>
                <a:off x="8156190" y="3533396"/>
                <a:ext cx="32241" cy="30236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50" extrusionOk="0">
                    <a:moveTo>
                      <a:pt x="167" y="0"/>
                    </a:moveTo>
                    <a:cubicBezTo>
                      <a:pt x="128" y="0"/>
                      <a:pt x="90" y="15"/>
                      <a:pt x="60" y="45"/>
                    </a:cubicBezTo>
                    <a:cubicBezTo>
                      <a:pt x="0" y="105"/>
                      <a:pt x="0" y="212"/>
                      <a:pt x="60" y="271"/>
                    </a:cubicBezTo>
                    <a:lnTo>
                      <a:pt x="262" y="474"/>
                    </a:lnTo>
                    <a:lnTo>
                      <a:pt x="60" y="688"/>
                    </a:lnTo>
                    <a:cubicBezTo>
                      <a:pt x="0" y="748"/>
                      <a:pt x="0" y="855"/>
                      <a:pt x="60" y="914"/>
                    </a:cubicBezTo>
                    <a:cubicBezTo>
                      <a:pt x="84" y="938"/>
                      <a:pt x="131" y="950"/>
                      <a:pt x="179" y="950"/>
                    </a:cubicBezTo>
                    <a:cubicBezTo>
                      <a:pt x="215" y="950"/>
                      <a:pt x="262" y="938"/>
                      <a:pt x="298" y="914"/>
                    </a:cubicBezTo>
                    <a:lnTo>
                      <a:pt x="500" y="700"/>
                    </a:lnTo>
                    <a:lnTo>
                      <a:pt x="715" y="914"/>
                    </a:lnTo>
                    <a:cubicBezTo>
                      <a:pt x="739" y="938"/>
                      <a:pt x="786" y="950"/>
                      <a:pt x="834" y="950"/>
                    </a:cubicBezTo>
                    <a:cubicBezTo>
                      <a:pt x="870" y="950"/>
                      <a:pt x="917" y="938"/>
                      <a:pt x="953" y="914"/>
                    </a:cubicBezTo>
                    <a:cubicBezTo>
                      <a:pt x="1012" y="855"/>
                      <a:pt x="1012" y="748"/>
                      <a:pt x="953" y="688"/>
                    </a:cubicBezTo>
                    <a:lnTo>
                      <a:pt x="715" y="474"/>
                    </a:lnTo>
                    <a:lnTo>
                      <a:pt x="917" y="271"/>
                    </a:lnTo>
                    <a:cubicBezTo>
                      <a:pt x="977" y="212"/>
                      <a:pt x="977" y="105"/>
                      <a:pt x="917" y="45"/>
                    </a:cubicBezTo>
                    <a:cubicBezTo>
                      <a:pt x="887" y="15"/>
                      <a:pt x="849" y="0"/>
                      <a:pt x="810" y="0"/>
                    </a:cubicBezTo>
                    <a:cubicBezTo>
                      <a:pt x="771" y="0"/>
                      <a:pt x="733" y="15"/>
                      <a:pt x="703" y="45"/>
                    </a:cubicBezTo>
                    <a:lnTo>
                      <a:pt x="489" y="259"/>
                    </a:lnTo>
                    <a:lnTo>
                      <a:pt x="274" y="45"/>
                    </a:lnTo>
                    <a:cubicBezTo>
                      <a:pt x="244" y="15"/>
                      <a:pt x="206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7" name="Google Shape;158;p19"/>
          <p:cNvSpPr txBox="1">
            <a:spLocks/>
          </p:cNvSpPr>
          <p:nvPr/>
        </p:nvSpPr>
        <p:spPr>
          <a:xfrm>
            <a:off x="5691000" y="1821535"/>
            <a:ext cx="5400000" cy="387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Влейтесь \ постройте коллектив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Но не только по формальным обязанностям</a:t>
            </a:r>
            <a:endParaRPr lang="en-US" sz="1800" dirty="0" smtClean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48" name="Google Shape;158;p19"/>
          <p:cNvSpPr txBox="1">
            <a:spLocks/>
          </p:cNvSpPr>
          <p:nvPr/>
        </p:nvSpPr>
        <p:spPr>
          <a:xfrm>
            <a:off x="5691000" y="2748887"/>
            <a:ext cx="5400000" cy="387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Договоритесь о постановке и проверке задач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Но с заказчиком — о достаточной документации</a:t>
            </a:r>
            <a:endParaRPr lang="en-US" sz="1800" dirty="0" smtClean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49" name="Google Shape;158;p19"/>
          <p:cNvSpPr txBox="1">
            <a:spLocks/>
          </p:cNvSpPr>
          <p:nvPr/>
        </p:nvSpPr>
        <p:spPr>
          <a:xfrm>
            <a:off x="5679480" y="3680606"/>
            <a:ext cx="5400000" cy="387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Тренируйте навыки общения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Но и в контракт поглядывайте</a:t>
            </a:r>
            <a:endParaRPr lang="en-US" sz="1800" dirty="0" smtClean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51" name="Google Shape;158;p19"/>
          <p:cNvSpPr txBox="1">
            <a:spLocks/>
          </p:cNvSpPr>
          <p:nvPr/>
        </p:nvSpPr>
        <p:spPr>
          <a:xfrm>
            <a:off x="5679480" y="4607958"/>
            <a:ext cx="5400000" cy="387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Будьте готовы к любым изменениям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Но план развития продукта держите в голове</a:t>
            </a:r>
            <a:endParaRPr lang="en-US" sz="1800" dirty="0" smtClean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pic>
        <p:nvPicPr>
          <p:cNvPr id="1669" name="Рисунок 166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6300" y="819000"/>
            <a:ext cx="6029700" cy="620573"/>
          </a:xfrm>
        </p:spPr>
        <p:txBody>
          <a:bodyPr/>
          <a:lstStyle/>
          <a:p>
            <a:r>
              <a:rPr lang="ru-RU" dirty="0" smtClean="0"/>
              <a:t>Стираем — пачкаем </a:t>
            </a:r>
            <a:r>
              <a:rPr lang="ru-RU" dirty="0"/>
              <a:t>— </a:t>
            </a:r>
            <a:r>
              <a:rPr lang="ru-RU" dirty="0" smtClean="0"/>
              <a:t>стираем 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0" y="2034000"/>
            <a:ext cx="8371500" cy="3412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599241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 smtClean="0"/>
              <a:t>оригинал: </a:t>
            </a:r>
            <a:r>
              <a:rPr lang="en-US" sz="1000" dirty="0" smtClean="0"/>
              <a:t>http</a:t>
            </a:r>
            <a:r>
              <a:rPr lang="en-US" sz="1000" dirty="0"/>
              <a:t>://cartoontester.blogspot.com/2010/08/agile-v-traditional-housekeeping.html</a:t>
            </a:r>
          </a:p>
        </p:txBody>
      </p:sp>
    </p:spTree>
    <p:extLst>
      <p:ext uri="{BB962C8B-B14F-4D97-AF65-F5344CB8AC3E}">
        <p14:creationId xmlns:p14="http://schemas.microsoft.com/office/powerpoint/2010/main" val="96361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ердечки из Герман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6601" r="-1"/>
          <a:stretch/>
        </p:blipFill>
        <p:spPr bwMode="auto">
          <a:xfrm>
            <a:off x="1519827" y="1091744"/>
            <a:ext cx="2753198" cy="2124921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асы из Австрал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4131" r="23774"/>
          <a:stretch/>
        </p:blipFill>
        <p:spPr bwMode="auto">
          <a:xfrm>
            <a:off x="4481647" y="2955411"/>
            <a:ext cx="2059746" cy="2810845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временные часы из Япони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5978" r="11176"/>
          <a:stretch/>
        </p:blipFill>
        <p:spPr bwMode="auto">
          <a:xfrm>
            <a:off x="1516707" y="3412098"/>
            <a:ext cx="2756318" cy="2354158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ложный электронный регулировщик из Герман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9371"/>
          <a:stretch/>
        </p:blipFill>
        <p:spPr bwMode="auto">
          <a:xfrm>
            <a:off x="6708607" y="2960331"/>
            <a:ext cx="3966686" cy="2805925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3.cdn.eg.ru/wp-content/uploads/2017/08/8660342000208294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7" t="32001" r="8348" b="11249"/>
          <a:stretch/>
        </p:blipFill>
        <p:spPr bwMode="auto">
          <a:xfrm>
            <a:off x="8342938" y="1091744"/>
            <a:ext cx="2332356" cy="171785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elegid.com/wp-content/uploads/2020/08/%D0%BB%D0%BE%D0%BD%D0%B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40233" r="11209" b="7159"/>
          <a:stretch/>
        </p:blipFill>
        <p:spPr bwMode="auto">
          <a:xfrm>
            <a:off x="4481647" y="1091744"/>
            <a:ext cx="3695693" cy="171785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6000" y="2563242"/>
            <a:ext cx="10549277" cy="1305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255" y="2730059"/>
            <a:ext cx="3091730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ваш </a:t>
            </a:r>
            <a:r>
              <a:rPr lang="en-US" sz="4400" b="1" dirty="0" smtClean="0">
                <a:solidFill>
                  <a:schemeClr val="tx2"/>
                </a:solidFill>
              </a:rPr>
              <a:t>Agile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8912" y="2751575"/>
            <a:ext cx="4579834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Agile</a:t>
            </a:r>
            <a:r>
              <a:rPr lang="ru-RU" sz="4400" b="1" dirty="0" smtClean="0">
                <a:solidFill>
                  <a:schemeClr val="tx2"/>
                </a:solidFill>
              </a:rPr>
              <a:t> заказчика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Не равна математического символа Бесплатные Иконки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24" y="2834376"/>
            <a:ext cx="717689" cy="7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омпания «Neoflex» — Хабр Карь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00" y="189000"/>
            <a:ext cx="784655" cy="7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1286" r="11286" b="12598"/>
          <a:stretch/>
        </p:blipFill>
        <p:spPr>
          <a:xfrm>
            <a:off x="5905961" y="549000"/>
            <a:ext cx="5310000" cy="52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1285" r="11286" b="65749"/>
          <a:stretch/>
        </p:blipFill>
        <p:spPr>
          <a:xfrm>
            <a:off x="5905961" y="549000"/>
            <a:ext cx="5310000" cy="1575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00" b="72500" l="24688" r="50469">
                        <a14:foregroundMark x1="27578" y1="65833" x2="27578" y2="65833"/>
                        <a14:foregroundMark x1="26406" y1="69861" x2="26406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56" t="25273" r="49006" b="25416"/>
          <a:stretch/>
        </p:blipFill>
        <p:spPr>
          <a:xfrm>
            <a:off x="124470" y="5970854"/>
            <a:ext cx="720300" cy="7203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 rot="240000">
            <a:off x="1173510" y="506124"/>
            <a:ext cx="4450411" cy="1700157"/>
            <a:chOff x="1010999" y="423842"/>
            <a:chExt cx="4450411" cy="170015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9"/>
            <a:srcRect l="1245" t="8854" r="1660" b="2347"/>
            <a:stretch/>
          </p:blipFill>
          <p:spPr>
            <a:xfrm>
              <a:off x="1010999" y="423842"/>
              <a:ext cx="4450411" cy="170015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53127" y="501927"/>
              <a:ext cx="3235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Философия:</a:t>
              </a:r>
            </a:p>
            <a:p>
              <a:r>
                <a:rPr lang="ru-RU" dirty="0" smtClean="0"/>
                <a:t>Я — команда</a:t>
              </a:r>
            </a:p>
            <a:p>
              <a:r>
                <a:rPr lang="ru-RU" dirty="0" smtClean="0"/>
                <a:t>Я — машина</a:t>
              </a:r>
            </a:p>
            <a:p>
              <a:r>
                <a:rPr lang="ru-RU" dirty="0"/>
                <a:t>Я </a:t>
              </a:r>
              <a:r>
                <a:rPr lang="ru-RU" dirty="0" smtClean="0"/>
                <a:t>принимаю </a:t>
              </a:r>
              <a:r>
                <a:rPr lang="ru-RU" dirty="0"/>
                <a:t>заказчика </a:t>
              </a:r>
              <a:endParaRPr lang="ru-RU" dirty="0" smtClean="0"/>
            </a:p>
            <a:p>
              <a:r>
                <a:rPr lang="ru-RU" dirty="0" smtClean="0"/>
                <a:t>У меня нет работы «в стол»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8365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rop">
  <a:themeElements>
    <a:clrScheme name="Другая 4">
      <a:dk1>
        <a:srgbClr val="140032"/>
      </a:dk1>
      <a:lt1>
        <a:srgbClr val="FFFFFF"/>
      </a:lt1>
      <a:dk2>
        <a:srgbClr val="46006E"/>
      </a:dk2>
      <a:lt2>
        <a:srgbClr val="FFFFFF"/>
      </a:lt2>
      <a:accent1>
        <a:srgbClr val="FFA019"/>
      </a:accent1>
      <a:accent2>
        <a:srgbClr val="D20050"/>
      </a:accent2>
      <a:accent3>
        <a:srgbClr val="FFF0AA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Другая 2">
      <a:dk1>
        <a:srgbClr val="140032"/>
      </a:dk1>
      <a:lt1>
        <a:srgbClr val="FFFFFF"/>
      </a:lt1>
      <a:dk2>
        <a:srgbClr val="46006E"/>
      </a:dk2>
      <a:lt2>
        <a:srgbClr val="FFFFFF"/>
      </a:lt2>
      <a:accent1>
        <a:srgbClr val="FFA019"/>
      </a:accent1>
      <a:accent2>
        <a:srgbClr val="D20050"/>
      </a:accent2>
      <a:accent3>
        <a:srgbClr val="FFF0AA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3_Crop">
  <a:themeElements>
    <a:clrScheme name="Другая 2">
      <a:dk1>
        <a:srgbClr val="140032"/>
      </a:dk1>
      <a:lt1>
        <a:srgbClr val="FFFFFF"/>
      </a:lt1>
      <a:dk2>
        <a:srgbClr val="46006E"/>
      </a:dk2>
      <a:lt2>
        <a:srgbClr val="FFFFFF"/>
      </a:lt2>
      <a:accent1>
        <a:srgbClr val="FFA019"/>
      </a:accent1>
      <a:accent2>
        <a:srgbClr val="D20050"/>
      </a:accent2>
      <a:accent3>
        <a:srgbClr val="FFF0AA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C621321058D4B46B15D67C49AD8D21F" ma:contentTypeVersion="5" ma:contentTypeDescription="Создание документа." ma:contentTypeScope="" ma:versionID="1aa6479373fa8b5ffdea95fe47cadab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AF025F-4DC8-4139-8EA4-F4E5FDC5FB7B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BDA5C8-656A-4A13-9A9D-2C2EC6180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CA2FD9-D987-430A-B39B-A35494703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8423</TotalTime>
  <Words>1696</Words>
  <Application>Microsoft Office PowerPoint</Application>
  <PresentationFormat>Широкоэкранный</PresentationFormat>
  <Paragraphs>368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Calibri</vt:lpstr>
      <vt:lpstr>Franklin Gothic Book</vt:lpstr>
      <vt:lpstr>Segoe Script</vt:lpstr>
      <vt:lpstr>Segoe UI</vt:lpstr>
      <vt:lpstr>Segoe UI Black</vt:lpstr>
      <vt:lpstr>Segoe UI Semibold</vt:lpstr>
      <vt:lpstr>Wingdings</vt:lpstr>
      <vt:lpstr>2_Crop</vt:lpstr>
      <vt:lpstr>1_Crop</vt:lpstr>
      <vt:lpstr>3_Crop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Manifesto</vt:lpstr>
      <vt:lpstr>Стираем — пачкаем — стираем </vt:lpstr>
      <vt:lpstr>Презентация PowerPoint</vt:lpstr>
      <vt:lpstr>Презентация PowerPoint</vt:lpstr>
      <vt:lpstr>Презентация PowerPoint</vt:lpstr>
      <vt:lpstr>Хотят лес требований</vt:lpstr>
      <vt:lpstr>Хотят User Stories</vt:lpstr>
      <vt:lpstr>Хотят User Stories</vt:lpstr>
      <vt:lpstr>Хотят документацию</vt:lpstr>
      <vt:lpstr>Хотят документацию</vt:lpstr>
      <vt:lpstr>Agile — Что могут хотеть на самом деле</vt:lpstr>
      <vt:lpstr>Agile — Что могут хотеть на самом деле</vt:lpstr>
      <vt:lpstr>Презентация PowerPoint</vt:lpstr>
      <vt:lpstr>Презентация PowerPoint</vt:lpstr>
      <vt:lpstr>Спринты</vt:lpstr>
      <vt:lpstr>Планирование</vt:lpstr>
      <vt:lpstr>Планирование</vt:lpstr>
      <vt:lpstr>Планирование</vt:lpstr>
      <vt:lpstr>Планирование</vt:lpstr>
      <vt:lpstr>Планирование</vt:lpstr>
      <vt:lpstr>Статусы</vt:lpstr>
      <vt:lpstr>Press       to pay respect</vt:lpstr>
      <vt:lpstr>Что забыли?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Prudnikov, Aleksandr</dc:creator>
  <cp:lastModifiedBy>Slastikhin, Aleksei</cp:lastModifiedBy>
  <cp:revision>1933</cp:revision>
  <dcterms:created xsi:type="dcterms:W3CDTF">2019-11-25T13:05:53Z</dcterms:created>
  <dcterms:modified xsi:type="dcterms:W3CDTF">2021-04-21T16:03:42Z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0x010100FC621321058D4B46B15D67C49AD8D21F</vt:lpwstr>
  </property>
</Properties>
</file>