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9" r:id="rId2"/>
    <p:sldId id="270" r:id="rId3"/>
    <p:sldId id="303" r:id="rId4"/>
    <p:sldId id="280" r:id="rId5"/>
    <p:sldId id="306" r:id="rId6"/>
    <p:sldId id="340" r:id="rId7"/>
    <p:sldId id="311" r:id="rId8"/>
    <p:sldId id="343" r:id="rId9"/>
    <p:sldId id="313" r:id="rId10"/>
    <p:sldId id="342" r:id="rId11"/>
    <p:sldId id="315" r:id="rId12"/>
    <p:sldId id="316" r:id="rId13"/>
    <p:sldId id="349" r:id="rId14"/>
    <p:sldId id="344" r:id="rId15"/>
    <p:sldId id="304" r:id="rId16"/>
    <p:sldId id="271" r:id="rId17"/>
    <p:sldId id="350" r:id="rId18"/>
    <p:sldId id="345" r:id="rId19"/>
    <p:sldId id="347" r:id="rId20"/>
    <p:sldId id="348" r:id="rId21"/>
    <p:sldId id="293" r:id="rId22"/>
    <p:sldId id="339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2D33"/>
    <a:srgbClr val="181C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27" autoAdjust="0"/>
    <p:restoredTop sz="94075" autoAdjust="0"/>
  </p:normalViewPr>
  <p:slideViewPr>
    <p:cSldViewPr snapToGrid="0">
      <p:cViewPr varScale="1">
        <p:scale>
          <a:sx n="123" d="100"/>
          <a:sy n="123" d="100"/>
        </p:scale>
        <p:origin x="376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197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07T14:19:19.368" idx="1">
    <p:pos x="7570" y="1059"/>
    <p:text>В один ряд</p:text>
    <p:extLst>
      <p:ext uri="{C676402C-5697-4E1C-873F-D02D1690AC5C}">
        <p15:threadingInfo xmlns:p15="http://schemas.microsoft.com/office/powerpoint/2012/main" timeZoneBias="-1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571B2A3-D54E-4A0F-9759-58FDC460F63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521853-BAE7-46F3-B81E-A5C2F73167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493F5-67DF-4CDD-B5A9-360028C2E2E3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E0FDBA4-A86D-4ADA-B6B7-89366A3FC7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8906AF4-481C-4C66-A111-3CDB6E35282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D7976-B507-48D2-A69C-45B293CD92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7425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788033-9048-4F53-A332-1FB44BB49AA2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A96EF6-7C91-42BB-B98D-68F9CCFC37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190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A96EF6-7C91-42BB-B98D-68F9CCFC37F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930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Статистика/цифры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A96EF6-7C91-42BB-B98D-68F9CCFC37F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62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Статистика/цифры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A96EF6-7C91-42BB-B98D-68F9CCFC37F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992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Статистика/цифры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A96EF6-7C91-42BB-B98D-68F9CCFC37F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65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Статистика/цифры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A96EF6-7C91-42BB-B98D-68F9CCFC37F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882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лавный слайд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D43E283-31F0-462F-905E-A9CEED7C44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4"/>
            <a:ext cx="8998085" cy="4928974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BF72160-7104-4F3C-9E0B-40FE8E981625}"/>
              </a:ext>
            </a:extLst>
          </p:cNvPr>
          <p:cNvSpPr/>
          <p:nvPr userDrawn="1"/>
        </p:nvSpPr>
        <p:spPr>
          <a:xfrm>
            <a:off x="0" y="1400786"/>
            <a:ext cx="10627894" cy="2652789"/>
          </a:xfrm>
          <a:prstGeom prst="rect">
            <a:avLst/>
          </a:prstGeom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591F6B-1A35-4CDC-8539-EE31B20E07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3275" y="1527244"/>
            <a:ext cx="9722053" cy="2409015"/>
          </a:xfrm>
        </p:spPr>
        <p:txBody>
          <a:bodyPr anchor="ctr"/>
          <a:lstStyle>
            <a:lvl1pPr algn="l">
              <a:lnSpc>
                <a:spcPts val="5500"/>
              </a:lnSpc>
              <a:defRPr sz="6000" b="1">
                <a:latin typeface="+mj-lt"/>
                <a:ea typeface="Verdan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E378D4F-EBF6-4341-90AD-0ED6566AAC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3275" y="4062717"/>
            <a:ext cx="6577526" cy="830171"/>
          </a:xfr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2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34FD8B53-F10B-47B4-A286-7AB0745547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3275" y="5883609"/>
            <a:ext cx="6577526" cy="806450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/>
            </a:lvl1pPr>
          </a:lstStyle>
          <a:p>
            <a:pPr lvl="0"/>
            <a:r>
              <a:rPr lang="ru-RU" dirty="0"/>
              <a:t>Образец </a:t>
            </a:r>
          </a:p>
          <a:p>
            <a:pPr lvl="0"/>
            <a:r>
              <a:rPr lang="ru-RU" dirty="0"/>
              <a:t>текста</a:t>
            </a:r>
          </a:p>
        </p:txBody>
      </p:sp>
    </p:spTree>
    <p:extLst>
      <p:ext uri="{BB962C8B-B14F-4D97-AF65-F5344CB8AC3E}">
        <p14:creationId xmlns:p14="http://schemas.microsoft.com/office/powerpoint/2010/main" val="18319030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текст и 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16">
            <a:extLst>
              <a:ext uri="{FF2B5EF4-FFF2-40B4-BE49-F238E27FC236}">
                <a16:creationId xmlns:a16="http://schemas.microsoft.com/office/drawing/2014/main" id="{CFD3C599-7616-44E4-9ED6-1958E7E8297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5951538" cy="6858000"/>
          </a:xfrm>
          <a:prstGeom prst="rect">
            <a:avLst/>
          </a:prstGeom>
          <a:pattFill prst="wdUpDiag">
            <a:fgClr>
              <a:schemeClr val="accent3"/>
            </a:fgClr>
            <a:bgClr>
              <a:schemeClr val="bg1"/>
            </a:bgClr>
          </a:pattFill>
        </p:spPr>
        <p:txBody>
          <a:bodyPr lIns="0" tIns="0" rIns="0" b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ru-RU" dirty="0"/>
              <a:t>Нажмите</a:t>
            </a:r>
            <a:r>
              <a:rPr lang="en-US" dirty="0"/>
              <a:t> </a:t>
            </a:r>
            <a:r>
              <a:rPr lang="ru-RU" dirty="0"/>
              <a:t>для</a:t>
            </a:r>
            <a:br>
              <a:rPr lang="en-US" dirty="0"/>
            </a:br>
            <a:r>
              <a:rPr lang="ru-RU" dirty="0"/>
              <a:t>вставки</a:t>
            </a:r>
            <a:r>
              <a:rPr lang="en-US" dirty="0"/>
              <a:t> </a:t>
            </a:r>
            <a:r>
              <a:rPr lang="ru-RU" dirty="0"/>
              <a:t>изображения</a:t>
            </a:r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0BEE4A-71C2-4A86-B2E7-7BF50BB8AA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0463" y="609600"/>
            <a:ext cx="4787900" cy="1071715"/>
          </a:xfrm>
        </p:spPr>
        <p:txBody>
          <a:bodyPr anchor="t"/>
          <a:lstStyle>
            <a:lvl1pPr>
              <a:defRPr sz="3200" b="1"/>
            </a:lvl1pPr>
          </a:lstStyle>
          <a:p>
            <a:r>
              <a:rPr lang="ru-RU" dirty="0"/>
              <a:t>Текст</a:t>
            </a:r>
            <a:br>
              <a:rPr lang="ru-RU" dirty="0"/>
            </a:br>
            <a:r>
              <a:rPr lang="ru-RU" dirty="0"/>
              <a:t>и картинка</a:t>
            </a:r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B73009DA-8784-404B-AE64-67D774B878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55710" y="6432880"/>
            <a:ext cx="8016489" cy="241502"/>
          </a:xfrm>
        </p:spPr>
        <p:txBody>
          <a:bodyPr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64B7C0CF-8418-417C-8B8F-580049653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0464" y="2097088"/>
            <a:ext cx="4555356" cy="4335462"/>
          </a:xfrm>
        </p:spPr>
        <p:txBody>
          <a:bodyPr/>
          <a:lstStyle>
            <a:lvl1pPr>
              <a:defRPr sz="1400"/>
            </a:lvl1pPr>
            <a:lvl2pPr>
              <a:buFont typeface="Wingdings" panose="05000000000000000000" pitchFamily="2" charset="2"/>
              <a:buChar char="§"/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9" name="Номер слайда 10">
            <a:extLst>
              <a:ext uri="{FF2B5EF4-FFF2-40B4-BE49-F238E27FC236}">
                <a16:creationId xmlns:a16="http://schemas.microsoft.com/office/drawing/2014/main" id="{2046AFE0-9211-4835-BAF8-145E5EA6D695}"/>
              </a:ext>
            </a:extLst>
          </p:cNvPr>
          <p:cNvSpPr txBox="1">
            <a:spLocks/>
          </p:cNvSpPr>
          <p:nvPr userDrawn="1"/>
        </p:nvSpPr>
        <p:spPr>
          <a:xfrm>
            <a:off x="158266" y="6494994"/>
            <a:ext cx="396874" cy="1793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accent1"/>
                </a:solidFill>
              </a:rPr>
              <a:t>‹#›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5CB9C90-54CB-43AE-B4E4-1F025FCE69FD}"/>
              </a:ext>
            </a:extLst>
          </p:cNvPr>
          <p:cNvSpPr/>
          <p:nvPr userDrawn="1"/>
        </p:nvSpPr>
        <p:spPr>
          <a:xfrm flipV="1">
            <a:off x="6240463" y="1622321"/>
            <a:ext cx="1302356" cy="127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4366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10" userDrawn="1">
          <p15:clr>
            <a:srgbClr val="FBAE40"/>
          </p15:clr>
        </p15:guide>
        <p15:guide id="2" orient="horz" pos="1321" userDrawn="1">
          <p15:clr>
            <a:srgbClr val="FBAE40"/>
          </p15:clr>
        </p15:guide>
        <p15:guide id="3" pos="6947" userDrawn="1">
          <p15:clr>
            <a:srgbClr val="FBAE40"/>
          </p15:clr>
        </p15:guide>
        <p15:guide id="4" pos="3749" userDrawn="1">
          <p15:clr>
            <a:srgbClr val="FBAE40"/>
          </p15:clr>
        </p15:guide>
        <p15:guide id="5" pos="3931" userDrawn="1">
          <p15:clr>
            <a:srgbClr val="FBAE40"/>
          </p15:clr>
        </p15:guide>
        <p15:guide id="6" pos="43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атистика в цифра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395C5E1-A5DC-41AC-9391-33335F259EEF}"/>
              </a:ext>
            </a:extLst>
          </p:cNvPr>
          <p:cNvSpPr/>
          <p:nvPr userDrawn="1"/>
        </p:nvSpPr>
        <p:spPr>
          <a:xfrm>
            <a:off x="0" y="0"/>
            <a:ext cx="481781" cy="68580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0BEE4A-71C2-4A86-B2E7-7BF50BB8AA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125" y="609600"/>
            <a:ext cx="9901238" cy="1071715"/>
          </a:xfrm>
        </p:spPr>
        <p:txBody>
          <a:bodyPr anchor="t"/>
          <a:lstStyle>
            <a:lvl1pPr>
              <a:defRPr sz="3200" b="1"/>
            </a:lvl1pPr>
          </a:lstStyle>
          <a:p>
            <a:r>
              <a:rPr lang="ru-RU" dirty="0"/>
              <a:t>Статистика</a:t>
            </a:r>
            <a:br>
              <a:rPr lang="ru-RU" dirty="0"/>
            </a:br>
            <a:r>
              <a:rPr lang="ru-RU" dirty="0"/>
              <a:t>в цифрах</a:t>
            </a:r>
          </a:p>
        </p:txBody>
      </p:sp>
      <p:sp>
        <p:nvSpPr>
          <p:cNvPr id="8" name="Номер слайда 10">
            <a:extLst>
              <a:ext uri="{FF2B5EF4-FFF2-40B4-BE49-F238E27FC236}">
                <a16:creationId xmlns:a16="http://schemas.microsoft.com/office/drawing/2014/main" id="{FDBE4632-9A00-446C-86B0-8E8EFEA9FCBD}"/>
              </a:ext>
            </a:extLst>
          </p:cNvPr>
          <p:cNvSpPr txBox="1">
            <a:spLocks/>
          </p:cNvSpPr>
          <p:nvPr userDrawn="1"/>
        </p:nvSpPr>
        <p:spPr>
          <a:xfrm>
            <a:off x="42453" y="6494994"/>
            <a:ext cx="396874" cy="1793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F76AD17-FB80-4007-BC7E-3686746ED180}" type="slidenum">
              <a:rPr lang="ru-RU" sz="1400" b="1" smtClean="0"/>
              <a:pPr algn="ctr"/>
              <a:t>‹#›</a:t>
            </a:fld>
            <a:endParaRPr lang="ru-RU" sz="1400" b="1" dirty="0"/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B73009DA-8784-404B-AE64-67D774B878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55710" y="6432880"/>
            <a:ext cx="8016489" cy="241502"/>
          </a:xfrm>
        </p:spPr>
        <p:txBody>
          <a:bodyPr tIns="0" bIns="0" anchor="ctr"/>
          <a:lstStyle>
            <a:lvl1pPr algn="l">
              <a:defRPr sz="1200"/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CDD605-FC9D-47B5-AF6D-63606A9A302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127125" y="2552480"/>
            <a:ext cx="2611377" cy="1071714"/>
          </a:xfrm>
          <a:prstGeom prst="roundRect">
            <a:avLst>
              <a:gd name="adj" fmla="val 31724"/>
            </a:avLst>
          </a:prstGeom>
          <a:solidFill>
            <a:schemeClr val="accent1"/>
          </a:solidFill>
        </p:spPr>
        <p:txBody>
          <a:bodyPr anchor="ctr"/>
          <a:lstStyle>
            <a:lvl1pPr algn="ctr">
              <a:lnSpc>
                <a:spcPct val="100000"/>
              </a:lnSpc>
              <a:defRPr sz="6000" b="1"/>
            </a:lvl1pPr>
          </a:lstStyle>
          <a:p>
            <a:pPr lvl="0"/>
            <a:r>
              <a:rPr lang="ru-RU" dirty="0"/>
              <a:t>%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3588A3CC-B995-466D-8E18-E801C1D0D7A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27514" y="3981371"/>
            <a:ext cx="2615380" cy="596428"/>
          </a:xfrm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b="1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7" name="Текст 24">
            <a:extLst>
              <a:ext uri="{FF2B5EF4-FFF2-40B4-BE49-F238E27FC236}">
                <a16:creationId xmlns:a16="http://schemas.microsoft.com/office/drawing/2014/main" id="{93CC15D1-3DA8-45D7-A8C8-A20C2C522B3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127514" y="4921994"/>
            <a:ext cx="2615380" cy="1105180"/>
          </a:xfrm>
        </p:spPr>
        <p:txBody>
          <a:bodyPr/>
          <a:lstStyle>
            <a:lvl1pPr algn="ctr">
              <a:lnSpc>
                <a:spcPct val="100000"/>
              </a:lnSpc>
              <a:defRPr sz="14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8" name="Текст 24">
            <a:extLst>
              <a:ext uri="{FF2B5EF4-FFF2-40B4-BE49-F238E27FC236}">
                <a16:creationId xmlns:a16="http://schemas.microsoft.com/office/drawing/2014/main" id="{74011C93-6E6E-408C-9728-EDB236D2BB5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507270" y="3981371"/>
            <a:ext cx="2615380" cy="596428"/>
          </a:xfrm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b="1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9" name="Текст 24">
            <a:extLst>
              <a:ext uri="{FF2B5EF4-FFF2-40B4-BE49-F238E27FC236}">
                <a16:creationId xmlns:a16="http://schemas.microsoft.com/office/drawing/2014/main" id="{41AA5F5A-19D2-414F-A0D6-E25978BD37D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507270" y="4921994"/>
            <a:ext cx="2615380" cy="1105180"/>
          </a:xfrm>
        </p:spPr>
        <p:txBody>
          <a:bodyPr/>
          <a:lstStyle>
            <a:lvl1pPr algn="ctr">
              <a:lnSpc>
                <a:spcPct val="100000"/>
              </a:lnSpc>
              <a:defRPr sz="14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0" name="Текст 24">
            <a:extLst>
              <a:ext uri="{FF2B5EF4-FFF2-40B4-BE49-F238E27FC236}">
                <a16:creationId xmlns:a16="http://schemas.microsoft.com/office/drawing/2014/main" id="{7BC319D4-514C-47E9-86CD-4C3645DAEAA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887026" y="3981371"/>
            <a:ext cx="2615380" cy="596428"/>
          </a:xfrm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b="1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1" name="Текст 24">
            <a:extLst>
              <a:ext uri="{FF2B5EF4-FFF2-40B4-BE49-F238E27FC236}">
                <a16:creationId xmlns:a16="http://schemas.microsoft.com/office/drawing/2014/main" id="{0F3BC361-E725-496D-A4BC-B987F400DBE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887026" y="4921994"/>
            <a:ext cx="2615380" cy="1105180"/>
          </a:xfrm>
        </p:spPr>
        <p:txBody>
          <a:bodyPr/>
          <a:lstStyle>
            <a:lvl1pPr algn="ctr">
              <a:lnSpc>
                <a:spcPct val="100000"/>
              </a:lnSpc>
              <a:defRPr sz="14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Текст 3">
            <a:extLst>
              <a:ext uri="{FF2B5EF4-FFF2-40B4-BE49-F238E27FC236}">
                <a16:creationId xmlns:a16="http://schemas.microsoft.com/office/drawing/2014/main" id="{B0CE2DD8-088C-4615-B8E7-32B9CC412BC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511675" y="2552480"/>
            <a:ext cx="2611377" cy="1071714"/>
          </a:xfrm>
          <a:prstGeom prst="roundRect">
            <a:avLst>
              <a:gd name="adj" fmla="val 31724"/>
            </a:avLst>
          </a:prstGeom>
          <a:solidFill>
            <a:schemeClr val="accent1"/>
          </a:solidFill>
        </p:spPr>
        <p:txBody>
          <a:bodyPr anchor="ctr"/>
          <a:lstStyle>
            <a:lvl1pPr algn="ctr">
              <a:lnSpc>
                <a:spcPct val="100000"/>
              </a:lnSpc>
              <a:defRPr sz="6000" b="1"/>
            </a:lvl1pPr>
          </a:lstStyle>
          <a:p>
            <a:pPr lvl="0"/>
            <a:r>
              <a:rPr lang="ru-RU" dirty="0"/>
              <a:t>%</a:t>
            </a:r>
          </a:p>
        </p:txBody>
      </p:sp>
      <p:sp>
        <p:nvSpPr>
          <p:cNvPr id="18" name="Текст 3">
            <a:extLst>
              <a:ext uri="{FF2B5EF4-FFF2-40B4-BE49-F238E27FC236}">
                <a16:creationId xmlns:a16="http://schemas.microsoft.com/office/drawing/2014/main" id="{1608D95A-E448-4556-A802-5A0055DB33B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896225" y="2552480"/>
            <a:ext cx="2611377" cy="1071714"/>
          </a:xfrm>
          <a:prstGeom prst="roundRect">
            <a:avLst>
              <a:gd name="adj" fmla="val 31724"/>
            </a:avLst>
          </a:prstGeom>
          <a:solidFill>
            <a:schemeClr val="accent1"/>
          </a:solidFill>
        </p:spPr>
        <p:txBody>
          <a:bodyPr anchor="ctr"/>
          <a:lstStyle>
            <a:lvl1pPr algn="ctr">
              <a:lnSpc>
                <a:spcPct val="100000"/>
              </a:lnSpc>
              <a:defRPr sz="6000" b="1"/>
            </a:lvl1pPr>
          </a:lstStyle>
          <a:p>
            <a:pPr lvl="0"/>
            <a:r>
              <a:rPr lang="ru-RU" dirty="0"/>
              <a:t>%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EEC4B75-5E47-4BAA-8A92-559F8A2283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43" y="123626"/>
            <a:ext cx="318826" cy="31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8909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10" userDrawn="1">
          <p15:clr>
            <a:srgbClr val="FBAE40"/>
          </p15:clr>
        </p15:guide>
        <p15:guide id="2" orient="horz" pos="1321" userDrawn="1">
          <p15:clr>
            <a:srgbClr val="FBAE40"/>
          </p15:clr>
        </p15:guide>
        <p15:guide id="3" pos="6630" userDrawn="1">
          <p15:clr>
            <a:srgbClr val="FBAE40"/>
          </p15:clr>
        </p15:guide>
        <p15:guide id="4" pos="2842" userDrawn="1">
          <p15:clr>
            <a:srgbClr val="FBAE40"/>
          </p15:clr>
        </p15:guide>
        <p15:guide id="5" pos="4498" userDrawn="1">
          <p15:clr>
            <a:srgbClr val="FBAE40"/>
          </p15:clr>
        </p15:guide>
        <p15:guide id="6" pos="2366" userDrawn="1">
          <p15:clr>
            <a:srgbClr val="FBAE40"/>
          </p15:clr>
        </p15:guide>
        <p15:guide id="7" pos="4974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с иконками в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CB5FC1A-6997-4EF1-A8E2-962BA7BA2D64}"/>
              </a:ext>
            </a:extLst>
          </p:cNvPr>
          <p:cNvSpPr/>
          <p:nvPr userDrawn="1"/>
        </p:nvSpPr>
        <p:spPr>
          <a:xfrm>
            <a:off x="0" y="0"/>
            <a:ext cx="481781" cy="68580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0BEE4A-71C2-4A86-B2E7-7BF50BB8AA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5711" y="609600"/>
            <a:ext cx="9872652" cy="1071715"/>
          </a:xfrm>
        </p:spPr>
        <p:txBody>
          <a:bodyPr anchor="t"/>
          <a:lstStyle>
            <a:lvl1pPr>
              <a:defRPr sz="3200" b="1"/>
            </a:lvl1pPr>
          </a:lstStyle>
          <a:p>
            <a:r>
              <a:rPr lang="ru-RU" dirty="0"/>
              <a:t>Текст</a:t>
            </a:r>
            <a:br>
              <a:rPr lang="ru-RU" dirty="0"/>
            </a:br>
            <a:r>
              <a:rPr lang="ru-RU" dirty="0"/>
              <a:t>в две колонки</a:t>
            </a:r>
          </a:p>
        </p:txBody>
      </p:sp>
      <p:sp>
        <p:nvSpPr>
          <p:cNvPr id="8" name="Номер слайда 10">
            <a:extLst>
              <a:ext uri="{FF2B5EF4-FFF2-40B4-BE49-F238E27FC236}">
                <a16:creationId xmlns:a16="http://schemas.microsoft.com/office/drawing/2014/main" id="{FDBE4632-9A00-446C-86B0-8E8EFEA9FCBD}"/>
              </a:ext>
            </a:extLst>
          </p:cNvPr>
          <p:cNvSpPr txBox="1">
            <a:spLocks/>
          </p:cNvSpPr>
          <p:nvPr userDrawn="1"/>
        </p:nvSpPr>
        <p:spPr>
          <a:xfrm>
            <a:off x="42453" y="6494994"/>
            <a:ext cx="396874" cy="1793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F76AD17-FB80-4007-BC7E-3686746ED180}" type="slidenum">
              <a:rPr lang="ru-RU" sz="1400" b="1" smtClean="0"/>
              <a:pPr algn="ctr"/>
              <a:t>‹#›</a:t>
            </a:fld>
            <a:endParaRPr lang="ru-RU" sz="1400" b="1" dirty="0"/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B73009DA-8784-404B-AE64-67D774B878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55710" y="6432880"/>
            <a:ext cx="8016489" cy="241502"/>
          </a:xfrm>
        </p:spPr>
        <p:txBody>
          <a:bodyPr tIns="0" bIns="0" anchor="ctr">
            <a:noAutofit/>
          </a:bodyPr>
          <a:lstStyle>
            <a:lvl1pPr algn="l">
              <a:defRPr sz="1200"/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12" name="Рисунок 5">
            <a:extLst>
              <a:ext uri="{FF2B5EF4-FFF2-40B4-BE49-F238E27FC236}">
                <a16:creationId xmlns:a16="http://schemas.microsoft.com/office/drawing/2014/main" id="{2C8F8AE8-2AD8-4BDA-BF79-96670690C56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54251" y="2097088"/>
            <a:ext cx="1198601" cy="1198601"/>
          </a:xfrm>
          <a:prstGeom prst="roundRect">
            <a:avLst>
              <a:gd name="adj" fmla="val 33704"/>
            </a:avLst>
          </a:prstGeom>
          <a:solidFill>
            <a:schemeClr val="accent1"/>
          </a:solidFill>
          <a:effectLst/>
        </p:spPr>
        <p:txBody>
          <a:bodyPr/>
          <a:lstStyle/>
          <a:p>
            <a:endParaRPr lang="ru-RU"/>
          </a:p>
        </p:txBody>
      </p:sp>
      <p:sp>
        <p:nvSpPr>
          <p:cNvPr id="14" name="Рисунок 5">
            <a:extLst>
              <a:ext uri="{FF2B5EF4-FFF2-40B4-BE49-F238E27FC236}">
                <a16:creationId xmlns:a16="http://schemas.microsoft.com/office/drawing/2014/main" id="{4553F188-952D-4E08-962C-8626DC33E16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45878" y="2097088"/>
            <a:ext cx="1198601" cy="1198601"/>
          </a:xfrm>
          <a:prstGeom prst="roundRect">
            <a:avLst>
              <a:gd name="adj" fmla="val 33704"/>
            </a:avLst>
          </a:prstGeom>
          <a:solidFill>
            <a:schemeClr val="accent1"/>
          </a:solidFill>
          <a:effectLst/>
        </p:spPr>
        <p:txBody>
          <a:bodyPr/>
          <a:lstStyle/>
          <a:p>
            <a:endParaRPr lang="ru-RU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A20FBF07-8A0E-4108-A136-6F45B1F992E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27125" y="3578942"/>
            <a:ext cx="4362229" cy="2428158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6" name="Текст 14">
            <a:extLst>
              <a:ext uri="{FF2B5EF4-FFF2-40B4-BE49-F238E27FC236}">
                <a16:creationId xmlns:a16="http://schemas.microsoft.com/office/drawing/2014/main" id="{AD09C8E7-F7FD-426A-8F42-393F0BC4EB2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0464" y="3578942"/>
            <a:ext cx="4329213" cy="2428158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090B67C-F7B5-4CD5-A095-8668C1776B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43" y="123626"/>
            <a:ext cx="318826" cy="31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0232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10" userDrawn="1">
          <p15:clr>
            <a:srgbClr val="FBAE40"/>
          </p15:clr>
        </p15:guide>
        <p15:guide id="2" orient="horz" pos="1321" userDrawn="1">
          <p15:clr>
            <a:srgbClr val="FBAE40"/>
          </p15:clr>
        </p15:guide>
        <p15:guide id="3" pos="6947" userDrawn="1">
          <p15:clr>
            <a:srgbClr val="FBAE40"/>
          </p15:clr>
        </p15:guide>
        <p15:guide id="4" pos="3749" userDrawn="1">
          <p15:clr>
            <a:srgbClr val="FBAE40"/>
          </p15:clr>
        </p15:guide>
        <p15:guide id="5" pos="3931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с иконками в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4B066C2-52F3-4303-A793-21C9C5144FE5}"/>
              </a:ext>
            </a:extLst>
          </p:cNvPr>
          <p:cNvSpPr/>
          <p:nvPr userDrawn="1"/>
        </p:nvSpPr>
        <p:spPr>
          <a:xfrm>
            <a:off x="0" y="0"/>
            <a:ext cx="481781" cy="68580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0BEE4A-71C2-4A86-B2E7-7BF50BB8AA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5711" y="609600"/>
            <a:ext cx="9872652" cy="1071715"/>
          </a:xfrm>
        </p:spPr>
        <p:txBody>
          <a:bodyPr anchor="t"/>
          <a:lstStyle>
            <a:lvl1pPr>
              <a:defRPr sz="3200" b="1"/>
            </a:lvl1pPr>
          </a:lstStyle>
          <a:p>
            <a:r>
              <a:rPr lang="ru-RU" dirty="0"/>
              <a:t>Текст</a:t>
            </a:r>
            <a:br>
              <a:rPr lang="ru-RU" dirty="0"/>
            </a:br>
            <a:r>
              <a:rPr lang="ru-RU" dirty="0"/>
              <a:t>в две колонки</a:t>
            </a:r>
          </a:p>
        </p:txBody>
      </p:sp>
      <p:sp>
        <p:nvSpPr>
          <p:cNvPr id="8" name="Номер слайда 10">
            <a:extLst>
              <a:ext uri="{FF2B5EF4-FFF2-40B4-BE49-F238E27FC236}">
                <a16:creationId xmlns:a16="http://schemas.microsoft.com/office/drawing/2014/main" id="{FDBE4632-9A00-446C-86B0-8E8EFEA9FCBD}"/>
              </a:ext>
            </a:extLst>
          </p:cNvPr>
          <p:cNvSpPr txBox="1">
            <a:spLocks/>
          </p:cNvSpPr>
          <p:nvPr userDrawn="1"/>
        </p:nvSpPr>
        <p:spPr>
          <a:xfrm>
            <a:off x="42453" y="6494994"/>
            <a:ext cx="396874" cy="1793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F76AD17-FB80-4007-BC7E-3686746ED180}" type="slidenum">
              <a:rPr lang="ru-RU" sz="1400" b="1" smtClean="0"/>
              <a:pPr algn="ctr"/>
              <a:t>‹#›</a:t>
            </a:fld>
            <a:endParaRPr lang="ru-RU" sz="1400" b="1" dirty="0"/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B73009DA-8784-404B-AE64-67D774B878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55710" y="6432880"/>
            <a:ext cx="8016489" cy="241502"/>
          </a:xfrm>
        </p:spPr>
        <p:txBody>
          <a:bodyPr tIns="0" bIns="0" anchor="ctr">
            <a:noAutofit/>
          </a:bodyPr>
          <a:lstStyle>
            <a:lvl1pPr algn="l">
              <a:defRPr sz="1200"/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12" name="Рисунок 5">
            <a:extLst>
              <a:ext uri="{FF2B5EF4-FFF2-40B4-BE49-F238E27FC236}">
                <a16:creationId xmlns:a16="http://schemas.microsoft.com/office/drawing/2014/main" id="{2C8F8AE8-2AD8-4BDA-BF79-96670690C56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64653" y="2097088"/>
            <a:ext cx="970577" cy="970577"/>
          </a:xfrm>
          <a:prstGeom prst="roundRect">
            <a:avLst>
              <a:gd name="adj" fmla="val 33704"/>
            </a:avLst>
          </a:prstGeom>
          <a:solidFill>
            <a:schemeClr val="accent1"/>
          </a:solidFill>
          <a:effectLst/>
        </p:spPr>
        <p:txBody>
          <a:bodyPr/>
          <a:lstStyle/>
          <a:p>
            <a:endParaRPr lang="ru-RU"/>
          </a:p>
        </p:txBody>
      </p:sp>
      <p:sp>
        <p:nvSpPr>
          <p:cNvPr id="14" name="Рисунок 5">
            <a:extLst>
              <a:ext uri="{FF2B5EF4-FFF2-40B4-BE49-F238E27FC236}">
                <a16:creationId xmlns:a16="http://schemas.microsoft.com/office/drawing/2014/main" id="{4553F188-952D-4E08-962C-8626DC33E16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45878" y="2097088"/>
            <a:ext cx="970577" cy="970577"/>
          </a:xfrm>
          <a:prstGeom prst="roundRect">
            <a:avLst>
              <a:gd name="adj" fmla="val 33704"/>
            </a:avLst>
          </a:prstGeom>
          <a:solidFill>
            <a:schemeClr val="accent1"/>
          </a:solidFill>
          <a:effectLst/>
        </p:spPr>
        <p:txBody>
          <a:bodyPr/>
          <a:lstStyle/>
          <a:p>
            <a:endParaRPr lang="ru-RU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A20FBF07-8A0E-4108-A136-6F45B1F992E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27126" y="3578942"/>
            <a:ext cx="2894062" cy="2428158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6" name="Текст 14">
            <a:extLst>
              <a:ext uri="{FF2B5EF4-FFF2-40B4-BE49-F238E27FC236}">
                <a16:creationId xmlns:a16="http://schemas.microsoft.com/office/drawing/2014/main" id="{AD09C8E7-F7FD-426A-8F42-393F0BC4EB2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48189" y="3578942"/>
            <a:ext cx="2892578" cy="2428158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20" name="Рисунок 5">
            <a:extLst>
              <a:ext uri="{FF2B5EF4-FFF2-40B4-BE49-F238E27FC236}">
                <a16:creationId xmlns:a16="http://schemas.microsoft.com/office/drawing/2014/main" id="{B186F7ED-F7A1-4742-85D9-AFFBF72440E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932738" y="2097088"/>
            <a:ext cx="970577" cy="970577"/>
          </a:xfrm>
          <a:prstGeom prst="roundRect">
            <a:avLst>
              <a:gd name="adj" fmla="val 33704"/>
            </a:avLst>
          </a:prstGeom>
          <a:solidFill>
            <a:schemeClr val="accent1"/>
          </a:solidFill>
          <a:effectLst/>
        </p:spPr>
        <p:txBody>
          <a:bodyPr/>
          <a:lstStyle/>
          <a:p>
            <a:endParaRPr lang="ru-RU"/>
          </a:p>
        </p:txBody>
      </p:sp>
      <p:sp>
        <p:nvSpPr>
          <p:cNvPr id="21" name="Текст 14">
            <a:extLst>
              <a:ext uri="{FF2B5EF4-FFF2-40B4-BE49-F238E27FC236}">
                <a16:creationId xmlns:a16="http://schemas.microsoft.com/office/drawing/2014/main" id="{311807A8-30F0-4814-9A61-EA5A05E9922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932739" y="3578942"/>
            <a:ext cx="2892578" cy="2428158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D1AC9C7-C6B8-46A0-907D-F4EEFD443E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43" y="123626"/>
            <a:ext cx="318826" cy="31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888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10" userDrawn="1">
          <p15:clr>
            <a:srgbClr val="FBAE40"/>
          </p15:clr>
        </p15:guide>
        <p15:guide id="2" orient="horz" pos="1321" userDrawn="1">
          <p15:clr>
            <a:srgbClr val="FBAE40"/>
          </p15:clr>
        </p15:guide>
        <p15:guide id="3" pos="6947" userDrawn="1">
          <p15:clr>
            <a:srgbClr val="FBAE40"/>
          </p15:clr>
        </p15:guide>
        <p15:guide id="4" pos="2661" userDrawn="1">
          <p15:clr>
            <a:srgbClr val="FBAE40"/>
          </p15:clr>
        </p15:guide>
        <p15:guide id="5" pos="2865" userDrawn="1">
          <p15:clr>
            <a:srgbClr val="FBAE40"/>
          </p15:clr>
        </p15:guide>
        <p15:guide id="6" pos="4815" userDrawn="1">
          <p15:clr>
            <a:srgbClr val="FBAE40"/>
          </p15:clr>
        </p15:guide>
        <p15:guide id="7" pos="4997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5C783E42-15DB-4540-9539-EF4F1D2104FC}"/>
              </a:ext>
            </a:extLst>
          </p:cNvPr>
          <p:cNvSpPr/>
          <p:nvPr userDrawn="1"/>
        </p:nvSpPr>
        <p:spPr>
          <a:xfrm>
            <a:off x="0" y="0"/>
            <a:ext cx="481781" cy="68580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0BEE4A-71C2-4A86-B2E7-7BF50BB8AA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5711" y="609600"/>
            <a:ext cx="9872652" cy="1071715"/>
          </a:xfrm>
        </p:spPr>
        <p:txBody>
          <a:bodyPr anchor="t"/>
          <a:lstStyle>
            <a:lvl1pPr>
              <a:defRPr sz="3200" b="1"/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плюс список</a:t>
            </a:r>
          </a:p>
        </p:txBody>
      </p:sp>
      <p:sp>
        <p:nvSpPr>
          <p:cNvPr id="8" name="Номер слайда 10">
            <a:extLst>
              <a:ext uri="{FF2B5EF4-FFF2-40B4-BE49-F238E27FC236}">
                <a16:creationId xmlns:a16="http://schemas.microsoft.com/office/drawing/2014/main" id="{FDBE4632-9A00-446C-86B0-8E8EFEA9FCBD}"/>
              </a:ext>
            </a:extLst>
          </p:cNvPr>
          <p:cNvSpPr txBox="1">
            <a:spLocks/>
          </p:cNvSpPr>
          <p:nvPr userDrawn="1"/>
        </p:nvSpPr>
        <p:spPr>
          <a:xfrm>
            <a:off x="42453" y="6494994"/>
            <a:ext cx="396874" cy="1793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F76AD17-FB80-4007-BC7E-3686746ED180}" type="slidenum">
              <a:rPr lang="ru-RU" sz="1400" b="1" smtClean="0"/>
              <a:pPr algn="ctr"/>
              <a:t>‹#›</a:t>
            </a:fld>
            <a:endParaRPr lang="ru-RU" sz="1400" b="1" dirty="0"/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B73009DA-8784-404B-AE64-67D774B878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55710" y="6432880"/>
            <a:ext cx="8016489" cy="241502"/>
          </a:xfrm>
        </p:spPr>
        <p:txBody>
          <a:bodyPr tIns="0" bIns="0" anchor="ctr">
            <a:noAutofit/>
          </a:bodyPr>
          <a:lstStyle>
            <a:lvl1pPr algn="l">
              <a:defRPr sz="1200"/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A20FBF07-8A0E-4108-A136-6F45B1F992E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27125" y="2923116"/>
            <a:ext cx="2661979" cy="663576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sz="14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Текст 14">
            <a:extLst>
              <a:ext uri="{FF2B5EF4-FFF2-40B4-BE49-F238E27FC236}">
                <a16:creationId xmlns:a16="http://schemas.microsoft.com/office/drawing/2014/main" id="{5D909A01-BE7A-45B9-9835-93C24FB632C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48188" y="2923116"/>
            <a:ext cx="2661979" cy="663576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sz="14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14">
            <a:extLst>
              <a:ext uri="{FF2B5EF4-FFF2-40B4-BE49-F238E27FC236}">
                <a16:creationId xmlns:a16="http://schemas.microsoft.com/office/drawing/2014/main" id="{B8BB7245-A679-4FDF-B911-FE223091AF9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947027" y="2923116"/>
            <a:ext cx="2661979" cy="663576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sz="14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3" name="Текст 14">
            <a:extLst>
              <a:ext uri="{FF2B5EF4-FFF2-40B4-BE49-F238E27FC236}">
                <a16:creationId xmlns:a16="http://schemas.microsoft.com/office/drawing/2014/main" id="{10F6531B-FF7B-4253-9231-C85B35C21A8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127125" y="4990025"/>
            <a:ext cx="2661979" cy="663576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sz="14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5" name="Текст 14">
            <a:extLst>
              <a:ext uri="{FF2B5EF4-FFF2-40B4-BE49-F238E27FC236}">
                <a16:creationId xmlns:a16="http://schemas.microsoft.com/office/drawing/2014/main" id="{B5928905-B7CD-4418-B15A-4A0DEBE1592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548188" y="4990025"/>
            <a:ext cx="2661979" cy="663576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sz="14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7" name="Текст 14">
            <a:extLst>
              <a:ext uri="{FF2B5EF4-FFF2-40B4-BE49-F238E27FC236}">
                <a16:creationId xmlns:a16="http://schemas.microsoft.com/office/drawing/2014/main" id="{D2B24AB3-6527-46B8-98B4-33463082725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947027" y="4990025"/>
            <a:ext cx="2661979" cy="663576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sz="14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3">
            <a:extLst>
              <a:ext uri="{FF2B5EF4-FFF2-40B4-BE49-F238E27FC236}">
                <a16:creationId xmlns:a16="http://schemas.microsoft.com/office/drawing/2014/main" id="{350C1553-2881-4A8A-BCC1-244D1B3345B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127125" y="2097088"/>
            <a:ext cx="663575" cy="663575"/>
          </a:xfrm>
          <a:prstGeom prst="roundRect">
            <a:avLst>
              <a:gd name="adj" fmla="val 34905"/>
            </a:avLst>
          </a:prstGeom>
          <a:solidFill>
            <a:schemeClr val="accent1"/>
          </a:solidFill>
        </p:spPr>
        <p:txBody>
          <a:bodyPr anchor="ctr"/>
          <a:lstStyle>
            <a:lvl1pPr algn="ctr">
              <a:lnSpc>
                <a:spcPct val="100000"/>
              </a:lnSpc>
              <a:defRPr sz="4400" b="1"/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32" name="Текст 3">
            <a:extLst>
              <a:ext uri="{FF2B5EF4-FFF2-40B4-BE49-F238E27FC236}">
                <a16:creationId xmlns:a16="http://schemas.microsoft.com/office/drawing/2014/main" id="{29902E9A-6F32-4A10-A1C7-7D8523FEC5F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127125" y="4164918"/>
            <a:ext cx="663575" cy="663575"/>
          </a:xfrm>
          <a:prstGeom prst="roundRect">
            <a:avLst>
              <a:gd name="adj" fmla="val 34905"/>
            </a:avLst>
          </a:prstGeom>
          <a:solidFill>
            <a:schemeClr val="accent1"/>
          </a:solidFill>
        </p:spPr>
        <p:txBody>
          <a:bodyPr anchor="ctr"/>
          <a:lstStyle>
            <a:lvl1pPr algn="ctr">
              <a:lnSpc>
                <a:spcPct val="100000"/>
              </a:lnSpc>
              <a:defRPr sz="4400" b="1"/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33" name="Текст 3">
            <a:extLst>
              <a:ext uri="{FF2B5EF4-FFF2-40B4-BE49-F238E27FC236}">
                <a16:creationId xmlns:a16="http://schemas.microsoft.com/office/drawing/2014/main" id="{0D353AAD-2BC4-441B-8018-4019C1F021F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48188" y="2097088"/>
            <a:ext cx="663575" cy="663575"/>
          </a:xfrm>
          <a:prstGeom prst="roundRect">
            <a:avLst>
              <a:gd name="adj" fmla="val 34905"/>
            </a:avLst>
          </a:prstGeom>
          <a:solidFill>
            <a:schemeClr val="accent1"/>
          </a:solidFill>
        </p:spPr>
        <p:txBody>
          <a:bodyPr anchor="ctr"/>
          <a:lstStyle>
            <a:lvl1pPr algn="ctr">
              <a:lnSpc>
                <a:spcPct val="100000"/>
              </a:lnSpc>
              <a:defRPr sz="4400" b="1"/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34" name="Текст 3">
            <a:extLst>
              <a:ext uri="{FF2B5EF4-FFF2-40B4-BE49-F238E27FC236}">
                <a16:creationId xmlns:a16="http://schemas.microsoft.com/office/drawing/2014/main" id="{429D1E5A-4DDF-4678-A890-A54E4ED0231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548188" y="4164918"/>
            <a:ext cx="663575" cy="663575"/>
          </a:xfrm>
          <a:prstGeom prst="roundRect">
            <a:avLst>
              <a:gd name="adj" fmla="val 34905"/>
            </a:avLst>
          </a:prstGeom>
          <a:solidFill>
            <a:schemeClr val="accent1"/>
          </a:solidFill>
        </p:spPr>
        <p:txBody>
          <a:bodyPr anchor="ctr"/>
          <a:lstStyle>
            <a:lvl1pPr algn="ctr">
              <a:lnSpc>
                <a:spcPct val="100000"/>
              </a:lnSpc>
              <a:defRPr sz="4400" b="1"/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35" name="Текст 3">
            <a:extLst>
              <a:ext uri="{FF2B5EF4-FFF2-40B4-BE49-F238E27FC236}">
                <a16:creationId xmlns:a16="http://schemas.microsoft.com/office/drawing/2014/main" id="{51E7DAAA-656F-4103-9A04-FE688466872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932738" y="2097088"/>
            <a:ext cx="663575" cy="663575"/>
          </a:xfrm>
          <a:prstGeom prst="roundRect">
            <a:avLst>
              <a:gd name="adj" fmla="val 34905"/>
            </a:avLst>
          </a:prstGeom>
          <a:solidFill>
            <a:schemeClr val="accent1"/>
          </a:solidFill>
        </p:spPr>
        <p:txBody>
          <a:bodyPr anchor="ctr"/>
          <a:lstStyle>
            <a:lvl1pPr algn="ctr">
              <a:lnSpc>
                <a:spcPct val="100000"/>
              </a:lnSpc>
              <a:defRPr sz="4400" b="1"/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36" name="Текст 3">
            <a:extLst>
              <a:ext uri="{FF2B5EF4-FFF2-40B4-BE49-F238E27FC236}">
                <a16:creationId xmlns:a16="http://schemas.microsoft.com/office/drawing/2014/main" id="{86F7CE50-2B85-4F0A-9385-8CF0DB5E148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32738" y="4164918"/>
            <a:ext cx="663575" cy="663575"/>
          </a:xfrm>
          <a:prstGeom prst="roundRect">
            <a:avLst>
              <a:gd name="adj" fmla="val 34905"/>
            </a:avLst>
          </a:prstGeom>
          <a:solidFill>
            <a:schemeClr val="accent1"/>
          </a:solidFill>
        </p:spPr>
        <p:txBody>
          <a:bodyPr anchor="ctr"/>
          <a:lstStyle>
            <a:lvl1pPr algn="ctr">
              <a:lnSpc>
                <a:spcPct val="100000"/>
              </a:lnSpc>
              <a:defRPr sz="4400" b="1"/>
            </a:lvl1pPr>
          </a:lstStyle>
          <a:p>
            <a:pPr lvl="0"/>
            <a:r>
              <a:rPr lang="ru-RU" dirty="0"/>
              <a:t>№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128D480-38B2-475F-ADE0-894E239E8E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43" y="123626"/>
            <a:ext cx="318826" cy="31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1726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10" userDrawn="1">
          <p15:clr>
            <a:srgbClr val="FBAE40"/>
          </p15:clr>
        </p15:guide>
        <p15:guide id="2" orient="horz" pos="1321" userDrawn="1">
          <p15:clr>
            <a:srgbClr val="FBAE40"/>
          </p15:clr>
        </p15:guide>
        <p15:guide id="3" pos="6947" userDrawn="1">
          <p15:clr>
            <a:srgbClr val="FBAE40"/>
          </p15:clr>
        </p15:guide>
        <p15:guide id="4" pos="2661" userDrawn="1">
          <p15:clr>
            <a:srgbClr val="FBAE40"/>
          </p15:clr>
        </p15:guide>
        <p15:guide id="5" pos="2865" userDrawn="1">
          <p15:clr>
            <a:srgbClr val="FBAE40"/>
          </p15:clr>
        </p15:guide>
        <p15:guide id="6" pos="4815" userDrawn="1">
          <p15:clr>
            <a:srgbClr val="FBAE40"/>
          </p15:clr>
        </p15:guide>
        <p15:guide id="7" pos="4997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ймлайн. Стар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A9E40EB-8AE0-4C60-A27A-C88D541B1BEE}"/>
              </a:ext>
            </a:extLst>
          </p:cNvPr>
          <p:cNvSpPr/>
          <p:nvPr userDrawn="1"/>
        </p:nvSpPr>
        <p:spPr>
          <a:xfrm>
            <a:off x="0" y="0"/>
            <a:ext cx="481781" cy="68580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0BEE4A-71C2-4A86-B2E7-7BF50BB8AA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5711" y="609600"/>
            <a:ext cx="9872652" cy="1071715"/>
          </a:xfrm>
        </p:spPr>
        <p:txBody>
          <a:bodyPr anchor="t"/>
          <a:lstStyle>
            <a:lvl1pPr>
              <a:defRPr sz="3200" b="1"/>
            </a:lvl1pPr>
          </a:lstStyle>
          <a:p>
            <a:r>
              <a:rPr lang="ru-RU" dirty="0" err="1"/>
              <a:t>Таймлайн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/>
              <a:t>Начало.</a:t>
            </a:r>
          </a:p>
        </p:txBody>
      </p:sp>
      <p:sp>
        <p:nvSpPr>
          <p:cNvPr id="8" name="Номер слайда 10">
            <a:extLst>
              <a:ext uri="{FF2B5EF4-FFF2-40B4-BE49-F238E27FC236}">
                <a16:creationId xmlns:a16="http://schemas.microsoft.com/office/drawing/2014/main" id="{FDBE4632-9A00-446C-86B0-8E8EFEA9FCBD}"/>
              </a:ext>
            </a:extLst>
          </p:cNvPr>
          <p:cNvSpPr txBox="1">
            <a:spLocks/>
          </p:cNvSpPr>
          <p:nvPr userDrawn="1"/>
        </p:nvSpPr>
        <p:spPr>
          <a:xfrm>
            <a:off x="48399" y="6494994"/>
            <a:ext cx="396874" cy="1793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F76AD17-FB80-4007-BC7E-3686746ED180}" type="slidenum">
              <a:rPr lang="ru-RU" sz="1400" b="1" smtClean="0"/>
              <a:pPr algn="ctr"/>
              <a:t>‹#›</a:t>
            </a:fld>
            <a:endParaRPr lang="ru-RU" sz="1400" b="1" dirty="0"/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B73009DA-8784-404B-AE64-67D774B878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55710" y="6432880"/>
            <a:ext cx="8016489" cy="241502"/>
          </a:xfrm>
        </p:spPr>
        <p:txBody>
          <a:bodyPr tIns="0" bIns="0" anchor="ctr">
            <a:noAutofit/>
          </a:bodyPr>
          <a:lstStyle>
            <a:lvl1pPr algn="l">
              <a:defRPr sz="1200"/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A20FBF07-8A0E-4108-A136-6F45B1F992E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48437" y="2097088"/>
            <a:ext cx="4035695" cy="1728463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600"/>
              </a:spcAft>
              <a:defRPr sz="14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3A6FB28E-0757-41A1-854A-2DBDD4C54F10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097088"/>
            <a:ext cx="0" cy="4760912"/>
          </a:xfrm>
          <a:prstGeom prst="line">
            <a:avLst/>
          </a:prstGeom>
          <a:ln w="666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Текст 14">
            <a:extLst>
              <a:ext uri="{FF2B5EF4-FFF2-40B4-BE49-F238E27FC236}">
                <a16:creationId xmlns:a16="http://schemas.microsoft.com/office/drawing/2014/main" id="{96BE467B-E9B4-4EBE-8A4F-479D3022EE9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856365" y="4525104"/>
            <a:ext cx="4019839" cy="1171753"/>
          </a:xfrm>
        </p:spPr>
        <p:txBody>
          <a:bodyPr rIns="0" anchor="t"/>
          <a:lstStyle>
            <a:lvl1pPr>
              <a:lnSpc>
                <a:spcPct val="100000"/>
              </a:lnSpc>
              <a:spcAft>
                <a:spcPts val="0"/>
              </a:spcAft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</a:t>
            </a:r>
          </a:p>
          <a:p>
            <a:pPr lvl="0"/>
            <a:r>
              <a:rPr lang="ru-RU" dirty="0"/>
              <a:t>текста</a:t>
            </a:r>
          </a:p>
        </p:txBody>
      </p:sp>
      <p:sp>
        <p:nvSpPr>
          <p:cNvPr id="33" name="Текст 14">
            <a:extLst>
              <a:ext uri="{FF2B5EF4-FFF2-40B4-BE49-F238E27FC236}">
                <a16:creationId xmlns:a16="http://schemas.microsoft.com/office/drawing/2014/main" id="{2CC133CC-B18C-41A9-9E58-0C47032EACD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279284" y="2046288"/>
            <a:ext cx="4056352" cy="1071715"/>
          </a:xfrm>
        </p:spPr>
        <p:txBody>
          <a:bodyPr rIns="0" anchor="t"/>
          <a:lstStyle>
            <a:lvl1pPr algn="r">
              <a:lnSpc>
                <a:spcPct val="100000"/>
              </a:lnSpc>
              <a:spcAft>
                <a:spcPts val="0"/>
              </a:spcAft>
              <a:defRPr sz="2400" b="1" u="none" baseline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</a:defRPr>
            </a:lvl1pPr>
          </a:lstStyle>
          <a:p>
            <a:pPr lvl="0"/>
            <a:r>
              <a:rPr lang="ru-RU" dirty="0"/>
              <a:t>Образец </a:t>
            </a:r>
          </a:p>
          <a:p>
            <a:pPr lvl="0"/>
            <a:r>
              <a:rPr lang="ru-RU" dirty="0"/>
              <a:t>текста</a:t>
            </a:r>
          </a:p>
        </p:txBody>
      </p:sp>
      <p:sp>
        <p:nvSpPr>
          <p:cNvPr id="34" name="Текст 14">
            <a:extLst>
              <a:ext uri="{FF2B5EF4-FFF2-40B4-BE49-F238E27FC236}">
                <a16:creationId xmlns:a16="http://schemas.microsoft.com/office/drawing/2014/main" id="{7A8EC626-D815-43A8-8940-110729ADC02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299940" y="4575905"/>
            <a:ext cx="4035695" cy="1672496"/>
          </a:xfrm>
        </p:spPr>
        <p:txBody>
          <a:bodyPr/>
          <a:lstStyle>
            <a:lvl1pPr algn="r">
              <a:lnSpc>
                <a:spcPct val="100000"/>
              </a:lnSpc>
              <a:spcAft>
                <a:spcPts val="600"/>
              </a:spcAft>
              <a:defRPr sz="14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id="{937BE551-A7D2-42DB-B49C-2FA85991780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56284" y="2097088"/>
            <a:ext cx="663575" cy="663575"/>
          </a:xfrm>
          <a:prstGeom prst="roundRect">
            <a:avLst>
              <a:gd name="adj" fmla="val 34905"/>
            </a:avLst>
          </a:prstGeom>
          <a:solidFill>
            <a:schemeClr val="accent1"/>
          </a:solidFill>
        </p:spPr>
        <p:txBody>
          <a:bodyPr anchor="ctr"/>
          <a:lstStyle>
            <a:lvl1pPr algn="ctr">
              <a:lnSpc>
                <a:spcPct val="100000"/>
              </a:lnSpc>
              <a:defRPr sz="4400" b="1"/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6" name="Текст 3">
            <a:extLst>
              <a:ext uri="{FF2B5EF4-FFF2-40B4-BE49-F238E27FC236}">
                <a16:creationId xmlns:a16="http://schemas.microsoft.com/office/drawing/2014/main" id="{226FE5C8-B0DE-4F1D-A905-1245F57295B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56284" y="4575905"/>
            <a:ext cx="663575" cy="663575"/>
          </a:xfrm>
          <a:prstGeom prst="roundRect">
            <a:avLst>
              <a:gd name="adj" fmla="val 34905"/>
            </a:avLst>
          </a:prstGeom>
          <a:solidFill>
            <a:schemeClr val="accent1"/>
          </a:solidFill>
        </p:spPr>
        <p:txBody>
          <a:bodyPr anchor="ctr"/>
          <a:lstStyle>
            <a:lvl1pPr algn="ctr">
              <a:lnSpc>
                <a:spcPct val="100000"/>
              </a:lnSpc>
              <a:defRPr sz="4400" b="1"/>
            </a:lvl1pPr>
          </a:lstStyle>
          <a:p>
            <a:pPr lvl="0"/>
            <a:r>
              <a:rPr lang="ru-RU" dirty="0"/>
              <a:t>№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71C6C78-350F-46A1-807D-40C758BD6A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43" y="123626"/>
            <a:ext cx="318826" cy="31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016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10" userDrawn="1">
          <p15:clr>
            <a:srgbClr val="FBAE40"/>
          </p15:clr>
        </p15:guide>
        <p15:guide id="2" orient="horz" pos="1321" userDrawn="1">
          <p15:clr>
            <a:srgbClr val="FBAE40"/>
          </p15:clr>
        </p15:guide>
        <p15:guide id="3" pos="6947" userDrawn="1">
          <p15:clr>
            <a:srgbClr val="FBAE40"/>
          </p15:clr>
        </p15:guide>
        <p15:guide id="4" pos="2661" userDrawn="1">
          <p15:clr>
            <a:srgbClr val="FBAE40"/>
          </p15:clr>
        </p15:guide>
        <p15:guide id="5" pos="2865" userDrawn="1">
          <p15:clr>
            <a:srgbClr val="FBAE40"/>
          </p15:clr>
        </p15:guide>
        <p15:guide id="6" pos="4815" userDrawn="1">
          <p15:clr>
            <a:srgbClr val="FBAE40"/>
          </p15:clr>
        </p15:guide>
        <p15:guide id="7" pos="4997" userDrawn="1">
          <p15:clr>
            <a:srgbClr val="FBAE40"/>
          </p15:clr>
        </p15:guide>
        <p15:guide id="8" orient="horz" pos="2886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ймлайн. Продол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698CB46-8439-486A-9621-51124C2DC0C7}"/>
              </a:ext>
            </a:extLst>
          </p:cNvPr>
          <p:cNvSpPr/>
          <p:nvPr userDrawn="1"/>
        </p:nvSpPr>
        <p:spPr>
          <a:xfrm>
            <a:off x="0" y="0"/>
            <a:ext cx="481781" cy="68580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8" name="Номер слайда 10">
            <a:extLst>
              <a:ext uri="{FF2B5EF4-FFF2-40B4-BE49-F238E27FC236}">
                <a16:creationId xmlns:a16="http://schemas.microsoft.com/office/drawing/2014/main" id="{FDBE4632-9A00-446C-86B0-8E8EFEA9FCBD}"/>
              </a:ext>
            </a:extLst>
          </p:cNvPr>
          <p:cNvSpPr txBox="1">
            <a:spLocks/>
          </p:cNvSpPr>
          <p:nvPr userDrawn="1"/>
        </p:nvSpPr>
        <p:spPr>
          <a:xfrm>
            <a:off x="42453" y="6494994"/>
            <a:ext cx="396874" cy="1793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F76AD17-FB80-4007-BC7E-3686746ED180}" type="slidenum">
              <a:rPr lang="ru-RU" sz="1400" b="1" smtClean="0"/>
              <a:pPr algn="ctr"/>
              <a:t>‹#›</a:t>
            </a:fld>
            <a:endParaRPr lang="ru-RU" sz="1400" b="1" dirty="0"/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B73009DA-8784-404B-AE64-67D774B878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55710" y="6432880"/>
            <a:ext cx="8016489" cy="241502"/>
          </a:xfrm>
        </p:spPr>
        <p:txBody>
          <a:bodyPr tIns="0" bIns="0" anchor="ctr">
            <a:noAutofit/>
          </a:bodyPr>
          <a:lstStyle>
            <a:lvl1pPr algn="l">
              <a:defRPr sz="1200"/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A20FBF07-8A0E-4108-A136-6F45B1F992E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48437" y="1733295"/>
            <a:ext cx="4035695" cy="1728463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600"/>
              </a:spcAft>
              <a:defRPr sz="14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3A6FB28E-0757-41A1-854A-2DBDD4C54F10}"/>
              </a:ext>
            </a:extLst>
          </p:cNvPr>
          <p:cNvCxnSpPr>
            <a:cxnSpLocks/>
          </p:cNvCxnSpPr>
          <p:nvPr userDrawn="1"/>
        </p:nvCxnSpPr>
        <p:spPr>
          <a:xfrm>
            <a:off x="6096000" y="0"/>
            <a:ext cx="0" cy="6858000"/>
          </a:xfrm>
          <a:prstGeom prst="line">
            <a:avLst/>
          </a:prstGeom>
          <a:ln w="666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Текст 14">
            <a:extLst>
              <a:ext uri="{FF2B5EF4-FFF2-40B4-BE49-F238E27FC236}">
                <a16:creationId xmlns:a16="http://schemas.microsoft.com/office/drawing/2014/main" id="{96BE467B-E9B4-4EBE-8A4F-479D3022EE9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856365" y="4161311"/>
            <a:ext cx="4019839" cy="1171753"/>
          </a:xfrm>
        </p:spPr>
        <p:txBody>
          <a:bodyPr rIns="0" anchor="t"/>
          <a:lstStyle>
            <a:lvl1pPr>
              <a:lnSpc>
                <a:spcPct val="100000"/>
              </a:lnSpc>
              <a:spcAft>
                <a:spcPts val="0"/>
              </a:spcAft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</a:t>
            </a:r>
          </a:p>
          <a:p>
            <a:pPr lvl="0"/>
            <a:r>
              <a:rPr lang="ru-RU" dirty="0"/>
              <a:t>текста</a:t>
            </a:r>
          </a:p>
        </p:txBody>
      </p:sp>
      <p:sp>
        <p:nvSpPr>
          <p:cNvPr id="33" name="Текст 14">
            <a:extLst>
              <a:ext uri="{FF2B5EF4-FFF2-40B4-BE49-F238E27FC236}">
                <a16:creationId xmlns:a16="http://schemas.microsoft.com/office/drawing/2014/main" id="{2CC133CC-B18C-41A9-9E58-0C47032EACD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279284" y="1682495"/>
            <a:ext cx="4056352" cy="1071715"/>
          </a:xfrm>
        </p:spPr>
        <p:txBody>
          <a:bodyPr rIns="0" anchor="t"/>
          <a:lstStyle>
            <a:lvl1pPr algn="r">
              <a:lnSpc>
                <a:spcPct val="100000"/>
              </a:lnSpc>
              <a:spcAft>
                <a:spcPts val="0"/>
              </a:spcAft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</a:t>
            </a:r>
          </a:p>
          <a:p>
            <a:pPr lvl="0"/>
            <a:r>
              <a:rPr lang="ru-RU" dirty="0"/>
              <a:t>текста</a:t>
            </a:r>
          </a:p>
        </p:txBody>
      </p:sp>
      <p:sp>
        <p:nvSpPr>
          <p:cNvPr id="34" name="Текст 14">
            <a:extLst>
              <a:ext uri="{FF2B5EF4-FFF2-40B4-BE49-F238E27FC236}">
                <a16:creationId xmlns:a16="http://schemas.microsoft.com/office/drawing/2014/main" id="{7A8EC626-D815-43A8-8940-110729ADC02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299940" y="4212112"/>
            <a:ext cx="4035695" cy="1672496"/>
          </a:xfrm>
        </p:spPr>
        <p:txBody>
          <a:bodyPr/>
          <a:lstStyle>
            <a:lvl1pPr algn="r">
              <a:lnSpc>
                <a:spcPct val="100000"/>
              </a:lnSpc>
              <a:spcAft>
                <a:spcPts val="600"/>
              </a:spcAft>
              <a:defRPr sz="14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id="{EF91E5C7-D1AF-48C5-B6D5-1816473056B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56285" y="1733294"/>
            <a:ext cx="663575" cy="663575"/>
          </a:xfrm>
          <a:prstGeom prst="roundRect">
            <a:avLst>
              <a:gd name="adj" fmla="val 34905"/>
            </a:avLst>
          </a:prstGeom>
          <a:solidFill>
            <a:schemeClr val="accent1"/>
          </a:solidFill>
        </p:spPr>
        <p:txBody>
          <a:bodyPr anchor="ctr"/>
          <a:lstStyle>
            <a:lvl1pPr algn="ctr">
              <a:lnSpc>
                <a:spcPct val="100000"/>
              </a:lnSpc>
              <a:defRPr sz="4400" b="1"/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6" name="Текст 3">
            <a:extLst>
              <a:ext uri="{FF2B5EF4-FFF2-40B4-BE49-F238E27FC236}">
                <a16:creationId xmlns:a16="http://schemas.microsoft.com/office/drawing/2014/main" id="{7AFC001F-272D-42DB-B9FC-B35F23DC81D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56285" y="4212111"/>
            <a:ext cx="663575" cy="663575"/>
          </a:xfrm>
          <a:prstGeom prst="roundRect">
            <a:avLst>
              <a:gd name="adj" fmla="val 34905"/>
            </a:avLst>
          </a:prstGeom>
          <a:solidFill>
            <a:schemeClr val="accent1"/>
          </a:solidFill>
        </p:spPr>
        <p:txBody>
          <a:bodyPr anchor="ctr"/>
          <a:lstStyle>
            <a:lvl1pPr algn="ctr">
              <a:lnSpc>
                <a:spcPct val="100000"/>
              </a:lnSpc>
              <a:defRPr sz="4400" b="1"/>
            </a:lvl1pPr>
          </a:lstStyle>
          <a:p>
            <a:pPr lvl="0"/>
            <a:r>
              <a:rPr lang="ru-RU" dirty="0"/>
              <a:t>№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B15EB69-0E07-4FE8-884E-591D5B0DD6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43" y="123626"/>
            <a:ext cx="318826" cy="31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600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10" userDrawn="1">
          <p15:clr>
            <a:srgbClr val="FBAE40"/>
          </p15:clr>
        </p15:guide>
        <p15:guide id="2" orient="horz" pos="1321" userDrawn="1">
          <p15:clr>
            <a:srgbClr val="FBAE40"/>
          </p15:clr>
        </p15:guide>
        <p15:guide id="3" pos="6947" userDrawn="1">
          <p15:clr>
            <a:srgbClr val="FBAE40"/>
          </p15:clr>
        </p15:guide>
        <p15:guide id="4" pos="2661" userDrawn="1">
          <p15:clr>
            <a:srgbClr val="FBAE40"/>
          </p15:clr>
        </p15:guide>
        <p15:guide id="5" pos="2865" userDrawn="1">
          <p15:clr>
            <a:srgbClr val="FBAE40"/>
          </p15:clr>
        </p15:guide>
        <p15:guide id="6" pos="4815" userDrawn="1">
          <p15:clr>
            <a:srgbClr val="FBAE40"/>
          </p15:clr>
        </p15:guide>
        <p15:guide id="7" pos="4997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ймлайн. Фини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E54D0DB-E2B0-4539-8620-7BA8D8DD2D09}"/>
              </a:ext>
            </a:extLst>
          </p:cNvPr>
          <p:cNvSpPr/>
          <p:nvPr userDrawn="1"/>
        </p:nvSpPr>
        <p:spPr>
          <a:xfrm>
            <a:off x="0" y="0"/>
            <a:ext cx="481781" cy="68580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8" name="Номер слайда 10">
            <a:extLst>
              <a:ext uri="{FF2B5EF4-FFF2-40B4-BE49-F238E27FC236}">
                <a16:creationId xmlns:a16="http://schemas.microsoft.com/office/drawing/2014/main" id="{FDBE4632-9A00-446C-86B0-8E8EFEA9FCBD}"/>
              </a:ext>
            </a:extLst>
          </p:cNvPr>
          <p:cNvSpPr txBox="1">
            <a:spLocks/>
          </p:cNvSpPr>
          <p:nvPr userDrawn="1"/>
        </p:nvSpPr>
        <p:spPr>
          <a:xfrm>
            <a:off x="42453" y="6494994"/>
            <a:ext cx="396874" cy="1793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F76AD17-FB80-4007-BC7E-3686746ED180}" type="slidenum">
              <a:rPr lang="ru-RU" sz="1400" b="1" smtClean="0"/>
              <a:pPr algn="ctr"/>
              <a:t>‹#›</a:t>
            </a:fld>
            <a:endParaRPr lang="ru-RU" sz="1400" b="1" dirty="0"/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B73009DA-8784-404B-AE64-67D774B878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55710" y="6432880"/>
            <a:ext cx="8016489" cy="241502"/>
          </a:xfrm>
        </p:spPr>
        <p:txBody>
          <a:bodyPr tIns="0" bIns="0" anchor="ctr">
            <a:noAutofit/>
          </a:bodyPr>
          <a:lstStyle>
            <a:lvl1pPr algn="l">
              <a:defRPr sz="1200"/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A20FBF07-8A0E-4108-A136-6F45B1F992E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48437" y="1733295"/>
            <a:ext cx="4035695" cy="1728463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600"/>
              </a:spcAft>
              <a:defRPr sz="14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3A6FB28E-0757-41A1-854A-2DBDD4C54F10}"/>
              </a:ext>
            </a:extLst>
          </p:cNvPr>
          <p:cNvCxnSpPr>
            <a:cxnSpLocks/>
          </p:cNvCxnSpPr>
          <p:nvPr userDrawn="1"/>
        </p:nvCxnSpPr>
        <p:spPr>
          <a:xfrm flipH="1">
            <a:off x="6092037" y="0"/>
            <a:ext cx="3964" cy="4212111"/>
          </a:xfrm>
          <a:prstGeom prst="line">
            <a:avLst/>
          </a:prstGeom>
          <a:ln w="666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Текст 14">
            <a:extLst>
              <a:ext uri="{FF2B5EF4-FFF2-40B4-BE49-F238E27FC236}">
                <a16:creationId xmlns:a16="http://schemas.microsoft.com/office/drawing/2014/main" id="{96BE467B-E9B4-4EBE-8A4F-479D3022EE9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856365" y="4161311"/>
            <a:ext cx="4019839" cy="1171753"/>
          </a:xfrm>
        </p:spPr>
        <p:txBody>
          <a:bodyPr rIns="0" anchor="t"/>
          <a:lstStyle>
            <a:lvl1pPr>
              <a:lnSpc>
                <a:spcPct val="100000"/>
              </a:lnSpc>
              <a:spcAft>
                <a:spcPts val="0"/>
              </a:spcAft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</a:t>
            </a:r>
          </a:p>
          <a:p>
            <a:pPr lvl="0"/>
            <a:r>
              <a:rPr lang="ru-RU" dirty="0"/>
              <a:t>текста</a:t>
            </a:r>
          </a:p>
        </p:txBody>
      </p:sp>
      <p:sp>
        <p:nvSpPr>
          <p:cNvPr id="33" name="Текст 14">
            <a:extLst>
              <a:ext uri="{FF2B5EF4-FFF2-40B4-BE49-F238E27FC236}">
                <a16:creationId xmlns:a16="http://schemas.microsoft.com/office/drawing/2014/main" id="{2CC133CC-B18C-41A9-9E58-0C47032EACD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279284" y="1682495"/>
            <a:ext cx="4056352" cy="1071715"/>
          </a:xfrm>
        </p:spPr>
        <p:txBody>
          <a:bodyPr rIns="0" anchor="t"/>
          <a:lstStyle>
            <a:lvl1pPr algn="r">
              <a:lnSpc>
                <a:spcPct val="100000"/>
              </a:lnSpc>
              <a:spcAft>
                <a:spcPts val="0"/>
              </a:spcAft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Образец </a:t>
            </a:r>
          </a:p>
          <a:p>
            <a:pPr lvl="0"/>
            <a:r>
              <a:rPr lang="ru-RU" dirty="0"/>
              <a:t>текста</a:t>
            </a:r>
          </a:p>
        </p:txBody>
      </p:sp>
      <p:sp>
        <p:nvSpPr>
          <p:cNvPr id="34" name="Текст 14">
            <a:extLst>
              <a:ext uri="{FF2B5EF4-FFF2-40B4-BE49-F238E27FC236}">
                <a16:creationId xmlns:a16="http://schemas.microsoft.com/office/drawing/2014/main" id="{7A8EC626-D815-43A8-8940-110729ADC02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299940" y="4212112"/>
            <a:ext cx="4035695" cy="1672496"/>
          </a:xfrm>
        </p:spPr>
        <p:txBody>
          <a:bodyPr/>
          <a:lstStyle>
            <a:lvl1pPr algn="r">
              <a:lnSpc>
                <a:spcPct val="100000"/>
              </a:lnSpc>
              <a:spcAft>
                <a:spcPts val="600"/>
              </a:spcAft>
              <a:defRPr sz="1400"/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id="{D9512E09-1B81-420F-842A-E8AEE30617C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756283" y="1733294"/>
            <a:ext cx="663575" cy="663575"/>
          </a:xfrm>
          <a:prstGeom prst="roundRect">
            <a:avLst>
              <a:gd name="adj" fmla="val 34905"/>
            </a:avLst>
          </a:prstGeom>
          <a:solidFill>
            <a:schemeClr val="accent1"/>
          </a:solidFill>
        </p:spPr>
        <p:txBody>
          <a:bodyPr anchor="ctr"/>
          <a:lstStyle>
            <a:lvl1pPr algn="ctr">
              <a:lnSpc>
                <a:spcPct val="100000"/>
              </a:lnSpc>
              <a:defRPr sz="4400" b="1"/>
            </a:lvl1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6" name="Текст 3">
            <a:extLst>
              <a:ext uri="{FF2B5EF4-FFF2-40B4-BE49-F238E27FC236}">
                <a16:creationId xmlns:a16="http://schemas.microsoft.com/office/drawing/2014/main" id="{C2D6EB6D-B70E-4463-B50A-20EE19EE000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756283" y="4212111"/>
            <a:ext cx="663575" cy="663575"/>
          </a:xfrm>
          <a:prstGeom prst="roundRect">
            <a:avLst>
              <a:gd name="adj" fmla="val 34905"/>
            </a:avLst>
          </a:prstGeom>
          <a:solidFill>
            <a:schemeClr val="accent1"/>
          </a:solidFill>
        </p:spPr>
        <p:txBody>
          <a:bodyPr anchor="ctr"/>
          <a:lstStyle>
            <a:lvl1pPr algn="ctr">
              <a:lnSpc>
                <a:spcPct val="100000"/>
              </a:lnSpc>
              <a:defRPr sz="4400" b="1"/>
            </a:lvl1pPr>
          </a:lstStyle>
          <a:p>
            <a:pPr lvl="0"/>
            <a:r>
              <a:rPr lang="ru-RU" dirty="0"/>
              <a:t>№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65504A3-DD09-44D3-992B-9F463E5A7E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43" y="123626"/>
            <a:ext cx="318826" cy="31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4791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10" userDrawn="1">
          <p15:clr>
            <a:srgbClr val="FBAE40"/>
          </p15:clr>
        </p15:guide>
        <p15:guide id="2" orient="horz" pos="1321" userDrawn="1">
          <p15:clr>
            <a:srgbClr val="FBAE40"/>
          </p15:clr>
        </p15:guide>
        <p15:guide id="3" pos="6947" userDrawn="1">
          <p15:clr>
            <a:srgbClr val="FBAE40"/>
          </p15:clr>
        </p15:guide>
        <p15:guide id="4" pos="2661" userDrawn="1">
          <p15:clr>
            <a:srgbClr val="FBAE40"/>
          </p15:clr>
        </p15:guide>
        <p15:guide id="5" pos="2865" userDrawn="1">
          <p15:clr>
            <a:srgbClr val="FBAE40"/>
          </p15:clr>
        </p15:guide>
        <p15:guide id="6" pos="4815" userDrawn="1">
          <p15:clr>
            <a:srgbClr val="FBAE40"/>
          </p15:clr>
        </p15:guide>
        <p15:guide id="7" pos="4997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8DA9926-20E7-4636-8C39-9F9CF1010E21}"/>
              </a:ext>
            </a:extLst>
          </p:cNvPr>
          <p:cNvSpPr/>
          <p:nvPr userDrawn="1"/>
        </p:nvSpPr>
        <p:spPr>
          <a:xfrm>
            <a:off x="0" y="0"/>
            <a:ext cx="481781" cy="68580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0BEE4A-71C2-4A86-B2E7-7BF50BB8AA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5711" y="609600"/>
            <a:ext cx="9872652" cy="1071715"/>
          </a:xfrm>
        </p:spPr>
        <p:txBody>
          <a:bodyPr anchor="t"/>
          <a:lstStyle>
            <a:lvl1pPr>
              <a:defRPr sz="3200" b="1"/>
            </a:lvl1pPr>
          </a:lstStyle>
          <a:p>
            <a:r>
              <a:rPr lang="ru-RU" dirty="0"/>
              <a:t>Команда</a:t>
            </a:r>
          </a:p>
        </p:txBody>
      </p:sp>
      <p:sp>
        <p:nvSpPr>
          <p:cNvPr id="8" name="Номер слайда 10">
            <a:extLst>
              <a:ext uri="{FF2B5EF4-FFF2-40B4-BE49-F238E27FC236}">
                <a16:creationId xmlns:a16="http://schemas.microsoft.com/office/drawing/2014/main" id="{FDBE4632-9A00-446C-86B0-8E8EFEA9FCBD}"/>
              </a:ext>
            </a:extLst>
          </p:cNvPr>
          <p:cNvSpPr txBox="1">
            <a:spLocks/>
          </p:cNvSpPr>
          <p:nvPr userDrawn="1"/>
        </p:nvSpPr>
        <p:spPr>
          <a:xfrm>
            <a:off x="42453" y="6494994"/>
            <a:ext cx="396874" cy="1793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F76AD17-FB80-4007-BC7E-3686746ED180}" type="slidenum">
              <a:rPr lang="ru-RU" sz="1400" b="1" smtClean="0"/>
              <a:pPr algn="ctr"/>
              <a:t>‹#›</a:t>
            </a:fld>
            <a:endParaRPr lang="ru-RU" sz="1400" b="1" dirty="0"/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B73009DA-8784-404B-AE64-67D774B878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55710" y="6432880"/>
            <a:ext cx="8016489" cy="241502"/>
          </a:xfrm>
        </p:spPr>
        <p:txBody>
          <a:bodyPr tIns="0" bIns="0" anchor="ctr">
            <a:noAutofit/>
          </a:bodyPr>
          <a:lstStyle>
            <a:lvl1pPr algn="l">
              <a:defRPr sz="1200"/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A20FBF07-8A0E-4108-A136-6F45B1F992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22323" y="4353197"/>
            <a:ext cx="2287536" cy="494355"/>
          </a:xfrm>
          <a:prstGeom prst="roundRect">
            <a:avLst/>
          </a:prstGeom>
          <a:solidFill>
            <a:schemeClr val="accent1"/>
          </a:solidFill>
        </p:spPr>
        <p:txBody>
          <a:bodyPr tIns="144000" bIns="108000" anchor="ctr">
            <a:noAutofit/>
          </a:bodyPr>
          <a:lstStyle>
            <a:lvl1pPr algn="ctr">
              <a:lnSpc>
                <a:spcPts val="1500"/>
              </a:lnSpc>
              <a:spcAft>
                <a:spcPts val="0"/>
              </a:spcAft>
              <a:defRPr b="1"/>
            </a:lvl1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id="{229947EF-7BD2-4729-B875-3528CDE3601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753395" y="2097088"/>
            <a:ext cx="2047875" cy="2047875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21" name="Рисунок 5">
            <a:extLst>
              <a:ext uri="{FF2B5EF4-FFF2-40B4-BE49-F238E27FC236}">
                <a16:creationId xmlns:a16="http://schemas.microsoft.com/office/drawing/2014/main" id="{72F8A1FF-AFC2-4B96-BF56-8C1FB246128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053808" y="2097088"/>
            <a:ext cx="2047875" cy="2047875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29" name="Рисунок 5">
            <a:extLst>
              <a:ext uri="{FF2B5EF4-FFF2-40B4-BE49-F238E27FC236}">
                <a16:creationId xmlns:a16="http://schemas.microsoft.com/office/drawing/2014/main" id="{994BDBC3-FCD9-429B-970E-3E9BD825257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354220" y="2097088"/>
            <a:ext cx="2047875" cy="2047875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30" name="Текст 14">
            <a:extLst>
              <a:ext uri="{FF2B5EF4-FFF2-40B4-BE49-F238E27FC236}">
                <a16:creationId xmlns:a16="http://schemas.microsoft.com/office/drawing/2014/main" id="{7C49497B-09EB-4B35-A22F-997D0D7AD6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45950" y="4944761"/>
            <a:ext cx="2662764" cy="472017"/>
          </a:xfrm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200"/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32" name="Текст 14">
            <a:extLst>
              <a:ext uri="{FF2B5EF4-FFF2-40B4-BE49-F238E27FC236}">
                <a16:creationId xmlns:a16="http://schemas.microsoft.com/office/drawing/2014/main" id="{83D8EBA1-2464-47A5-A7D4-7FDEDD98E86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46363" y="4944761"/>
            <a:ext cx="2662764" cy="472017"/>
          </a:xfrm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200"/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34" name="Текст 14">
            <a:extLst>
              <a:ext uri="{FF2B5EF4-FFF2-40B4-BE49-F238E27FC236}">
                <a16:creationId xmlns:a16="http://schemas.microsoft.com/office/drawing/2014/main" id="{D0BB5DE1-EF30-46B3-B91C-2F728607E2D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46775" y="4944761"/>
            <a:ext cx="2662764" cy="472017"/>
          </a:xfrm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200"/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705C77E-1287-4411-B845-698641357A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43" y="123626"/>
            <a:ext cx="318826" cy="318826"/>
          </a:xfrm>
          <a:prstGeom prst="rect">
            <a:avLst/>
          </a:prstGeom>
        </p:spPr>
      </p:pic>
      <p:sp>
        <p:nvSpPr>
          <p:cNvPr id="18" name="Текст 14">
            <a:extLst>
              <a:ext uri="{FF2B5EF4-FFF2-40B4-BE49-F238E27FC236}">
                <a16:creationId xmlns:a16="http://schemas.microsoft.com/office/drawing/2014/main" id="{484103A4-530B-4608-B357-04A346D094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922736" y="4353197"/>
            <a:ext cx="2287536" cy="494355"/>
          </a:xfrm>
          <a:prstGeom prst="roundRect">
            <a:avLst/>
          </a:prstGeom>
          <a:solidFill>
            <a:schemeClr val="accent1"/>
          </a:solidFill>
        </p:spPr>
        <p:txBody>
          <a:bodyPr tIns="144000" bIns="108000" anchor="ctr">
            <a:noAutofit/>
          </a:bodyPr>
          <a:lstStyle>
            <a:lvl1pPr algn="ctr">
              <a:lnSpc>
                <a:spcPts val="1500"/>
              </a:lnSpc>
              <a:spcAft>
                <a:spcPts val="0"/>
              </a:spcAft>
              <a:defRPr b="1"/>
            </a:lvl1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20" name="Текст 14">
            <a:extLst>
              <a:ext uri="{FF2B5EF4-FFF2-40B4-BE49-F238E27FC236}">
                <a16:creationId xmlns:a16="http://schemas.microsoft.com/office/drawing/2014/main" id="{010A79DF-59A6-4222-9629-A8A90B0D07A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23149" y="4353197"/>
            <a:ext cx="2287536" cy="494355"/>
          </a:xfrm>
          <a:prstGeom prst="roundRect">
            <a:avLst/>
          </a:prstGeom>
          <a:solidFill>
            <a:schemeClr val="accent1"/>
          </a:solidFill>
        </p:spPr>
        <p:txBody>
          <a:bodyPr tIns="144000" bIns="108000" anchor="ctr">
            <a:noAutofit/>
          </a:bodyPr>
          <a:lstStyle>
            <a:lvl1pPr algn="ctr">
              <a:lnSpc>
                <a:spcPts val="1500"/>
              </a:lnSpc>
              <a:spcAft>
                <a:spcPts val="0"/>
              </a:spcAft>
              <a:defRPr b="1"/>
            </a:lvl1pPr>
          </a:lstStyle>
          <a:p>
            <a:pPr lvl="0"/>
            <a:r>
              <a:rPr lang="ru-RU" dirty="0"/>
              <a:t>ФИО</a:t>
            </a:r>
          </a:p>
        </p:txBody>
      </p:sp>
    </p:spTree>
    <p:extLst>
      <p:ext uri="{BB962C8B-B14F-4D97-AF65-F5344CB8AC3E}">
        <p14:creationId xmlns:p14="http://schemas.microsoft.com/office/powerpoint/2010/main" val="2371308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10" userDrawn="1">
          <p15:clr>
            <a:srgbClr val="FBAE40"/>
          </p15:clr>
        </p15:guide>
        <p15:guide id="2" orient="horz" pos="1321" userDrawn="1">
          <p15:clr>
            <a:srgbClr val="FBAE40"/>
          </p15:clr>
        </p15:guide>
        <p15:guide id="3" pos="6947" userDrawn="1">
          <p15:clr>
            <a:srgbClr val="FBAE40"/>
          </p15:clr>
        </p15:guide>
        <p15:guide id="4" pos="2784" userDrawn="1">
          <p15:clr>
            <a:srgbClr val="FBAE40"/>
          </p15:clr>
        </p15:guide>
        <p15:guide id="7" pos="4864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анда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EB8069D-E160-494F-BCC0-8434116DEDE8}"/>
              </a:ext>
            </a:extLst>
          </p:cNvPr>
          <p:cNvSpPr/>
          <p:nvPr userDrawn="1"/>
        </p:nvSpPr>
        <p:spPr>
          <a:xfrm>
            <a:off x="0" y="0"/>
            <a:ext cx="481781" cy="68580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0BEE4A-71C2-4A86-B2E7-7BF50BB8AA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5711" y="609600"/>
            <a:ext cx="9872652" cy="1071715"/>
          </a:xfrm>
        </p:spPr>
        <p:txBody>
          <a:bodyPr anchor="t"/>
          <a:lstStyle>
            <a:lvl1pPr>
              <a:defRPr sz="3200" b="1"/>
            </a:lvl1pPr>
          </a:lstStyle>
          <a:p>
            <a:r>
              <a:rPr lang="ru-RU" dirty="0"/>
              <a:t>Команда</a:t>
            </a:r>
          </a:p>
        </p:txBody>
      </p:sp>
      <p:sp>
        <p:nvSpPr>
          <p:cNvPr id="8" name="Номер слайда 10">
            <a:extLst>
              <a:ext uri="{FF2B5EF4-FFF2-40B4-BE49-F238E27FC236}">
                <a16:creationId xmlns:a16="http://schemas.microsoft.com/office/drawing/2014/main" id="{FDBE4632-9A00-446C-86B0-8E8EFEA9FCBD}"/>
              </a:ext>
            </a:extLst>
          </p:cNvPr>
          <p:cNvSpPr txBox="1">
            <a:spLocks/>
          </p:cNvSpPr>
          <p:nvPr userDrawn="1"/>
        </p:nvSpPr>
        <p:spPr>
          <a:xfrm>
            <a:off x="42453" y="6494994"/>
            <a:ext cx="396874" cy="1793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F76AD17-FB80-4007-BC7E-3686746ED180}" type="slidenum">
              <a:rPr lang="ru-RU" sz="1400" b="1" smtClean="0"/>
              <a:pPr algn="ctr"/>
              <a:t>‹#›</a:t>
            </a:fld>
            <a:endParaRPr lang="ru-RU" sz="1400" b="1" dirty="0"/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B73009DA-8784-404B-AE64-67D774B878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55710" y="6432880"/>
            <a:ext cx="8016489" cy="241502"/>
          </a:xfrm>
        </p:spPr>
        <p:txBody>
          <a:bodyPr tIns="0" bIns="0" anchor="ctr">
            <a:noAutofit/>
          </a:bodyPr>
          <a:lstStyle>
            <a:lvl1pPr algn="l">
              <a:defRPr sz="1200"/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id="{229947EF-7BD2-4729-B875-3528CDE3601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294202" y="1844675"/>
            <a:ext cx="960977" cy="960977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30" name="Текст 14">
            <a:extLst>
              <a:ext uri="{FF2B5EF4-FFF2-40B4-BE49-F238E27FC236}">
                <a16:creationId xmlns:a16="http://schemas.microsoft.com/office/drawing/2014/main" id="{7C49497B-09EB-4B35-A22F-997D0D7AD6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820" y="3448855"/>
            <a:ext cx="2195741" cy="429106"/>
          </a:xfrm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100"/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B28805E-6F1E-40A4-9D0C-E74D436967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43" y="123626"/>
            <a:ext cx="318826" cy="318826"/>
          </a:xfrm>
          <a:prstGeom prst="rect">
            <a:avLst/>
          </a:prstGeom>
        </p:spPr>
      </p:pic>
      <p:sp>
        <p:nvSpPr>
          <p:cNvPr id="27" name="Текст 14">
            <a:extLst>
              <a:ext uri="{FF2B5EF4-FFF2-40B4-BE49-F238E27FC236}">
                <a16:creationId xmlns:a16="http://schemas.microsoft.com/office/drawing/2014/main" id="{C98AB43F-B98D-44B1-9F1E-65B017C3ED7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676819" y="2910381"/>
            <a:ext cx="2195741" cy="494355"/>
          </a:xfrm>
          <a:prstGeom prst="roundRect">
            <a:avLst/>
          </a:prstGeom>
          <a:solidFill>
            <a:schemeClr val="accent1"/>
          </a:solidFill>
        </p:spPr>
        <p:txBody>
          <a:bodyPr wrap="square" tIns="144000" bIns="108000" anchor="ctr">
            <a:noAutofit/>
          </a:bodyPr>
          <a:lstStyle>
            <a:lvl1pPr algn="ctr">
              <a:lnSpc>
                <a:spcPts val="1500"/>
              </a:lnSpc>
              <a:spcAft>
                <a:spcPts val="0"/>
              </a:spcAft>
              <a:defRPr sz="1400" b="1"/>
            </a:lvl1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28" name="Рисунок 5">
            <a:extLst>
              <a:ext uri="{FF2B5EF4-FFF2-40B4-BE49-F238E27FC236}">
                <a16:creationId xmlns:a16="http://schemas.microsoft.com/office/drawing/2014/main" id="{6B0CDCBB-EB98-4637-9F69-14D7A889A5EA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2294202" y="4140776"/>
            <a:ext cx="960977" cy="960977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29" name="Текст 14">
            <a:extLst>
              <a:ext uri="{FF2B5EF4-FFF2-40B4-BE49-F238E27FC236}">
                <a16:creationId xmlns:a16="http://schemas.microsoft.com/office/drawing/2014/main" id="{E66423EC-3B5F-4CB2-A009-5E891365346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676820" y="5744956"/>
            <a:ext cx="2195741" cy="429106"/>
          </a:xfrm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100"/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31" name="Текст 14">
            <a:extLst>
              <a:ext uri="{FF2B5EF4-FFF2-40B4-BE49-F238E27FC236}">
                <a16:creationId xmlns:a16="http://schemas.microsoft.com/office/drawing/2014/main" id="{71E56EDC-6BCF-4355-A587-16B8514A1817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676819" y="5206482"/>
            <a:ext cx="2195741" cy="494355"/>
          </a:xfrm>
          <a:prstGeom prst="roundRect">
            <a:avLst/>
          </a:prstGeom>
          <a:solidFill>
            <a:schemeClr val="accent1"/>
          </a:solidFill>
        </p:spPr>
        <p:txBody>
          <a:bodyPr wrap="square" tIns="144000" bIns="108000" anchor="ctr">
            <a:noAutofit/>
          </a:bodyPr>
          <a:lstStyle>
            <a:lvl1pPr algn="ctr">
              <a:lnSpc>
                <a:spcPts val="1500"/>
              </a:lnSpc>
              <a:spcAft>
                <a:spcPts val="0"/>
              </a:spcAft>
              <a:defRPr sz="1400" b="1"/>
            </a:lvl1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32" name="Рисунок 5">
            <a:extLst>
              <a:ext uri="{FF2B5EF4-FFF2-40B4-BE49-F238E27FC236}">
                <a16:creationId xmlns:a16="http://schemas.microsoft.com/office/drawing/2014/main" id="{6611F7AC-2C60-4109-B343-C40573C1963E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615512" y="1844675"/>
            <a:ext cx="960977" cy="960977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33" name="Текст 14">
            <a:extLst>
              <a:ext uri="{FF2B5EF4-FFF2-40B4-BE49-F238E27FC236}">
                <a16:creationId xmlns:a16="http://schemas.microsoft.com/office/drawing/2014/main" id="{7F8C9B3F-6251-4F7E-B496-06ABA9D853E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998130" y="3448855"/>
            <a:ext cx="2195741" cy="429106"/>
          </a:xfrm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100"/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34" name="Текст 14">
            <a:extLst>
              <a:ext uri="{FF2B5EF4-FFF2-40B4-BE49-F238E27FC236}">
                <a16:creationId xmlns:a16="http://schemas.microsoft.com/office/drawing/2014/main" id="{59E6C186-E4DF-4251-88D1-F7FD0EC50AE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998129" y="2910381"/>
            <a:ext cx="2195741" cy="494355"/>
          </a:xfrm>
          <a:prstGeom prst="roundRect">
            <a:avLst/>
          </a:prstGeom>
          <a:solidFill>
            <a:schemeClr val="accent1"/>
          </a:solidFill>
        </p:spPr>
        <p:txBody>
          <a:bodyPr wrap="square" tIns="144000" bIns="108000" anchor="ctr">
            <a:noAutofit/>
          </a:bodyPr>
          <a:lstStyle>
            <a:lvl1pPr algn="ctr">
              <a:lnSpc>
                <a:spcPts val="1500"/>
              </a:lnSpc>
              <a:spcAft>
                <a:spcPts val="0"/>
              </a:spcAft>
              <a:defRPr sz="1400" b="1"/>
            </a:lvl1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35" name="Рисунок 5">
            <a:extLst>
              <a:ext uri="{FF2B5EF4-FFF2-40B4-BE49-F238E27FC236}">
                <a16:creationId xmlns:a16="http://schemas.microsoft.com/office/drawing/2014/main" id="{0406AAA7-645C-4021-9BC6-D2E1E699D8C0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615512" y="4140776"/>
            <a:ext cx="960977" cy="960977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36" name="Текст 14">
            <a:extLst>
              <a:ext uri="{FF2B5EF4-FFF2-40B4-BE49-F238E27FC236}">
                <a16:creationId xmlns:a16="http://schemas.microsoft.com/office/drawing/2014/main" id="{4E5A38FB-88B9-4B31-8D79-AB1B4FA10C20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998130" y="5744956"/>
            <a:ext cx="2195741" cy="429106"/>
          </a:xfrm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100"/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37" name="Текст 14">
            <a:extLst>
              <a:ext uri="{FF2B5EF4-FFF2-40B4-BE49-F238E27FC236}">
                <a16:creationId xmlns:a16="http://schemas.microsoft.com/office/drawing/2014/main" id="{EAC44C5B-38E6-40F5-B355-09B75D0E706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998129" y="5206482"/>
            <a:ext cx="2195741" cy="494355"/>
          </a:xfrm>
          <a:prstGeom prst="roundRect">
            <a:avLst/>
          </a:prstGeom>
          <a:solidFill>
            <a:schemeClr val="accent1"/>
          </a:solidFill>
        </p:spPr>
        <p:txBody>
          <a:bodyPr wrap="square" tIns="144000" bIns="108000" anchor="ctr">
            <a:noAutofit/>
          </a:bodyPr>
          <a:lstStyle>
            <a:lvl1pPr algn="ctr">
              <a:lnSpc>
                <a:spcPts val="1500"/>
              </a:lnSpc>
              <a:spcAft>
                <a:spcPts val="0"/>
              </a:spcAft>
              <a:defRPr sz="1400" b="1"/>
            </a:lvl1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38" name="Рисунок 5">
            <a:extLst>
              <a:ext uri="{FF2B5EF4-FFF2-40B4-BE49-F238E27FC236}">
                <a16:creationId xmlns:a16="http://schemas.microsoft.com/office/drawing/2014/main" id="{C7717C39-446E-4F55-BE47-F6926013A160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8936821" y="1844675"/>
            <a:ext cx="960977" cy="960977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39" name="Текст 14">
            <a:extLst>
              <a:ext uri="{FF2B5EF4-FFF2-40B4-BE49-F238E27FC236}">
                <a16:creationId xmlns:a16="http://schemas.microsoft.com/office/drawing/2014/main" id="{62FCF095-6FE7-4C86-9B38-B38C51D7459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319439" y="3448855"/>
            <a:ext cx="2195741" cy="429106"/>
          </a:xfrm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100"/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40" name="Текст 14">
            <a:extLst>
              <a:ext uri="{FF2B5EF4-FFF2-40B4-BE49-F238E27FC236}">
                <a16:creationId xmlns:a16="http://schemas.microsoft.com/office/drawing/2014/main" id="{0C5F9D89-672A-4177-A060-A6F0E4FE15D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319438" y="2910381"/>
            <a:ext cx="2195741" cy="494355"/>
          </a:xfrm>
          <a:prstGeom prst="roundRect">
            <a:avLst/>
          </a:prstGeom>
          <a:solidFill>
            <a:schemeClr val="accent1"/>
          </a:solidFill>
        </p:spPr>
        <p:txBody>
          <a:bodyPr wrap="square" tIns="144000" bIns="108000" anchor="ctr">
            <a:noAutofit/>
          </a:bodyPr>
          <a:lstStyle>
            <a:lvl1pPr algn="ctr">
              <a:lnSpc>
                <a:spcPts val="1500"/>
              </a:lnSpc>
              <a:spcAft>
                <a:spcPts val="0"/>
              </a:spcAft>
              <a:defRPr sz="1400" b="1"/>
            </a:lvl1pPr>
          </a:lstStyle>
          <a:p>
            <a:pPr lvl="0"/>
            <a:r>
              <a:rPr lang="ru-RU" dirty="0"/>
              <a:t>ФИО</a:t>
            </a:r>
          </a:p>
        </p:txBody>
      </p:sp>
      <p:sp>
        <p:nvSpPr>
          <p:cNvPr id="41" name="Рисунок 5">
            <a:extLst>
              <a:ext uri="{FF2B5EF4-FFF2-40B4-BE49-F238E27FC236}">
                <a16:creationId xmlns:a16="http://schemas.microsoft.com/office/drawing/2014/main" id="{8A4A9A66-579C-4AEB-A2F1-C4A4E3D4EDB8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8936821" y="4140776"/>
            <a:ext cx="960977" cy="960977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ru-RU" dirty="0"/>
              <a:t>Фото</a:t>
            </a:r>
          </a:p>
        </p:txBody>
      </p:sp>
      <p:sp>
        <p:nvSpPr>
          <p:cNvPr id="42" name="Текст 14">
            <a:extLst>
              <a:ext uri="{FF2B5EF4-FFF2-40B4-BE49-F238E27FC236}">
                <a16:creationId xmlns:a16="http://schemas.microsoft.com/office/drawing/2014/main" id="{4827E43A-72A9-4F54-8130-6440386F9D03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319439" y="5744956"/>
            <a:ext cx="2195741" cy="429106"/>
          </a:xfrm>
        </p:spPr>
        <p:txBody>
          <a:bodyPr/>
          <a:lstStyle>
            <a:lvl1pPr algn="ctr">
              <a:lnSpc>
                <a:spcPct val="100000"/>
              </a:lnSpc>
              <a:spcAft>
                <a:spcPts val="0"/>
              </a:spcAft>
              <a:defRPr sz="1100"/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sp>
        <p:nvSpPr>
          <p:cNvPr id="43" name="Текст 14">
            <a:extLst>
              <a:ext uri="{FF2B5EF4-FFF2-40B4-BE49-F238E27FC236}">
                <a16:creationId xmlns:a16="http://schemas.microsoft.com/office/drawing/2014/main" id="{7BEB752E-FA95-4F10-B3C9-11F4BC8E7E9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319438" y="5206482"/>
            <a:ext cx="2195741" cy="494355"/>
          </a:xfrm>
          <a:prstGeom prst="roundRect">
            <a:avLst/>
          </a:prstGeom>
          <a:solidFill>
            <a:schemeClr val="accent1"/>
          </a:solidFill>
        </p:spPr>
        <p:txBody>
          <a:bodyPr wrap="square" tIns="144000" bIns="108000" anchor="ctr">
            <a:noAutofit/>
          </a:bodyPr>
          <a:lstStyle>
            <a:lvl1pPr algn="ctr">
              <a:lnSpc>
                <a:spcPts val="1500"/>
              </a:lnSpc>
              <a:spcAft>
                <a:spcPts val="0"/>
              </a:spcAft>
              <a:defRPr sz="1400" b="1"/>
            </a:lvl1pPr>
          </a:lstStyle>
          <a:p>
            <a:pPr lvl="0"/>
            <a:r>
              <a:rPr lang="ru-RU" dirty="0"/>
              <a:t>ФИО</a:t>
            </a:r>
          </a:p>
        </p:txBody>
      </p:sp>
    </p:spTree>
    <p:extLst>
      <p:ext uri="{BB962C8B-B14F-4D97-AF65-F5344CB8AC3E}">
        <p14:creationId xmlns:p14="http://schemas.microsoft.com/office/powerpoint/2010/main" val="7935513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10" userDrawn="1">
          <p15:clr>
            <a:srgbClr val="FBAE40"/>
          </p15:clr>
        </p15:guide>
        <p15:guide id="2" orient="horz" pos="1162" userDrawn="1">
          <p15:clr>
            <a:srgbClr val="FBAE40"/>
          </p15:clr>
        </p15:guide>
        <p15:guide id="3" pos="6947" userDrawn="1">
          <p15:clr>
            <a:srgbClr val="FBAE40"/>
          </p15:clr>
        </p15:guide>
        <p15:guide id="4" pos="2784" userDrawn="1">
          <p15:clr>
            <a:srgbClr val="FBAE40"/>
          </p15:clr>
        </p15:guide>
        <p15:guide id="7" pos="486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лавный слайд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591F6B-1A35-4CDC-8539-EE31B20E079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43665" y="865239"/>
            <a:ext cx="9271819" cy="3195484"/>
          </a:xfrm>
        </p:spPr>
        <p:txBody>
          <a:bodyPr anchor="ctr"/>
          <a:lstStyle>
            <a:lvl1pPr algn="l">
              <a:lnSpc>
                <a:spcPts val="6000"/>
              </a:lnSpc>
              <a:defRPr sz="6000" b="1">
                <a:latin typeface="+mj-lt"/>
                <a:ea typeface="Verdana" panose="020B0604030504040204" pitchFamily="34" charset="0"/>
              </a:defRPr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A332929-37C9-4105-80F4-B9B079F331DE}"/>
              </a:ext>
            </a:extLst>
          </p:cNvPr>
          <p:cNvSpPr/>
          <p:nvPr userDrawn="1"/>
        </p:nvSpPr>
        <p:spPr>
          <a:xfrm>
            <a:off x="0" y="0"/>
            <a:ext cx="4824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>
              <a:highlight>
                <a:srgbClr val="FFFF00"/>
              </a:highlight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EE2008B1-F69C-4540-8AEA-C2F9B71F19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43665" y="3984059"/>
            <a:ext cx="6577526" cy="830171"/>
          </a:xfr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2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55CB7E6-AEA8-4DBE-8E40-6AB9CEB949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43" y="123626"/>
            <a:ext cx="318826" cy="31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175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6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кап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0EF8964-A2C7-49F3-8817-F6A5DB6CF7CB}"/>
              </a:ext>
            </a:extLst>
          </p:cNvPr>
          <p:cNvSpPr/>
          <p:nvPr userDrawn="1"/>
        </p:nvSpPr>
        <p:spPr>
          <a:xfrm>
            <a:off x="0" y="0"/>
            <a:ext cx="481781" cy="68580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0BEE4A-71C2-4A86-B2E7-7BF50BB8AA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5711" y="609600"/>
            <a:ext cx="9872652" cy="1071715"/>
          </a:xfrm>
        </p:spPr>
        <p:txBody>
          <a:bodyPr anchor="t"/>
          <a:lstStyle>
            <a:lvl1pPr>
              <a:defRPr sz="3200" b="1"/>
            </a:lvl1pPr>
          </a:lstStyle>
          <a:p>
            <a:r>
              <a:rPr lang="ru-RU" dirty="0" err="1"/>
              <a:t>Мокапы</a:t>
            </a:r>
            <a:endParaRPr lang="ru-RU" dirty="0"/>
          </a:p>
        </p:txBody>
      </p:sp>
      <p:sp>
        <p:nvSpPr>
          <p:cNvPr id="8" name="Номер слайда 10">
            <a:extLst>
              <a:ext uri="{FF2B5EF4-FFF2-40B4-BE49-F238E27FC236}">
                <a16:creationId xmlns:a16="http://schemas.microsoft.com/office/drawing/2014/main" id="{FDBE4632-9A00-446C-86B0-8E8EFEA9FCBD}"/>
              </a:ext>
            </a:extLst>
          </p:cNvPr>
          <p:cNvSpPr txBox="1">
            <a:spLocks/>
          </p:cNvSpPr>
          <p:nvPr userDrawn="1"/>
        </p:nvSpPr>
        <p:spPr>
          <a:xfrm>
            <a:off x="43224" y="6494994"/>
            <a:ext cx="396874" cy="1793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F76AD17-FB80-4007-BC7E-3686746ED180}" type="slidenum">
              <a:rPr lang="ru-RU" sz="1400" b="1" smtClean="0"/>
              <a:pPr algn="ctr"/>
              <a:t>‹#›</a:t>
            </a:fld>
            <a:endParaRPr lang="ru-RU" sz="1400" b="1" dirty="0"/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B73009DA-8784-404B-AE64-67D774B878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55710" y="6432880"/>
            <a:ext cx="8016489" cy="241502"/>
          </a:xfrm>
        </p:spPr>
        <p:txBody>
          <a:bodyPr anchor="ctr"/>
          <a:lstStyle>
            <a:lvl1pPr algn="l">
              <a:defRPr sz="1200"/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7" name="Полилиния 20">
            <a:extLst>
              <a:ext uri="{FF2B5EF4-FFF2-40B4-BE49-F238E27FC236}">
                <a16:creationId xmlns:a16="http://schemas.microsoft.com/office/drawing/2014/main" id="{E0CD370C-9E04-4DD1-B7E0-1FFDDF59E844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 flipH="1">
            <a:off x="3243772" y="1815128"/>
            <a:ext cx="1882144" cy="4082557"/>
          </a:xfrm>
          <a:custGeom>
            <a:avLst/>
            <a:gdLst>
              <a:gd name="connsiteX0" fmla="*/ 2354018 w 2993624"/>
              <a:gd name="connsiteY0" fmla="*/ 330 h 6514836"/>
              <a:gd name="connsiteX1" fmla="*/ 2127483 w 2993624"/>
              <a:gd name="connsiteY1" fmla="*/ 247136 h 6514836"/>
              <a:gd name="connsiteX2" fmla="*/ 1496812 w 2993624"/>
              <a:gd name="connsiteY2" fmla="*/ 249510 h 6514836"/>
              <a:gd name="connsiteX3" fmla="*/ 866141 w 2993624"/>
              <a:gd name="connsiteY3" fmla="*/ 247136 h 6514836"/>
              <a:gd name="connsiteX4" fmla="*/ 639606 w 2993624"/>
              <a:gd name="connsiteY4" fmla="*/ 330 h 6514836"/>
              <a:gd name="connsiteX5" fmla="*/ 334831 w 2993624"/>
              <a:gd name="connsiteY5" fmla="*/ 5067 h 6514836"/>
              <a:gd name="connsiteX6" fmla="*/ 0 w 2993624"/>
              <a:gd name="connsiteY6" fmla="*/ 339898 h 6514836"/>
              <a:gd name="connsiteX7" fmla="*/ 0 w 2993624"/>
              <a:gd name="connsiteY7" fmla="*/ 6180005 h 6514836"/>
              <a:gd name="connsiteX8" fmla="*/ 334831 w 2993624"/>
              <a:gd name="connsiteY8" fmla="*/ 6514836 h 6514836"/>
              <a:gd name="connsiteX9" fmla="*/ 1496812 w 2993624"/>
              <a:gd name="connsiteY9" fmla="*/ 6514836 h 6514836"/>
              <a:gd name="connsiteX10" fmla="*/ 2658793 w 2993624"/>
              <a:gd name="connsiteY10" fmla="*/ 6514836 h 6514836"/>
              <a:gd name="connsiteX11" fmla="*/ 2993624 w 2993624"/>
              <a:gd name="connsiteY11" fmla="*/ 6180005 h 6514836"/>
              <a:gd name="connsiteX12" fmla="*/ 2993624 w 2993624"/>
              <a:gd name="connsiteY12" fmla="*/ 339898 h 6514836"/>
              <a:gd name="connsiteX13" fmla="*/ 2658793 w 2993624"/>
              <a:gd name="connsiteY13" fmla="*/ 5067 h 6514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93624" h="6514836">
                <a:moveTo>
                  <a:pt x="2354018" y="330"/>
                </a:moveTo>
                <a:cubicBezTo>
                  <a:pt x="2237293" y="-10129"/>
                  <a:pt x="2393603" y="231838"/>
                  <a:pt x="2127483" y="247136"/>
                </a:cubicBezTo>
                <a:lnTo>
                  <a:pt x="1496812" y="249510"/>
                </a:lnTo>
                <a:lnTo>
                  <a:pt x="866141" y="247136"/>
                </a:lnTo>
                <a:cubicBezTo>
                  <a:pt x="600021" y="231838"/>
                  <a:pt x="756331" y="-10129"/>
                  <a:pt x="639606" y="330"/>
                </a:cubicBezTo>
                <a:lnTo>
                  <a:pt x="334831" y="5067"/>
                </a:lnTo>
                <a:cubicBezTo>
                  <a:pt x="149909" y="5067"/>
                  <a:pt x="0" y="154976"/>
                  <a:pt x="0" y="339898"/>
                </a:cubicBezTo>
                <a:lnTo>
                  <a:pt x="0" y="6180005"/>
                </a:lnTo>
                <a:cubicBezTo>
                  <a:pt x="0" y="6364927"/>
                  <a:pt x="149909" y="6514836"/>
                  <a:pt x="334831" y="6514836"/>
                </a:cubicBezTo>
                <a:lnTo>
                  <a:pt x="1496812" y="6514836"/>
                </a:lnTo>
                <a:lnTo>
                  <a:pt x="2658793" y="6514836"/>
                </a:lnTo>
                <a:cubicBezTo>
                  <a:pt x="2843715" y="6514836"/>
                  <a:pt x="2993624" y="6364927"/>
                  <a:pt x="2993624" y="6180005"/>
                </a:cubicBezTo>
                <a:lnTo>
                  <a:pt x="2993624" y="339898"/>
                </a:lnTo>
                <a:cubicBezTo>
                  <a:pt x="2993624" y="154976"/>
                  <a:pt x="2843715" y="5067"/>
                  <a:pt x="2658793" y="5067"/>
                </a:cubicBezTo>
                <a:close/>
              </a:path>
            </a:pathLst>
          </a:custGeom>
          <a:solidFill>
            <a:schemeClr val="accent3"/>
          </a:solidFill>
        </p:spPr>
        <p:txBody>
          <a:bodyPr wrap="square" anchor="ctr">
            <a:noAutofit/>
          </a:bodyPr>
          <a:lstStyle>
            <a:lvl1pPr algn="ctr">
              <a:defRPr sz="3200"/>
            </a:lvl1pPr>
          </a:lstStyle>
          <a:p>
            <a:r>
              <a:rPr lang="ru-RU" dirty="0"/>
              <a:t> Фото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D87BFF01-D143-4E93-A229-65DAD4B2B6C9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5882504" y="2059752"/>
            <a:ext cx="2689996" cy="3579048"/>
          </a:xfrm>
          <a:solidFill>
            <a:schemeClr val="accent3"/>
          </a:solidFill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dirty="0"/>
              <a:t>Фото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A2B2DEB-6476-4E6F-99EA-0C96693737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43" y="123626"/>
            <a:ext cx="318826" cy="31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2610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10" userDrawn="1">
          <p15:clr>
            <a:srgbClr val="FBAE40"/>
          </p15:clr>
        </p15:guide>
        <p15:guide id="2" orient="horz" pos="1059" userDrawn="1">
          <p15:clr>
            <a:srgbClr val="FBAE40"/>
          </p15:clr>
        </p15:guide>
        <p15:guide id="3" pos="6947" userDrawn="1">
          <p15:clr>
            <a:srgbClr val="FBAE40"/>
          </p15:clr>
        </p15:guide>
        <p15:guide id="4" orient="horz" pos="3793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окап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9DDEFB5-D725-42E6-B20A-30881AB79070}"/>
              </a:ext>
            </a:extLst>
          </p:cNvPr>
          <p:cNvSpPr/>
          <p:nvPr userDrawn="1"/>
        </p:nvSpPr>
        <p:spPr>
          <a:xfrm>
            <a:off x="0" y="0"/>
            <a:ext cx="481781" cy="68580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0BEE4A-71C2-4A86-B2E7-7BF50BB8AA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5711" y="609600"/>
            <a:ext cx="9872652" cy="1071715"/>
          </a:xfrm>
        </p:spPr>
        <p:txBody>
          <a:bodyPr anchor="t"/>
          <a:lstStyle>
            <a:lvl1pPr>
              <a:defRPr sz="3200" b="1"/>
            </a:lvl1pPr>
          </a:lstStyle>
          <a:p>
            <a:r>
              <a:rPr lang="ru-RU" dirty="0" err="1"/>
              <a:t>Мокапы</a:t>
            </a:r>
            <a:endParaRPr lang="ru-RU" dirty="0"/>
          </a:p>
        </p:txBody>
      </p:sp>
      <p:sp>
        <p:nvSpPr>
          <p:cNvPr id="8" name="Номер слайда 10">
            <a:extLst>
              <a:ext uri="{FF2B5EF4-FFF2-40B4-BE49-F238E27FC236}">
                <a16:creationId xmlns:a16="http://schemas.microsoft.com/office/drawing/2014/main" id="{FDBE4632-9A00-446C-86B0-8E8EFEA9FCBD}"/>
              </a:ext>
            </a:extLst>
          </p:cNvPr>
          <p:cNvSpPr txBox="1">
            <a:spLocks/>
          </p:cNvSpPr>
          <p:nvPr userDrawn="1"/>
        </p:nvSpPr>
        <p:spPr>
          <a:xfrm>
            <a:off x="42453" y="6494994"/>
            <a:ext cx="396874" cy="1793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F76AD17-FB80-4007-BC7E-3686746ED180}" type="slidenum">
              <a:rPr lang="ru-RU" sz="1400" b="1" smtClean="0"/>
              <a:pPr algn="ctr"/>
              <a:t>‹#›</a:t>
            </a:fld>
            <a:endParaRPr lang="ru-RU" sz="1400" b="1" dirty="0"/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B73009DA-8784-404B-AE64-67D774B878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55710" y="6432880"/>
            <a:ext cx="8016489" cy="241502"/>
          </a:xfrm>
        </p:spPr>
        <p:txBody>
          <a:bodyPr anchor="ctr"/>
          <a:lstStyle>
            <a:lvl1pPr algn="l">
              <a:defRPr sz="1200"/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id="{B5C0422D-536B-4FBF-91FE-0328C13363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93955" y="1958881"/>
            <a:ext cx="5836204" cy="3656050"/>
          </a:xfrm>
          <a:solidFill>
            <a:schemeClr val="accent3"/>
          </a:solidFill>
        </p:spPr>
        <p:txBody>
          <a:bodyPr/>
          <a:lstStyle/>
          <a:p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E42EDEF-2C96-4338-A411-41C2984911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43" y="123626"/>
            <a:ext cx="318826" cy="31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034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10" userDrawn="1">
          <p15:clr>
            <a:srgbClr val="FBAE40"/>
          </p15:clr>
        </p15:guide>
        <p15:guide id="2" orient="horz" pos="1059" userDrawn="1">
          <p15:clr>
            <a:srgbClr val="FBAE40"/>
          </p15:clr>
        </p15:guide>
        <p15:guide id="3" pos="6947" userDrawn="1">
          <p15:clr>
            <a:srgbClr val="FBAE40"/>
          </p15:clr>
        </p15:guide>
        <p15:guide id="4" orient="horz" pos="3793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ка / фото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580F1CF-97B9-451D-B55C-7D95359155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594" y="3050157"/>
            <a:ext cx="6951406" cy="3807843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4C4642F-A0B1-46E8-82C3-61F1F9CECDDA}"/>
              </a:ext>
            </a:extLst>
          </p:cNvPr>
          <p:cNvSpPr/>
          <p:nvPr userDrawn="1"/>
        </p:nvSpPr>
        <p:spPr>
          <a:xfrm>
            <a:off x="0" y="3980181"/>
            <a:ext cx="9166659" cy="2004414"/>
          </a:xfrm>
          <a:prstGeom prst="rect">
            <a:avLst/>
          </a:prstGeom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0BEE4A-71C2-4A86-B2E7-7BF50BB8AA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125" y="3980181"/>
            <a:ext cx="8039534" cy="2004414"/>
          </a:xfrm>
        </p:spPr>
        <p:txBody>
          <a:bodyPr anchor="ctr"/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отбивки</a:t>
            </a:r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EEF36E3F-E925-44AE-94D1-506C75F198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55710" y="6432880"/>
            <a:ext cx="8016489" cy="241502"/>
          </a:xfrm>
        </p:spPr>
        <p:txBody>
          <a:bodyPr anchor="ctr"/>
          <a:lstStyle>
            <a:lvl1pPr algn="l">
              <a:defRPr sz="1200"/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922412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1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тбивка / белый фо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580F1CF-97B9-451D-B55C-7D95359155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 trans="9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594" y="3050157"/>
            <a:ext cx="6951406" cy="3807843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4C4642F-A0B1-46E8-82C3-61F1F9CECDDA}"/>
              </a:ext>
            </a:extLst>
          </p:cNvPr>
          <p:cNvSpPr/>
          <p:nvPr userDrawn="1"/>
        </p:nvSpPr>
        <p:spPr>
          <a:xfrm>
            <a:off x="0" y="3980181"/>
            <a:ext cx="9166659" cy="2004414"/>
          </a:xfrm>
          <a:prstGeom prst="rect">
            <a:avLst/>
          </a:prstGeom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0BEE4A-71C2-4A86-B2E7-7BF50BB8AA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125" y="3980181"/>
            <a:ext cx="8039534" cy="2004414"/>
          </a:xfrm>
        </p:spPr>
        <p:txBody>
          <a:bodyPr anchor="ctr"/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отбивки</a:t>
            </a:r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20B4F4BF-D09F-475C-9CC1-EB8B9FBB698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55710" y="6432880"/>
            <a:ext cx="8016489" cy="241502"/>
          </a:xfrm>
        </p:spPr>
        <p:txBody>
          <a:bodyPr anchor="ctr"/>
          <a:lstStyle>
            <a:lvl1pPr algn="l">
              <a:defRPr sz="1200"/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217197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1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тбивка / Серый фон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580F1CF-97B9-451D-B55C-7D95359155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594" y="3050157"/>
            <a:ext cx="6951406" cy="3807843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4C4642F-A0B1-46E8-82C3-61F1F9CECDDA}"/>
              </a:ext>
            </a:extLst>
          </p:cNvPr>
          <p:cNvSpPr/>
          <p:nvPr userDrawn="1"/>
        </p:nvSpPr>
        <p:spPr>
          <a:xfrm>
            <a:off x="0" y="3980181"/>
            <a:ext cx="9166659" cy="2004414"/>
          </a:xfrm>
          <a:prstGeom prst="rect">
            <a:avLst/>
          </a:prstGeom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0BEE4A-71C2-4A86-B2E7-7BF50BB8AA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125" y="3980181"/>
            <a:ext cx="8039534" cy="2004414"/>
          </a:xfrm>
        </p:spPr>
        <p:txBody>
          <a:bodyPr anchor="ctr"/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>отбивки</a:t>
            </a:r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72A10927-6B54-4E35-8821-318E1AC7528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55710" y="6432880"/>
            <a:ext cx="8016489" cy="241502"/>
          </a:xfrm>
        </p:spPr>
        <p:txBody>
          <a:bodyPr anchor="ctr"/>
          <a:lstStyle>
            <a:lvl1pPr algn="l">
              <a:defRPr sz="1200"/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42698489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1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51F3DE1-CF36-4C4F-BFD8-5F3FC1503BA2}"/>
              </a:ext>
            </a:extLst>
          </p:cNvPr>
          <p:cNvSpPr/>
          <p:nvPr userDrawn="1"/>
        </p:nvSpPr>
        <p:spPr>
          <a:xfrm>
            <a:off x="0" y="0"/>
            <a:ext cx="481781" cy="68580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C7A5A15-154C-4A88-9880-FB70EF144F60}"/>
              </a:ext>
            </a:extLst>
          </p:cNvPr>
          <p:cNvSpPr/>
          <p:nvPr userDrawn="1"/>
        </p:nvSpPr>
        <p:spPr>
          <a:xfrm flipV="1">
            <a:off x="1145878" y="1622321"/>
            <a:ext cx="1302356" cy="127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0BEE4A-71C2-4A86-B2E7-7BF50BB8AA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5711" y="609600"/>
            <a:ext cx="9872652" cy="1071715"/>
          </a:xfrm>
        </p:spPr>
        <p:txBody>
          <a:bodyPr anchor="t"/>
          <a:lstStyle>
            <a:lvl1pPr>
              <a:defRPr sz="3200" b="1"/>
            </a:lvl1pPr>
          </a:lstStyle>
          <a:p>
            <a:r>
              <a:rPr lang="ru-RU" dirty="0"/>
              <a:t>Заголовок </a:t>
            </a:r>
            <a:br>
              <a:rPr lang="ru-RU" dirty="0"/>
            </a:br>
            <a:r>
              <a:rPr lang="ru-RU" dirty="0"/>
              <a:t>диаграммы</a:t>
            </a:r>
          </a:p>
        </p:txBody>
      </p:sp>
      <p:sp>
        <p:nvSpPr>
          <p:cNvPr id="8" name="Номер слайда 10">
            <a:extLst>
              <a:ext uri="{FF2B5EF4-FFF2-40B4-BE49-F238E27FC236}">
                <a16:creationId xmlns:a16="http://schemas.microsoft.com/office/drawing/2014/main" id="{FDBE4632-9A00-446C-86B0-8E8EFEA9FCBD}"/>
              </a:ext>
            </a:extLst>
          </p:cNvPr>
          <p:cNvSpPr txBox="1">
            <a:spLocks/>
          </p:cNvSpPr>
          <p:nvPr userDrawn="1"/>
        </p:nvSpPr>
        <p:spPr>
          <a:xfrm>
            <a:off x="43224" y="6494994"/>
            <a:ext cx="396874" cy="1793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F76AD17-FB80-4007-BC7E-3686746ED180}" type="slidenum">
              <a:rPr lang="ru-RU" sz="1400" b="1" smtClean="0"/>
              <a:pPr algn="ctr"/>
              <a:t>‹#›</a:t>
            </a:fld>
            <a:endParaRPr lang="ru-RU" sz="1400" b="1" dirty="0"/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id="{47F52CB2-8E8B-4D03-9F33-E0B0F177E60C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1127126" y="2097088"/>
            <a:ext cx="9901238" cy="3949700"/>
          </a:xfrm>
        </p:spPr>
        <p:txBody>
          <a:bodyPr/>
          <a:lstStyle/>
          <a:p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200F84F-FB4C-4A8E-8231-B04EB110E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43" y="123626"/>
            <a:ext cx="318826" cy="318826"/>
          </a:xfrm>
          <a:prstGeom prst="rect">
            <a:avLst/>
          </a:prstGeom>
        </p:spPr>
      </p:pic>
      <p:sp>
        <p:nvSpPr>
          <p:cNvPr id="13" name="Текст 4">
            <a:extLst>
              <a:ext uri="{FF2B5EF4-FFF2-40B4-BE49-F238E27FC236}">
                <a16:creationId xmlns:a16="http://schemas.microsoft.com/office/drawing/2014/main" id="{9EA7AB97-AFF2-4936-A040-79406F5F84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55710" y="6432880"/>
            <a:ext cx="8016489" cy="241502"/>
          </a:xfrm>
        </p:spPr>
        <p:txBody>
          <a:bodyPr anchor="ctr"/>
          <a:lstStyle>
            <a:lvl1pPr algn="l">
              <a:defRPr sz="1200"/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9746643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10" userDrawn="1">
          <p15:clr>
            <a:srgbClr val="FBAE40"/>
          </p15:clr>
        </p15:guide>
        <p15:guide id="2" orient="horz" pos="1321" userDrawn="1">
          <p15:clr>
            <a:srgbClr val="FBAE40"/>
          </p15:clr>
        </p15:guide>
        <p15:guide id="3" pos="6947" userDrawn="1">
          <p15:clr>
            <a:srgbClr val="FBAE40"/>
          </p15:clr>
        </p15:guide>
        <p15:guide id="4" pos="2784" userDrawn="1">
          <p15:clr>
            <a:srgbClr val="FBAE40"/>
          </p15:clr>
        </p15:guide>
        <p15:guide id="7" pos="4864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A520E1E-2343-47AC-8073-D164BC18102C}"/>
              </a:ext>
            </a:extLst>
          </p:cNvPr>
          <p:cNvSpPr/>
          <p:nvPr userDrawn="1"/>
        </p:nvSpPr>
        <p:spPr>
          <a:xfrm>
            <a:off x="0" y="0"/>
            <a:ext cx="481781" cy="68580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3352236-E735-4D38-81EA-2C1D9A72D64A}"/>
              </a:ext>
            </a:extLst>
          </p:cNvPr>
          <p:cNvSpPr/>
          <p:nvPr userDrawn="1"/>
        </p:nvSpPr>
        <p:spPr>
          <a:xfrm flipV="1">
            <a:off x="1145878" y="1622321"/>
            <a:ext cx="1302356" cy="127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0BEE4A-71C2-4A86-B2E7-7BF50BB8AA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5711" y="609600"/>
            <a:ext cx="9872652" cy="1071715"/>
          </a:xfrm>
        </p:spPr>
        <p:txBody>
          <a:bodyPr anchor="t"/>
          <a:lstStyle>
            <a:lvl1pPr>
              <a:defRPr sz="3200" b="1"/>
            </a:lvl1pPr>
          </a:lstStyle>
          <a:p>
            <a:r>
              <a:rPr lang="ru-RU" dirty="0"/>
              <a:t>Заголовок </a:t>
            </a:r>
            <a:br>
              <a:rPr lang="ru-RU" dirty="0"/>
            </a:br>
            <a:r>
              <a:rPr lang="ru-RU" dirty="0"/>
              <a:t>диаграммы</a:t>
            </a:r>
          </a:p>
        </p:txBody>
      </p:sp>
      <p:sp>
        <p:nvSpPr>
          <p:cNvPr id="8" name="Номер слайда 10">
            <a:extLst>
              <a:ext uri="{FF2B5EF4-FFF2-40B4-BE49-F238E27FC236}">
                <a16:creationId xmlns:a16="http://schemas.microsoft.com/office/drawing/2014/main" id="{FDBE4632-9A00-446C-86B0-8E8EFEA9FCBD}"/>
              </a:ext>
            </a:extLst>
          </p:cNvPr>
          <p:cNvSpPr txBox="1">
            <a:spLocks/>
          </p:cNvSpPr>
          <p:nvPr userDrawn="1"/>
        </p:nvSpPr>
        <p:spPr>
          <a:xfrm>
            <a:off x="42453" y="6494994"/>
            <a:ext cx="396874" cy="1793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F76AD17-FB80-4007-BC7E-3686746ED180}" type="slidenum">
              <a:rPr lang="ru-RU" sz="1400" b="1" smtClean="0"/>
              <a:pPr algn="ctr"/>
              <a:t>‹#›</a:t>
            </a:fld>
            <a:endParaRPr lang="ru-RU" sz="1400" b="1" dirty="0"/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B73009DA-8784-404B-AE64-67D774B878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55710" y="6432880"/>
            <a:ext cx="8016489" cy="241502"/>
          </a:xfrm>
        </p:spPr>
        <p:txBody>
          <a:bodyPr tIns="0" bIns="0" anchor="ctr">
            <a:noAutofit/>
          </a:bodyPr>
          <a:lstStyle>
            <a:lvl1pPr algn="l">
              <a:defRPr sz="1200"/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30" name="Текст 14">
            <a:extLst>
              <a:ext uri="{FF2B5EF4-FFF2-40B4-BE49-F238E27FC236}">
                <a16:creationId xmlns:a16="http://schemas.microsoft.com/office/drawing/2014/main" id="{7C49497B-09EB-4B35-A22F-997D0D7AD6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27125" y="2097088"/>
            <a:ext cx="2662764" cy="3949699"/>
          </a:xfrm>
        </p:spPr>
        <p:txBody>
          <a:bodyPr/>
          <a:lstStyle>
            <a:lvl1pPr algn="l">
              <a:lnSpc>
                <a:spcPct val="100000"/>
              </a:lnSpc>
              <a:spcAft>
                <a:spcPts val="0"/>
              </a:spcAft>
              <a:defRPr sz="1200"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id="{47F52CB2-8E8B-4D03-9F33-E0B0F177E60C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4419600" y="2097088"/>
            <a:ext cx="6608763" cy="3949700"/>
          </a:xfrm>
        </p:spPr>
        <p:txBody>
          <a:bodyPr/>
          <a:lstStyle/>
          <a:p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73DC058-63D3-4F05-89C8-4F8B09DF30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43" y="123626"/>
            <a:ext cx="318826" cy="31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769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10" userDrawn="1">
          <p15:clr>
            <a:srgbClr val="FBAE40"/>
          </p15:clr>
        </p15:guide>
        <p15:guide id="2" orient="horz" pos="1321" userDrawn="1">
          <p15:clr>
            <a:srgbClr val="FBAE40"/>
          </p15:clr>
        </p15:guide>
        <p15:guide id="3" pos="6947" userDrawn="1">
          <p15:clr>
            <a:srgbClr val="FBAE40"/>
          </p15:clr>
        </p15:guide>
        <p15:guide id="4" pos="2784" userDrawn="1">
          <p15:clr>
            <a:srgbClr val="FBAE40"/>
          </p15:clr>
        </p15:guide>
        <p15:guide id="7" pos="4864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A73CA8C-2B5F-4A34-9829-E94F0725229F}"/>
              </a:ext>
            </a:extLst>
          </p:cNvPr>
          <p:cNvSpPr/>
          <p:nvPr userDrawn="1"/>
        </p:nvSpPr>
        <p:spPr>
          <a:xfrm>
            <a:off x="0" y="0"/>
            <a:ext cx="481781" cy="68580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97BD7D3-C29B-4A84-95F4-8CEFD6170702}"/>
              </a:ext>
            </a:extLst>
          </p:cNvPr>
          <p:cNvSpPr/>
          <p:nvPr userDrawn="1"/>
        </p:nvSpPr>
        <p:spPr>
          <a:xfrm flipV="1">
            <a:off x="1145878" y="1622321"/>
            <a:ext cx="1302356" cy="127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0BEE4A-71C2-4A86-B2E7-7BF50BB8AA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5711" y="609600"/>
            <a:ext cx="9872652" cy="1071715"/>
          </a:xfrm>
        </p:spPr>
        <p:txBody>
          <a:bodyPr anchor="t"/>
          <a:lstStyle>
            <a:lvl1pPr>
              <a:defRPr sz="3200" b="1"/>
            </a:lvl1pPr>
          </a:lstStyle>
          <a:p>
            <a:r>
              <a:rPr lang="ru-RU" dirty="0"/>
              <a:t>Заголовок </a:t>
            </a:r>
            <a:br>
              <a:rPr lang="ru-RU" dirty="0"/>
            </a:br>
            <a:r>
              <a:rPr lang="ru-RU" dirty="0"/>
              <a:t>диаграммы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62305F1-7339-442E-ADD9-24159B8FE9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26458" y="6230906"/>
            <a:ext cx="836957" cy="389815"/>
          </a:xfrm>
          <a:prstGeom prst="rect">
            <a:avLst/>
          </a:prstGeom>
        </p:spPr>
      </p:pic>
      <p:sp>
        <p:nvSpPr>
          <p:cNvPr id="8" name="Номер слайда 10">
            <a:extLst>
              <a:ext uri="{FF2B5EF4-FFF2-40B4-BE49-F238E27FC236}">
                <a16:creationId xmlns:a16="http://schemas.microsoft.com/office/drawing/2014/main" id="{FDBE4632-9A00-446C-86B0-8E8EFEA9FCBD}"/>
              </a:ext>
            </a:extLst>
          </p:cNvPr>
          <p:cNvSpPr txBox="1">
            <a:spLocks/>
          </p:cNvSpPr>
          <p:nvPr userDrawn="1"/>
        </p:nvSpPr>
        <p:spPr>
          <a:xfrm>
            <a:off x="42453" y="6494994"/>
            <a:ext cx="396874" cy="1793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F76AD17-FB80-4007-BC7E-3686746ED180}" type="slidenum">
              <a:rPr lang="ru-RU" sz="1400" b="1" smtClean="0"/>
              <a:pPr algn="ctr"/>
              <a:t>‹#›</a:t>
            </a:fld>
            <a:endParaRPr lang="ru-RU" sz="1400" b="1" dirty="0"/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B73009DA-8784-404B-AE64-67D774B878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55710" y="6432880"/>
            <a:ext cx="8016489" cy="241502"/>
          </a:xfrm>
        </p:spPr>
        <p:txBody>
          <a:bodyPr tIns="0" bIns="0" anchor="ctr">
            <a:noAutofit/>
          </a:bodyPr>
          <a:lstStyle>
            <a:lvl1pPr algn="l">
              <a:defRPr sz="1200"/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:a16="http://schemas.microsoft.com/office/drawing/2014/main" id="{47F52CB2-8E8B-4D03-9F33-E0B0F177E60C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1127126" y="2097088"/>
            <a:ext cx="6237236" cy="39497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id="{A0B359D4-BE4E-48F6-909E-41A6C4740D0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721600" y="0"/>
            <a:ext cx="4470400" cy="6858000"/>
          </a:xfrm>
          <a:pattFill prst="wdUpDiag">
            <a:fgClr>
              <a:schemeClr val="tx1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CBE8FC3-0E15-482B-8D96-251B6774D9D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943" y="123626"/>
            <a:ext cx="318826" cy="31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856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10" userDrawn="1">
          <p15:clr>
            <a:srgbClr val="FBAE40"/>
          </p15:clr>
        </p15:guide>
        <p15:guide id="2" orient="horz" pos="1321" userDrawn="1">
          <p15:clr>
            <a:srgbClr val="FBAE40"/>
          </p15:clr>
        </p15:guide>
        <p15:guide id="3" pos="6947" userDrawn="1">
          <p15:clr>
            <a:srgbClr val="FBAE40"/>
          </p15:clr>
        </p15:guide>
        <p15:guide id="4" pos="2784" userDrawn="1">
          <p15:clr>
            <a:srgbClr val="FBAE40"/>
          </p15:clr>
        </p15:guide>
        <p15:guide id="7" pos="4864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рывающий слайд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5EF49C8-3E75-48B1-AD4D-86F28FD6580F}"/>
              </a:ext>
            </a:extLst>
          </p:cNvPr>
          <p:cNvSpPr/>
          <p:nvPr userDrawn="1"/>
        </p:nvSpPr>
        <p:spPr>
          <a:xfrm>
            <a:off x="0" y="0"/>
            <a:ext cx="481781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591F6B-1A35-4CDC-8539-EE31B20E079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43665" y="865239"/>
            <a:ext cx="9271819" cy="3195484"/>
          </a:xfrm>
        </p:spPr>
        <p:txBody>
          <a:bodyPr anchor="ctr"/>
          <a:lstStyle>
            <a:lvl1pPr algn="l">
              <a:lnSpc>
                <a:spcPts val="6000"/>
              </a:lnSpc>
              <a:defRPr sz="6000" b="1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1pPr>
          </a:lstStyle>
          <a:p>
            <a:r>
              <a:rPr lang="ru-RU" dirty="0"/>
              <a:t>Спасибо </a:t>
            </a:r>
            <a:br>
              <a:rPr lang="ru-RU" dirty="0"/>
            </a:br>
            <a:r>
              <a:rPr lang="ru-RU" dirty="0"/>
              <a:t>за внимание!</a:t>
            </a: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EE2008B1-F69C-4540-8AEA-C2F9B71F19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43665" y="5162590"/>
            <a:ext cx="6577526" cy="1307036"/>
          </a:xfrm>
        </p:spPr>
        <p:txBody>
          <a:bodyPr anchor="ctr"/>
          <a:lstStyle>
            <a:lvl1pPr marL="0" indent="0" algn="l">
              <a:lnSpc>
                <a:spcPct val="100000"/>
              </a:lnSpc>
              <a:spcAft>
                <a:spcPts val="600"/>
              </a:spcAft>
              <a:buNone/>
              <a:defRPr sz="160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Текст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91299A-E5E3-429C-92B9-4ECB0D8F3E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43" y="123626"/>
            <a:ext cx="318826" cy="31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2564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0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азвание раздела / белый фо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AC3ADB6-886F-4876-8092-EE6D168408A1}"/>
              </a:ext>
            </a:extLst>
          </p:cNvPr>
          <p:cNvSpPr/>
          <p:nvPr userDrawn="1"/>
        </p:nvSpPr>
        <p:spPr>
          <a:xfrm>
            <a:off x="0" y="0"/>
            <a:ext cx="482713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0BEE4A-71C2-4A86-B2E7-7BF50BB8AA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27125" y="2576052"/>
            <a:ext cx="8264452" cy="1809135"/>
          </a:xfrm>
        </p:spPr>
        <p:txBody>
          <a:bodyPr anchor="ctr"/>
          <a:lstStyle>
            <a:lvl1pPr>
              <a:defRPr sz="4400" b="1"/>
            </a:lvl1pPr>
          </a:lstStyle>
          <a:p>
            <a:r>
              <a:rPr lang="ru-RU" dirty="0"/>
              <a:t>Название </a:t>
            </a:r>
            <a:br>
              <a:rPr lang="ru-RU" dirty="0"/>
            </a:br>
            <a:r>
              <a:rPr lang="ru-RU" dirty="0"/>
              <a:t>раздела</a:t>
            </a:r>
          </a:p>
        </p:txBody>
      </p:sp>
      <p:sp>
        <p:nvSpPr>
          <p:cNvPr id="8" name="Номер слайда 10">
            <a:extLst>
              <a:ext uri="{FF2B5EF4-FFF2-40B4-BE49-F238E27FC236}">
                <a16:creationId xmlns:a16="http://schemas.microsoft.com/office/drawing/2014/main" id="{FDBE4632-9A00-446C-86B0-8E8EFEA9FCBD}"/>
              </a:ext>
            </a:extLst>
          </p:cNvPr>
          <p:cNvSpPr txBox="1">
            <a:spLocks/>
          </p:cNvSpPr>
          <p:nvPr userDrawn="1"/>
        </p:nvSpPr>
        <p:spPr>
          <a:xfrm>
            <a:off x="42919" y="6485664"/>
            <a:ext cx="396874" cy="1793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F76AD17-FB80-4007-BC7E-3686746ED180}" type="slidenum">
              <a:rPr lang="ru-RU" sz="1400" b="1" smtClean="0"/>
              <a:pPr algn="ctr"/>
              <a:t>‹#›</a:t>
            </a:fld>
            <a:endParaRPr lang="ru-RU" sz="1400" b="1" dirty="0"/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E54A4C4B-82F5-4D58-A3B7-362EB9D92F1D}"/>
              </a:ext>
            </a:extLst>
          </p:cNvPr>
          <p:cNvCxnSpPr/>
          <p:nvPr userDrawn="1"/>
        </p:nvCxnSpPr>
        <p:spPr>
          <a:xfrm>
            <a:off x="1127125" y="2467897"/>
            <a:ext cx="4452987" cy="0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C8951870-E3B7-4215-8151-541E077BEEA1}"/>
              </a:ext>
            </a:extLst>
          </p:cNvPr>
          <p:cNvCxnSpPr/>
          <p:nvPr userDrawn="1"/>
        </p:nvCxnSpPr>
        <p:spPr>
          <a:xfrm>
            <a:off x="1127125" y="4522839"/>
            <a:ext cx="4452987" cy="0"/>
          </a:xfrm>
          <a:prstGeom prst="line">
            <a:avLst/>
          </a:prstGeom>
          <a:ln w="1270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EF9DA0-A545-48BB-A6FC-39AC5D74A0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43" y="123626"/>
            <a:ext cx="318826" cy="318826"/>
          </a:xfrm>
          <a:prstGeom prst="rect">
            <a:avLst/>
          </a:prstGeom>
        </p:spPr>
      </p:pic>
      <p:sp>
        <p:nvSpPr>
          <p:cNvPr id="9" name="Текст 4">
            <a:extLst>
              <a:ext uri="{FF2B5EF4-FFF2-40B4-BE49-F238E27FC236}">
                <a16:creationId xmlns:a16="http://schemas.microsoft.com/office/drawing/2014/main" id="{7CC055BD-BA13-4292-8F52-5511C4FE26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55710" y="6432880"/>
            <a:ext cx="8016489" cy="241502"/>
          </a:xfrm>
        </p:spPr>
        <p:txBody>
          <a:bodyPr anchor="ctr"/>
          <a:lstStyle>
            <a:lvl1pPr algn="l">
              <a:defRPr sz="1200"/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0428504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1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12192E9-C9BE-4537-9973-3EA27511912C}"/>
              </a:ext>
            </a:extLst>
          </p:cNvPr>
          <p:cNvSpPr/>
          <p:nvPr userDrawn="1"/>
        </p:nvSpPr>
        <p:spPr>
          <a:xfrm flipV="1">
            <a:off x="1145878" y="1622321"/>
            <a:ext cx="1302356" cy="127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1B81FB1-4603-40E9-AB4F-07A295FB1FDF}"/>
              </a:ext>
            </a:extLst>
          </p:cNvPr>
          <p:cNvSpPr/>
          <p:nvPr userDrawn="1"/>
        </p:nvSpPr>
        <p:spPr>
          <a:xfrm>
            <a:off x="0" y="0"/>
            <a:ext cx="481781" cy="68580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0BEE4A-71C2-4A86-B2E7-7BF50BB8AA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5711" y="609600"/>
            <a:ext cx="9872652" cy="1071715"/>
          </a:xfrm>
        </p:spPr>
        <p:txBody>
          <a:bodyPr anchor="t"/>
          <a:lstStyle>
            <a:lvl1pPr>
              <a:defRPr sz="3200" b="1"/>
            </a:lvl1pPr>
          </a:lstStyle>
          <a:p>
            <a:r>
              <a:rPr lang="ru-RU" dirty="0"/>
              <a:t>Образец заголовка </a:t>
            </a:r>
            <a:br>
              <a:rPr lang="ru-RU" dirty="0"/>
            </a:br>
            <a:r>
              <a:rPr lang="ru-RU" dirty="0"/>
              <a:t>с текстом в одну колонку</a:t>
            </a:r>
          </a:p>
        </p:txBody>
      </p:sp>
      <p:sp>
        <p:nvSpPr>
          <p:cNvPr id="8" name="Номер слайда 10">
            <a:extLst>
              <a:ext uri="{FF2B5EF4-FFF2-40B4-BE49-F238E27FC236}">
                <a16:creationId xmlns:a16="http://schemas.microsoft.com/office/drawing/2014/main" id="{FDBE4632-9A00-446C-86B0-8E8EFEA9FCBD}"/>
              </a:ext>
            </a:extLst>
          </p:cNvPr>
          <p:cNvSpPr txBox="1">
            <a:spLocks/>
          </p:cNvSpPr>
          <p:nvPr userDrawn="1"/>
        </p:nvSpPr>
        <p:spPr>
          <a:xfrm>
            <a:off x="42453" y="6494994"/>
            <a:ext cx="396874" cy="1793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F76AD17-FB80-4007-BC7E-3686746ED180}" type="slidenum">
              <a:rPr lang="ru-RU" sz="1400" b="1" smtClean="0"/>
              <a:pPr algn="ctr"/>
              <a:t>‹#›</a:t>
            </a:fld>
            <a:endParaRPr lang="ru-RU" sz="1400" b="1" dirty="0"/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B73009DA-8784-404B-AE64-67D774B878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55710" y="6432880"/>
            <a:ext cx="8016489" cy="241502"/>
          </a:xfrm>
        </p:spPr>
        <p:txBody>
          <a:bodyPr anchor="ctr"/>
          <a:lstStyle>
            <a:lvl1pPr algn="l">
              <a:defRPr sz="1200"/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6D9BF65-5FCD-4DA5-9117-EB08188EA4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43" y="123626"/>
            <a:ext cx="318826" cy="31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8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10" userDrawn="1">
          <p15:clr>
            <a:srgbClr val="FBAE40"/>
          </p15:clr>
        </p15:guide>
        <p15:guide id="2" orient="horz" pos="1321" userDrawn="1">
          <p15:clr>
            <a:srgbClr val="FBAE40"/>
          </p15:clr>
        </p15:guide>
        <p15:guide id="3" pos="6947" userDrawn="1">
          <p15:clr>
            <a:srgbClr val="FBAE40"/>
          </p15:clr>
        </p15:guide>
        <p15:guide id="4" orient="horz" pos="379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12192E9-C9BE-4537-9973-3EA27511912C}"/>
              </a:ext>
            </a:extLst>
          </p:cNvPr>
          <p:cNvSpPr/>
          <p:nvPr userDrawn="1"/>
        </p:nvSpPr>
        <p:spPr>
          <a:xfrm flipV="1">
            <a:off x="1145878" y="1189704"/>
            <a:ext cx="1302356" cy="127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1B81FB1-4603-40E9-AB4F-07A295FB1FDF}"/>
              </a:ext>
            </a:extLst>
          </p:cNvPr>
          <p:cNvSpPr/>
          <p:nvPr userDrawn="1"/>
        </p:nvSpPr>
        <p:spPr>
          <a:xfrm>
            <a:off x="0" y="0"/>
            <a:ext cx="481781" cy="68580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0BEE4A-71C2-4A86-B2E7-7BF50BB8AA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5711" y="609601"/>
            <a:ext cx="9872652" cy="521110"/>
          </a:xfrm>
        </p:spPr>
        <p:txBody>
          <a:bodyPr anchor="t"/>
          <a:lstStyle>
            <a:lvl1pPr>
              <a:defRPr sz="3200" b="1"/>
            </a:lvl1pPr>
          </a:lstStyle>
          <a:p>
            <a:r>
              <a:rPr lang="ru-RU" dirty="0"/>
              <a:t>Образец заголовка </a:t>
            </a:r>
          </a:p>
        </p:txBody>
      </p:sp>
      <p:sp>
        <p:nvSpPr>
          <p:cNvPr id="8" name="Номер слайда 10">
            <a:extLst>
              <a:ext uri="{FF2B5EF4-FFF2-40B4-BE49-F238E27FC236}">
                <a16:creationId xmlns:a16="http://schemas.microsoft.com/office/drawing/2014/main" id="{FDBE4632-9A00-446C-86B0-8E8EFEA9FCBD}"/>
              </a:ext>
            </a:extLst>
          </p:cNvPr>
          <p:cNvSpPr txBox="1">
            <a:spLocks/>
          </p:cNvSpPr>
          <p:nvPr userDrawn="1"/>
        </p:nvSpPr>
        <p:spPr>
          <a:xfrm>
            <a:off x="42453" y="6494994"/>
            <a:ext cx="396874" cy="1793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F76AD17-FB80-4007-BC7E-3686746ED180}" type="slidenum">
              <a:rPr lang="ru-RU" sz="1400" b="1" smtClean="0"/>
              <a:pPr algn="ctr"/>
              <a:t>‹#›</a:t>
            </a:fld>
            <a:endParaRPr lang="ru-RU" sz="1400" b="1" dirty="0"/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B73009DA-8784-404B-AE64-67D774B878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55710" y="6432880"/>
            <a:ext cx="8016489" cy="241502"/>
          </a:xfrm>
        </p:spPr>
        <p:txBody>
          <a:bodyPr anchor="ctr"/>
          <a:lstStyle>
            <a:lvl1pPr algn="l">
              <a:defRPr sz="1200"/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6D9BF65-5FCD-4DA5-9117-EB08188EA4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43" y="123626"/>
            <a:ext cx="318826" cy="31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761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10" userDrawn="1">
          <p15:clr>
            <a:srgbClr val="FBAE40"/>
          </p15:clr>
        </p15:guide>
        <p15:guide id="2" orient="horz" pos="1321" userDrawn="1">
          <p15:clr>
            <a:srgbClr val="FBAE40"/>
          </p15:clr>
        </p15:guide>
        <p15:guide id="3" pos="6947" userDrawn="1">
          <p15:clr>
            <a:srgbClr val="FBAE40"/>
          </p15:clr>
        </p15:guide>
        <p15:guide id="4" orient="horz" pos="379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 в 1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128F204-D511-47E1-AB99-D3D2A46B4BB3}"/>
              </a:ext>
            </a:extLst>
          </p:cNvPr>
          <p:cNvSpPr/>
          <p:nvPr userDrawn="1"/>
        </p:nvSpPr>
        <p:spPr>
          <a:xfrm>
            <a:off x="0" y="0"/>
            <a:ext cx="481781" cy="68580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C0897C2-C6B1-40C4-9783-C3C3C05A0EC7}"/>
              </a:ext>
            </a:extLst>
          </p:cNvPr>
          <p:cNvSpPr/>
          <p:nvPr userDrawn="1"/>
        </p:nvSpPr>
        <p:spPr>
          <a:xfrm flipV="1">
            <a:off x="1145878" y="1622321"/>
            <a:ext cx="1302356" cy="127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0BEE4A-71C2-4A86-B2E7-7BF50BB8AA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5711" y="609600"/>
            <a:ext cx="9872652" cy="1071715"/>
          </a:xfrm>
        </p:spPr>
        <p:txBody>
          <a:bodyPr anchor="t"/>
          <a:lstStyle>
            <a:lvl1pPr>
              <a:defRPr sz="3200" b="1"/>
            </a:lvl1pPr>
          </a:lstStyle>
          <a:p>
            <a:r>
              <a:rPr lang="ru-RU" dirty="0"/>
              <a:t>Образец заголовка </a:t>
            </a:r>
            <a:br>
              <a:rPr lang="ru-RU" dirty="0"/>
            </a:br>
            <a:r>
              <a:rPr lang="ru-RU" dirty="0"/>
              <a:t>с текстом в одну колонку</a:t>
            </a:r>
          </a:p>
        </p:txBody>
      </p:sp>
      <p:sp>
        <p:nvSpPr>
          <p:cNvPr id="8" name="Номер слайда 10">
            <a:extLst>
              <a:ext uri="{FF2B5EF4-FFF2-40B4-BE49-F238E27FC236}">
                <a16:creationId xmlns:a16="http://schemas.microsoft.com/office/drawing/2014/main" id="{FDBE4632-9A00-446C-86B0-8E8EFEA9FCBD}"/>
              </a:ext>
            </a:extLst>
          </p:cNvPr>
          <p:cNvSpPr txBox="1">
            <a:spLocks/>
          </p:cNvSpPr>
          <p:nvPr userDrawn="1"/>
        </p:nvSpPr>
        <p:spPr>
          <a:xfrm>
            <a:off x="42453" y="6494994"/>
            <a:ext cx="396874" cy="1793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F76AD17-FB80-4007-BC7E-3686746ED180}" type="slidenum">
              <a:rPr lang="ru-RU" sz="1400" b="1" smtClean="0"/>
              <a:pPr algn="ctr"/>
              <a:t>‹#›</a:t>
            </a:fld>
            <a:endParaRPr lang="ru-RU" sz="1400" b="1" dirty="0"/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B73009DA-8784-404B-AE64-67D774B878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55710" y="6432880"/>
            <a:ext cx="8016489" cy="241502"/>
          </a:xfrm>
        </p:spPr>
        <p:txBody>
          <a:bodyPr anchor="ctr"/>
          <a:lstStyle>
            <a:lvl1pPr algn="l">
              <a:defRPr sz="1200"/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19" name="Объект 18">
            <a:extLst>
              <a:ext uri="{FF2B5EF4-FFF2-40B4-BE49-F238E27FC236}">
                <a16:creationId xmlns:a16="http://schemas.microsoft.com/office/drawing/2014/main" id="{EC41FD1E-7B73-4462-85C7-0D1DA417323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55709" y="2097088"/>
            <a:ext cx="9872653" cy="4049712"/>
          </a:xfrm>
        </p:spPr>
        <p:txBody>
          <a:bodyPr lIns="0" tIns="0" rIns="72000" bIns="0"/>
          <a:lstStyle>
            <a:lvl1pPr>
              <a:defRPr sz="1400"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C3F54E7-5A1E-4EE6-B179-44CEAF0E60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43" y="123626"/>
            <a:ext cx="318826" cy="31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3234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10" userDrawn="1">
          <p15:clr>
            <a:srgbClr val="FBAE40"/>
          </p15:clr>
        </p15:guide>
        <p15:guide id="2" orient="horz" pos="1321" userDrawn="1">
          <p15:clr>
            <a:srgbClr val="FBAE40"/>
          </p15:clr>
        </p15:guide>
        <p15:guide id="3" pos="6947" userDrawn="1">
          <p15:clr>
            <a:srgbClr val="FBAE40"/>
          </p15:clr>
        </p15:guide>
        <p15:guide id="4" pos="3749" userDrawn="1">
          <p15:clr>
            <a:srgbClr val="FBAE40"/>
          </p15:clr>
        </p15:guide>
        <p15:guide id="5" pos="3931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 в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60BD066-90C6-4044-B824-E7CD6B87A40C}"/>
              </a:ext>
            </a:extLst>
          </p:cNvPr>
          <p:cNvSpPr/>
          <p:nvPr userDrawn="1"/>
        </p:nvSpPr>
        <p:spPr>
          <a:xfrm>
            <a:off x="0" y="0"/>
            <a:ext cx="481781" cy="68580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EB1B0A2-C6F1-4E14-A0AB-9917C85B3614}"/>
              </a:ext>
            </a:extLst>
          </p:cNvPr>
          <p:cNvSpPr/>
          <p:nvPr userDrawn="1"/>
        </p:nvSpPr>
        <p:spPr>
          <a:xfrm flipV="1">
            <a:off x="1145878" y="1622321"/>
            <a:ext cx="1302356" cy="127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0BEE4A-71C2-4A86-B2E7-7BF50BB8AA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5711" y="609600"/>
            <a:ext cx="9872652" cy="1071715"/>
          </a:xfrm>
        </p:spPr>
        <p:txBody>
          <a:bodyPr anchor="t"/>
          <a:lstStyle>
            <a:lvl1pPr>
              <a:defRPr sz="3200" b="1"/>
            </a:lvl1pPr>
          </a:lstStyle>
          <a:p>
            <a:r>
              <a:rPr lang="ru-RU" dirty="0"/>
              <a:t>Текст</a:t>
            </a:r>
            <a:br>
              <a:rPr lang="ru-RU" dirty="0"/>
            </a:br>
            <a:r>
              <a:rPr lang="ru-RU" dirty="0"/>
              <a:t>в две колонки</a:t>
            </a:r>
          </a:p>
        </p:txBody>
      </p:sp>
      <p:sp>
        <p:nvSpPr>
          <p:cNvPr id="8" name="Номер слайда 10">
            <a:extLst>
              <a:ext uri="{FF2B5EF4-FFF2-40B4-BE49-F238E27FC236}">
                <a16:creationId xmlns:a16="http://schemas.microsoft.com/office/drawing/2014/main" id="{FDBE4632-9A00-446C-86B0-8E8EFEA9FCBD}"/>
              </a:ext>
            </a:extLst>
          </p:cNvPr>
          <p:cNvSpPr txBox="1">
            <a:spLocks/>
          </p:cNvSpPr>
          <p:nvPr userDrawn="1"/>
        </p:nvSpPr>
        <p:spPr>
          <a:xfrm>
            <a:off x="42453" y="6494994"/>
            <a:ext cx="396874" cy="1793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F76AD17-FB80-4007-BC7E-3686746ED180}" type="slidenum">
              <a:rPr lang="ru-RU" sz="1400" b="1" smtClean="0"/>
              <a:pPr algn="ctr"/>
              <a:t>‹#›</a:t>
            </a:fld>
            <a:endParaRPr lang="ru-RU" sz="1400" b="1" dirty="0"/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B73009DA-8784-404B-AE64-67D774B878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55710" y="6432880"/>
            <a:ext cx="8016489" cy="241502"/>
          </a:xfrm>
        </p:spPr>
        <p:txBody>
          <a:bodyPr tIns="0" bIns="0" anchor="ctr">
            <a:noAutofit/>
          </a:bodyPr>
          <a:lstStyle>
            <a:lvl1pPr algn="l">
              <a:defRPr sz="1200"/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A7098C3A-D73E-4F98-80A5-B3BB005EA7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36958" y="2097088"/>
            <a:ext cx="3967255" cy="401637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F89DC98-C252-47B0-A9E3-58052C0FE78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0463" y="2097088"/>
            <a:ext cx="3935924" cy="401637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3531923-53A5-44F2-80FF-C6918139C4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43" y="123626"/>
            <a:ext cx="318826" cy="31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081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10" userDrawn="1">
          <p15:clr>
            <a:srgbClr val="FBAE40"/>
          </p15:clr>
        </p15:guide>
        <p15:guide id="2" orient="horz" pos="1321" userDrawn="1">
          <p15:clr>
            <a:srgbClr val="FBAE40"/>
          </p15:clr>
        </p15:guide>
        <p15:guide id="5" pos="3931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екст в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B6E31396-5A54-4564-8A46-09A4B2EEC9C7}"/>
              </a:ext>
            </a:extLst>
          </p:cNvPr>
          <p:cNvSpPr/>
          <p:nvPr userDrawn="1"/>
        </p:nvSpPr>
        <p:spPr>
          <a:xfrm>
            <a:off x="0" y="0"/>
            <a:ext cx="481781" cy="68580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1A96011-959A-4A60-89F6-47553946117B}"/>
              </a:ext>
            </a:extLst>
          </p:cNvPr>
          <p:cNvSpPr/>
          <p:nvPr userDrawn="1"/>
        </p:nvSpPr>
        <p:spPr>
          <a:xfrm flipV="1">
            <a:off x="1145878" y="1622321"/>
            <a:ext cx="1302356" cy="127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0BEE4A-71C2-4A86-B2E7-7BF50BB8AA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5711" y="609600"/>
            <a:ext cx="9872652" cy="1071715"/>
          </a:xfrm>
        </p:spPr>
        <p:txBody>
          <a:bodyPr anchor="t"/>
          <a:lstStyle>
            <a:lvl1pPr>
              <a:defRPr sz="3200" b="1"/>
            </a:lvl1pPr>
          </a:lstStyle>
          <a:p>
            <a:r>
              <a:rPr lang="ru-RU" dirty="0"/>
              <a:t>Текст</a:t>
            </a:r>
            <a:br>
              <a:rPr lang="ru-RU" dirty="0"/>
            </a:br>
            <a:r>
              <a:rPr lang="ru-RU" dirty="0"/>
              <a:t>в три колонки</a:t>
            </a:r>
          </a:p>
        </p:txBody>
      </p:sp>
      <p:sp>
        <p:nvSpPr>
          <p:cNvPr id="8" name="Номер слайда 10">
            <a:extLst>
              <a:ext uri="{FF2B5EF4-FFF2-40B4-BE49-F238E27FC236}">
                <a16:creationId xmlns:a16="http://schemas.microsoft.com/office/drawing/2014/main" id="{FDBE4632-9A00-446C-86B0-8E8EFEA9FCBD}"/>
              </a:ext>
            </a:extLst>
          </p:cNvPr>
          <p:cNvSpPr txBox="1">
            <a:spLocks/>
          </p:cNvSpPr>
          <p:nvPr userDrawn="1"/>
        </p:nvSpPr>
        <p:spPr>
          <a:xfrm>
            <a:off x="36975" y="6494994"/>
            <a:ext cx="396874" cy="1793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F76AD17-FB80-4007-BC7E-3686746ED180}" type="slidenum">
              <a:rPr lang="ru-RU" sz="1400" b="1" smtClean="0"/>
              <a:pPr algn="ctr"/>
              <a:t>‹#›</a:t>
            </a:fld>
            <a:endParaRPr lang="ru-RU" sz="1400" b="1" dirty="0"/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B73009DA-8784-404B-AE64-67D774B878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55710" y="6432880"/>
            <a:ext cx="8016489" cy="241502"/>
          </a:xfrm>
        </p:spPr>
        <p:txBody>
          <a:bodyPr tIns="0" bIns="0" anchor="ctr"/>
          <a:lstStyle>
            <a:lvl1pPr algn="l">
              <a:defRPr sz="1200"/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22" name="Объект 21">
            <a:extLst>
              <a:ext uri="{FF2B5EF4-FFF2-40B4-BE49-F238E27FC236}">
                <a16:creationId xmlns:a16="http://schemas.microsoft.com/office/drawing/2014/main" id="{FAE0F03B-2472-4941-83D5-6FF0FB6EB72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127125" y="2097088"/>
            <a:ext cx="2811104" cy="401637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24" name="Объект 23">
            <a:extLst>
              <a:ext uri="{FF2B5EF4-FFF2-40B4-BE49-F238E27FC236}">
                <a16:creationId xmlns:a16="http://schemas.microsoft.com/office/drawing/2014/main" id="{D0EE2F25-0C94-4999-A26C-5768FCDDBDC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511675" y="2097088"/>
            <a:ext cx="2811104" cy="401637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26" name="Объект 25">
            <a:extLst>
              <a:ext uri="{FF2B5EF4-FFF2-40B4-BE49-F238E27FC236}">
                <a16:creationId xmlns:a16="http://schemas.microsoft.com/office/drawing/2014/main" id="{152F1E9F-187E-4D1C-9174-D45BC6607F5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896225" y="2097088"/>
            <a:ext cx="2811104" cy="401637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B5F0FC4-CAA7-4D40-9346-127E117B74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43" y="123626"/>
            <a:ext cx="318826" cy="31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176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10" userDrawn="1">
          <p15:clr>
            <a:srgbClr val="FBAE40"/>
          </p15:clr>
        </p15:guide>
        <p15:guide id="2" orient="horz" pos="1321" userDrawn="1">
          <p15:clr>
            <a:srgbClr val="FBAE40"/>
          </p15:clr>
        </p15:guide>
        <p15:guide id="3" pos="6947" userDrawn="1">
          <p15:clr>
            <a:srgbClr val="FBAE40"/>
          </p15:clr>
        </p15:guide>
        <p15:guide id="4" pos="2842" userDrawn="1">
          <p15:clr>
            <a:srgbClr val="FBAE40"/>
          </p15:clr>
        </p15:guide>
        <p15:guide id="5" pos="4815" userDrawn="1">
          <p15:clr>
            <a:srgbClr val="FBAE40"/>
          </p15:clr>
        </p15:guide>
        <p15:guide id="6" pos="2683" userDrawn="1">
          <p15:clr>
            <a:srgbClr val="FBAE40"/>
          </p15:clr>
        </p15:guide>
        <p15:guide id="7" pos="497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5C954B5F-A244-4520-A658-3E1A97EB1549}"/>
              </a:ext>
            </a:extLst>
          </p:cNvPr>
          <p:cNvSpPr/>
          <p:nvPr userDrawn="1"/>
        </p:nvSpPr>
        <p:spPr>
          <a:xfrm>
            <a:off x="0" y="0"/>
            <a:ext cx="481781" cy="68580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6" name="Рисунок 5">
            <a:extLst>
              <a:ext uri="{FF2B5EF4-FFF2-40B4-BE49-F238E27FC236}">
                <a16:creationId xmlns:a16="http://schemas.microsoft.com/office/drawing/2014/main" id="{39574983-3287-42A8-8F53-507C505D16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40463" y="0"/>
            <a:ext cx="5951537" cy="6858000"/>
          </a:xfrm>
          <a:pattFill prst="wdUpDiag">
            <a:fgClr>
              <a:schemeClr val="accent3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0BEE4A-71C2-4A86-B2E7-7BF50BB8AA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5711" y="609600"/>
            <a:ext cx="9872652" cy="1071715"/>
          </a:xfrm>
        </p:spPr>
        <p:txBody>
          <a:bodyPr anchor="t"/>
          <a:lstStyle>
            <a:lvl1pPr>
              <a:defRPr sz="3200" b="1"/>
            </a:lvl1pPr>
          </a:lstStyle>
          <a:p>
            <a:r>
              <a:rPr lang="ru-RU" dirty="0"/>
              <a:t>Текст</a:t>
            </a:r>
            <a:br>
              <a:rPr lang="ru-RU" dirty="0"/>
            </a:br>
            <a:r>
              <a:rPr lang="ru-RU" dirty="0"/>
              <a:t>и картинка</a:t>
            </a:r>
          </a:p>
        </p:txBody>
      </p:sp>
      <p:sp>
        <p:nvSpPr>
          <p:cNvPr id="8" name="Номер слайда 10">
            <a:extLst>
              <a:ext uri="{FF2B5EF4-FFF2-40B4-BE49-F238E27FC236}">
                <a16:creationId xmlns:a16="http://schemas.microsoft.com/office/drawing/2014/main" id="{FDBE4632-9A00-446C-86B0-8E8EFEA9FCBD}"/>
              </a:ext>
            </a:extLst>
          </p:cNvPr>
          <p:cNvSpPr txBox="1">
            <a:spLocks/>
          </p:cNvSpPr>
          <p:nvPr userDrawn="1"/>
        </p:nvSpPr>
        <p:spPr>
          <a:xfrm>
            <a:off x="42453" y="6494994"/>
            <a:ext cx="396874" cy="1793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F76AD17-FB80-4007-BC7E-3686746ED180}" type="slidenum">
              <a:rPr lang="ru-RU" sz="1400" b="1" smtClean="0"/>
              <a:pPr algn="ctr"/>
              <a:t>‹#›</a:t>
            </a:fld>
            <a:endParaRPr lang="ru-RU" sz="1400" b="1" dirty="0"/>
          </a:p>
        </p:txBody>
      </p:sp>
      <p:sp>
        <p:nvSpPr>
          <p:cNvPr id="11" name="Текст 4">
            <a:extLst>
              <a:ext uri="{FF2B5EF4-FFF2-40B4-BE49-F238E27FC236}">
                <a16:creationId xmlns:a16="http://schemas.microsoft.com/office/drawing/2014/main" id="{B73009DA-8784-404B-AE64-67D774B878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55710" y="6432880"/>
            <a:ext cx="8016489" cy="241502"/>
          </a:xfrm>
        </p:spPr>
        <p:txBody>
          <a:bodyPr lIns="0" tIns="0" rIns="0" bIns="0" anchor="ctr">
            <a:noAutofit/>
          </a:bodyPr>
          <a:lstStyle>
            <a:lvl1pPr algn="l">
              <a:defRPr sz="1200"/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64B7C0CF-8418-417C-8B8F-580049653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27126" y="2097088"/>
            <a:ext cx="4353454" cy="4335462"/>
          </a:xfrm>
        </p:spPr>
        <p:txBody>
          <a:bodyPr/>
          <a:lstStyle>
            <a:lvl1pPr>
              <a:defRPr sz="1400"/>
            </a:lvl1pPr>
            <a:lvl2pPr>
              <a:buFont typeface="Wingdings" panose="05000000000000000000" pitchFamily="2" charset="2"/>
              <a:buChar char="§"/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B737ECC-5CCE-4066-8D7E-A780BCF68087}"/>
              </a:ext>
            </a:extLst>
          </p:cNvPr>
          <p:cNvSpPr/>
          <p:nvPr userDrawn="1"/>
        </p:nvSpPr>
        <p:spPr>
          <a:xfrm flipV="1">
            <a:off x="1145878" y="1622321"/>
            <a:ext cx="1302356" cy="1278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5BDE377-810F-4E0B-86E4-B0F6A51D8B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943" y="123626"/>
            <a:ext cx="318826" cy="31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2356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10" userDrawn="1">
          <p15:clr>
            <a:srgbClr val="FBAE40"/>
          </p15:clr>
        </p15:guide>
        <p15:guide id="2" orient="horz" pos="1321" userDrawn="1">
          <p15:clr>
            <a:srgbClr val="FBAE40"/>
          </p15:clr>
        </p15:guide>
        <p15:guide id="3" pos="6947" userDrawn="1">
          <p15:clr>
            <a:srgbClr val="FBAE40"/>
          </p15:clr>
        </p15:guide>
        <p15:guide id="4" pos="3749" userDrawn="1">
          <p15:clr>
            <a:srgbClr val="FBAE40"/>
          </p15:clr>
        </p15:guide>
        <p15:guide id="5" pos="393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7EAB34-27EE-4509-8AF0-498EEA265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36000" bIns="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14D395-286B-4510-BCE0-5E9AC6DD02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D95D74-6325-47A1-8DAA-002E6EC4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D7B3F-F198-4BF5-BE0B-9155F98A63D5}" type="datetimeFigureOut">
              <a:rPr lang="ru-RU" smtClean="0"/>
              <a:t>20.05.2021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EAABD6-9B1C-421B-AE28-76E0B963B0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974CAA-A8EE-45A5-9634-3A70A9277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83195-EB7D-40AD-900D-DEBC6C07D2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256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53" r:id="rId3"/>
    <p:sldLayoutId id="2147483652" r:id="rId4"/>
    <p:sldLayoutId id="2147483693" r:id="rId5"/>
    <p:sldLayoutId id="2147483671" r:id="rId6"/>
    <p:sldLayoutId id="2147483656" r:id="rId7"/>
    <p:sldLayoutId id="2147483657" r:id="rId8"/>
    <p:sldLayoutId id="2147483658" r:id="rId9"/>
    <p:sldLayoutId id="2147483661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2" r:id="rId18"/>
    <p:sldLayoutId id="2147483673" r:id="rId19"/>
    <p:sldLayoutId id="2147483675" r:id="rId20"/>
    <p:sldLayoutId id="2147483676" r:id="rId21"/>
    <p:sldLayoutId id="2147483677" r:id="rId22"/>
    <p:sldLayoutId id="2147483691" r:id="rId23"/>
    <p:sldLayoutId id="2147483692" r:id="rId24"/>
    <p:sldLayoutId id="2147483678" r:id="rId25"/>
    <p:sldLayoutId id="2147483679" r:id="rId26"/>
    <p:sldLayoutId id="2147483680" r:id="rId27"/>
    <p:sldLayoutId id="2147483683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192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4.png"/><Relationship Id="rId3" Type="http://schemas.openxmlformats.org/officeDocument/2006/relationships/hyperlink" Target="https://t.me/Open_SA_Community_Raif" TargetMode="External"/><Relationship Id="rId7" Type="http://schemas.openxmlformats.org/officeDocument/2006/relationships/image" Target="file:////Volumes/GrafDesign/_projects/Raiffeisenbank/Work/Icons/ppt/Links/24/black/RF-Icons-Black-Education.png" TargetMode="External"/><Relationship Id="rId12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11" Type="http://schemas.openxmlformats.org/officeDocument/2006/relationships/image" Target="file:///\\saturn.srv.design.ru\GrafDesign\_projects\Raiffeisenbank\Work\Icons\ppt\Links\24\black\RF-Icons-Black-Rocket.png" TargetMode="External"/><Relationship Id="rId5" Type="http://schemas.openxmlformats.org/officeDocument/2006/relationships/image" Target="../media/image19.jpg"/><Relationship Id="rId10" Type="http://schemas.openxmlformats.org/officeDocument/2006/relationships/image" Target="../media/image22.png"/><Relationship Id="rId4" Type="http://schemas.openxmlformats.org/officeDocument/2006/relationships/image" Target="../media/image7.jpg"/><Relationship Id="rId9" Type="http://schemas.openxmlformats.org/officeDocument/2006/relationships/image" Target="file:///\\saturn.srv.design.ru\GrafDesign\_projects\Raiffeisenbank\Work\Icons\ppt\Links\24\black\RF-Icons-Black-People.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0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19F935AB-510F-497C-A8B8-BF1AE3AFC5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3275" y="1527244"/>
            <a:ext cx="9722053" cy="2409015"/>
          </a:xfrm>
        </p:spPr>
        <p:txBody>
          <a:bodyPr/>
          <a:lstStyle/>
          <a:p>
            <a:r>
              <a:rPr lang="ru-RU" dirty="0">
                <a:solidFill>
                  <a:srgbClr val="2B2D33"/>
                </a:solidFill>
              </a:rPr>
              <a:t>Могут ли аналитика </a:t>
            </a:r>
            <a:br>
              <a:rPr lang="ru-RU" dirty="0">
                <a:solidFill>
                  <a:srgbClr val="2B2D33"/>
                </a:solidFill>
              </a:rPr>
            </a:br>
            <a:r>
              <a:rPr lang="ru-RU" dirty="0">
                <a:solidFill>
                  <a:srgbClr val="2B2D33"/>
                </a:solidFill>
              </a:rPr>
              <a:t>и разработка идти параллельно?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2443E71C-F332-4FE2-9C4A-8FA3D98D2A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3275" y="5883609"/>
            <a:ext cx="6577526" cy="806450"/>
          </a:xfrm>
        </p:spPr>
        <p:txBody>
          <a:bodyPr/>
          <a:lstStyle/>
          <a:p>
            <a:r>
              <a:rPr lang="ru-RU" dirty="0"/>
              <a:t>Маргарита Маликова</a:t>
            </a:r>
          </a:p>
          <a:p>
            <a:r>
              <a:rPr lang="ru-RU" dirty="0"/>
              <a:t>Системный аналитик</a:t>
            </a:r>
          </a:p>
        </p:txBody>
      </p:sp>
    </p:spTree>
    <p:extLst>
      <p:ext uri="{BB962C8B-B14F-4D97-AF65-F5344CB8AC3E}">
        <p14:creationId xmlns:p14="http://schemas.microsoft.com/office/powerpoint/2010/main" val="3697633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Заголовок 92">
            <a:extLst>
              <a:ext uri="{FF2B5EF4-FFF2-40B4-BE49-F238E27FC236}">
                <a16:creationId xmlns:a16="http://schemas.microsoft.com/office/drawing/2014/main" id="{7A185F07-8A12-468F-8156-74666F428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609600"/>
            <a:ext cx="9901238" cy="1071715"/>
          </a:xfrm>
        </p:spPr>
        <p:txBody>
          <a:bodyPr>
            <a:normAutofit/>
          </a:bodyPr>
          <a:lstStyle/>
          <a:p>
            <a:r>
              <a:rPr lang="ru-RU" dirty="0"/>
              <a:t>Плюсы и минусы такого подхода</a:t>
            </a:r>
          </a:p>
        </p:txBody>
      </p:sp>
      <p:sp>
        <p:nvSpPr>
          <p:cNvPr id="36" name="Text Placeholder 1">
            <a:extLst>
              <a:ext uri="{FF2B5EF4-FFF2-40B4-BE49-F238E27FC236}">
                <a16:creationId xmlns:a16="http://schemas.microsoft.com/office/drawing/2014/main" id="{93574599-7C79-7F41-B7AB-093D85C27E9C}"/>
              </a:ext>
            </a:extLst>
          </p:cNvPr>
          <p:cNvSpPr txBox="1">
            <a:spLocks/>
          </p:cNvSpPr>
          <p:nvPr/>
        </p:nvSpPr>
        <p:spPr>
          <a:xfrm>
            <a:off x="1136958" y="2819400"/>
            <a:ext cx="3967255" cy="32940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192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RU" dirty="0"/>
              <a:t>—</a:t>
            </a:r>
            <a:r>
              <a:rPr lang="ru-RU" dirty="0"/>
              <a:t> </a:t>
            </a:r>
            <a:r>
              <a:rPr lang="ru-RU" sz="1800" dirty="0"/>
              <a:t>Нет излишней документации</a:t>
            </a:r>
          </a:p>
          <a:p>
            <a:r>
              <a:rPr lang="en-RU" dirty="0"/>
              <a:t>—</a:t>
            </a:r>
            <a:r>
              <a:rPr lang="ru-RU" dirty="0"/>
              <a:t> </a:t>
            </a:r>
            <a:r>
              <a:rPr lang="ru-RU" sz="1800" dirty="0"/>
              <a:t>Техническое описание задачи</a:t>
            </a:r>
          </a:p>
          <a:p>
            <a:r>
              <a:rPr lang="en-RU" dirty="0"/>
              <a:t>—</a:t>
            </a:r>
            <a:r>
              <a:rPr lang="ru-RU" dirty="0"/>
              <a:t> </a:t>
            </a:r>
            <a:r>
              <a:rPr lang="ru-RU" sz="1800" dirty="0"/>
              <a:t>Отсутствие ограничений </a:t>
            </a:r>
            <a:br>
              <a:rPr lang="ru-RU" sz="1800" dirty="0"/>
            </a:br>
            <a:r>
              <a:rPr lang="ru-RU" sz="1800" dirty="0"/>
              <a:t>по срокам – есть время подумать </a:t>
            </a:r>
            <a:br>
              <a:rPr lang="ru-RU" sz="1800" dirty="0"/>
            </a:br>
            <a:r>
              <a:rPr lang="ru-RU" sz="1800" dirty="0"/>
              <a:t>и проработать задачу</a:t>
            </a:r>
          </a:p>
          <a:p>
            <a:endParaRPr lang="ru-RU" sz="1800" dirty="0"/>
          </a:p>
        </p:txBody>
      </p:sp>
      <p:sp>
        <p:nvSpPr>
          <p:cNvPr id="37" name="Текст 12">
            <a:extLst>
              <a:ext uri="{FF2B5EF4-FFF2-40B4-BE49-F238E27FC236}">
                <a16:creationId xmlns:a16="http://schemas.microsoft.com/office/drawing/2014/main" id="{564D4B7D-2F6E-E146-A373-65038EB06FE5}"/>
              </a:ext>
            </a:extLst>
          </p:cNvPr>
          <p:cNvSpPr txBox="1">
            <a:spLocks/>
          </p:cNvSpPr>
          <p:nvPr/>
        </p:nvSpPr>
        <p:spPr>
          <a:xfrm>
            <a:off x="1155711" y="1875048"/>
            <a:ext cx="663575" cy="663575"/>
          </a:xfrm>
          <a:prstGeom prst="roundRect">
            <a:avLst>
              <a:gd name="adj" fmla="val 34905"/>
            </a:avLst>
          </a:prstGeom>
          <a:solidFill>
            <a:schemeClr val="accent1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4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0" dirty="0"/>
              <a:t>+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4D4C3B66-D31F-3A40-8FA0-55DF1B651ACB}"/>
              </a:ext>
            </a:extLst>
          </p:cNvPr>
          <p:cNvSpPr txBox="1">
            <a:spLocks/>
          </p:cNvSpPr>
          <p:nvPr/>
        </p:nvSpPr>
        <p:spPr>
          <a:xfrm>
            <a:off x="6240463" y="2819400"/>
            <a:ext cx="3935924" cy="32940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192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RU" dirty="0"/>
              <a:t>—</a:t>
            </a:r>
            <a:r>
              <a:rPr lang="ru-RU" dirty="0"/>
              <a:t> </a:t>
            </a:r>
            <a:r>
              <a:rPr lang="ru-RU" sz="1800" dirty="0"/>
              <a:t>Много общения с бизнес- заказчиками</a:t>
            </a:r>
          </a:p>
          <a:p>
            <a:r>
              <a:rPr lang="en-RU" dirty="0"/>
              <a:t>—</a:t>
            </a:r>
            <a:r>
              <a:rPr lang="ru-RU" dirty="0"/>
              <a:t> </a:t>
            </a:r>
            <a:r>
              <a:rPr lang="ru-RU" sz="1800" dirty="0"/>
              <a:t>Оторванность от процесса</a:t>
            </a:r>
          </a:p>
          <a:p>
            <a:r>
              <a:rPr lang="en-RU" dirty="0"/>
              <a:t>—</a:t>
            </a:r>
            <a:r>
              <a:rPr lang="ru-RU" dirty="0"/>
              <a:t> </a:t>
            </a:r>
            <a:r>
              <a:rPr lang="ru-RU" sz="1800" dirty="0"/>
              <a:t>Непредсказуемость по срокам</a:t>
            </a:r>
          </a:p>
          <a:p>
            <a:endParaRPr lang="ru-RU" sz="1800" dirty="0"/>
          </a:p>
        </p:txBody>
      </p:sp>
      <p:sp>
        <p:nvSpPr>
          <p:cNvPr id="39" name="Текст 12">
            <a:extLst>
              <a:ext uri="{FF2B5EF4-FFF2-40B4-BE49-F238E27FC236}">
                <a16:creationId xmlns:a16="http://schemas.microsoft.com/office/drawing/2014/main" id="{7B24371B-F6C9-9C47-A17E-8E8E7D20F1CB}"/>
              </a:ext>
            </a:extLst>
          </p:cNvPr>
          <p:cNvSpPr txBox="1">
            <a:spLocks/>
          </p:cNvSpPr>
          <p:nvPr/>
        </p:nvSpPr>
        <p:spPr>
          <a:xfrm>
            <a:off x="6302922" y="1875047"/>
            <a:ext cx="663575" cy="663575"/>
          </a:xfrm>
          <a:prstGeom prst="roundRect">
            <a:avLst>
              <a:gd name="adj" fmla="val 34905"/>
            </a:avLst>
          </a:prstGeom>
          <a:solidFill>
            <a:schemeClr val="accent1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4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075057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C26829-8BAB-47C8-8602-551555C09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Моя команда сейчас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133D93-E970-A046-8BB3-D27E49A33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112" y="1145457"/>
            <a:ext cx="6577795" cy="531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308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C26829-8BAB-47C8-8602-551555C09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Процесс работы в команде Райффайзенбанка</a:t>
            </a:r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04D63145-0C72-6343-9D36-73AA938EDE3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27125" y="2097088"/>
            <a:ext cx="3310404" cy="3949699"/>
          </a:xfrm>
        </p:spPr>
        <p:txBody>
          <a:bodyPr/>
          <a:lstStyle/>
          <a:p>
            <a:r>
              <a:rPr lang="en-RU" sz="1600" dirty="0"/>
              <a:t>— </a:t>
            </a:r>
            <a:r>
              <a:rPr lang="ru-RU" sz="1600" dirty="0"/>
              <a:t>Группа делится на команды</a:t>
            </a:r>
          </a:p>
          <a:p>
            <a:endParaRPr lang="ru-RU" sz="1600" dirty="0"/>
          </a:p>
          <a:p>
            <a:r>
              <a:rPr lang="en-RU" sz="1600" dirty="0"/>
              <a:t>— </a:t>
            </a:r>
            <a:r>
              <a:rPr lang="ru-RU" sz="1600" dirty="0"/>
              <a:t>Задачи готовит бизнес</a:t>
            </a:r>
          </a:p>
          <a:p>
            <a:endParaRPr lang="ru-RU" sz="1600" dirty="0"/>
          </a:p>
          <a:p>
            <a:r>
              <a:rPr lang="en-RU" sz="1600" dirty="0"/>
              <a:t>— </a:t>
            </a:r>
            <a:r>
              <a:rPr lang="ru-RU" sz="1600" dirty="0" err="1"/>
              <a:t>Верхнеуровневый</a:t>
            </a:r>
            <a:r>
              <a:rPr lang="ru-RU" sz="1600" dirty="0"/>
              <a:t> анализ </a:t>
            </a:r>
            <a:br>
              <a:rPr lang="ru-RU" sz="1600" dirty="0"/>
            </a:br>
            <a:r>
              <a:rPr lang="ru-RU" sz="1600" dirty="0"/>
              <a:t>и оценка задачи происходит на </a:t>
            </a:r>
            <a:r>
              <a:rPr lang="en-US" sz="1600" dirty="0"/>
              <a:t>PBR</a:t>
            </a:r>
            <a:endParaRPr lang="ru-RU" sz="1600" dirty="0"/>
          </a:p>
          <a:p>
            <a:endParaRPr lang="ru-RU" sz="1600" dirty="0"/>
          </a:p>
          <a:p>
            <a:r>
              <a:rPr lang="en-RU" sz="1600" dirty="0"/>
              <a:t>— </a:t>
            </a:r>
            <a:r>
              <a:rPr lang="ru-RU" sz="1600" dirty="0"/>
              <a:t>Спринт две недели</a:t>
            </a:r>
          </a:p>
          <a:p>
            <a:endParaRPr lang="ru-RU" sz="1600" dirty="0"/>
          </a:p>
          <a:p>
            <a:r>
              <a:rPr lang="en-RU" sz="1600" dirty="0"/>
              <a:t>— </a:t>
            </a:r>
            <a:r>
              <a:rPr lang="ru-RU" sz="1600" dirty="0"/>
              <a:t>Планирование - команды сами решают, какие задачи берут себе. </a:t>
            </a:r>
          </a:p>
          <a:p>
            <a:br>
              <a:rPr lang="ru-RU" dirty="0"/>
            </a:br>
            <a:br>
              <a:rPr lang="ru-RU" dirty="0"/>
            </a:b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74175A-664A-4649-9B8C-FC167A4DF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4353" y="1272241"/>
            <a:ext cx="5587440" cy="459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233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C26829-8BAB-47C8-8602-551555C09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проходит у нас </a:t>
            </a:r>
            <a:r>
              <a:rPr lang="en-US" dirty="0"/>
              <a:t>PBR</a:t>
            </a:r>
            <a:endParaRPr lang="ru-R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31E57F-6239-8B4B-9A42-DB4300145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429" y="1099737"/>
            <a:ext cx="7482687" cy="5468904"/>
          </a:xfrm>
          <a:prstGeom prst="rect">
            <a:avLst/>
          </a:prstGeom>
        </p:spPr>
      </p:pic>
      <p:sp>
        <p:nvSpPr>
          <p:cNvPr id="10" name="Текст 3">
            <a:extLst>
              <a:ext uri="{FF2B5EF4-FFF2-40B4-BE49-F238E27FC236}">
                <a16:creationId xmlns:a16="http://schemas.microsoft.com/office/drawing/2014/main" id="{3978171D-C1CD-7247-9FF0-1640F0AE8A4F}"/>
              </a:ext>
            </a:extLst>
          </p:cNvPr>
          <p:cNvSpPr txBox="1">
            <a:spLocks/>
          </p:cNvSpPr>
          <p:nvPr/>
        </p:nvSpPr>
        <p:spPr>
          <a:xfrm>
            <a:off x="1127125" y="2097088"/>
            <a:ext cx="3310404" cy="39496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RU" sz="1600" dirty="0"/>
              <a:t>— </a:t>
            </a:r>
            <a:r>
              <a:rPr lang="ru-RU" sz="1600" dirty="0" err="1"/>
              <a:t>Скрам</a:t>
            </a:r>
            <a:r>
              <a:rPr lang="ru-RU" sz="1600" dirty="0"/>
              <a:t>-мастер делит команды на группы</a:t>
            </a:r>
          </a:p>
          <a:p>
            <a:endParaRPr lang="ru-RU" sz="1600" dirty="0"/>
          </a:p>
          <a:p>
            <a:r>
              <a:rPr lang="en-RU" sz="1600" dirty="0"/>
              <a:t>— </a:t>
            </a:r>
            <a:r>
              <a:rPr lang="ru-RU" sz="1600" dirty="0"/>
              <a:t>В группах разбираются </a:t>
            </a:r>
            <a:r>
              <a:rPr lang="en-US" sz="1600" dirty="0"/>
              <a:t>user stories </a:t>
            </a:r>
            <a:r>
              <a:rPr lang="ru-RU" sz="1600" dirty="0"/>
              <a:t>от бизнеса и </a:t>
            </a:r>
            <a:r>
              <a:rPr lang="ru-RU" sz="1600" dirty="0" err="1"/>
              <a:t>техдолг</a:t>
            </a:r>
            <a:endParaRPr lang="ru-RU" sz="1600" dirty="0"/>
          </a:p>
          <a:p>
            <a:endParaRPr lang="ru-RU" sz="1600" dirty="0"/>
          </a:p>
          <a:p>
            <a:r>
              <a:rPr lang="en-RU" sz="1600" dirty="0"/>
              <a:t>— </a:t>
            </a:r>
            <a:r>
              <a:rPr lang="ru-RU" sz="1600" dirty="0"/>
              <a:t>Оценка каждой задачи</a:t>
            </a:r>
          </a:p>
          <a:p>
            <a:endParaRPr lang="ru-RU" sz="1600" dirty="0"/>
          </a:p>
          <a:p>
            <a:r>
              <a:rPr lang="en-RU" sz="1600" dirty="0"/>
              <a:t>— </a:t>
            </a:r>
            <a:r>
              <a:rPr lang="ru-RU" sz="1600" dirty="0"/>
              <a:t>Отдельная задача</a:t>
            </a:r>
            <a:r>
              <a:rPr lang="en-US" sz="1600" dirty="0"/>
              <a:t>-spike </a:t>
            </a:r>
            <a:br>
              <a:rPr lang="ru-RU" sz="1600" dirty="0"/>
            </a:br>
            <a:r>
              <a:rPr lang="ru-RU" sz="1600" dirty="0"/>
              <a:t>для исследования</a:t>
            </a:r>
          </a:p>
          <a:p>
            <a:endParaRPr lang="ru-RU" sz="1600" dirty="0"/>
          </a:p>
          <a:p>
            <a:r>
              <a:rPr lang="en-RU" sz="1600" dirty="0"/>
              <a:t>— </a:t>
            </a:r>
            <a:r>
              <a:rPr lang="ru-RU" sz="1600" dirty="0"/>
              <a:t>Описание задачи в </a:t>
            </a:r>
            <a:r>
              <a:rPr lang="en-US" sz="1600" dirty="0"/>
              <a:t>Jira</a:t>
            </a:r>
            <a:endParaRPr lang="ru-RU" sz="1600" dirty="0"/>
          </a:p>
          <a:p>
            <a:br>
              <a:rPr lang="ru-RU" dirty="0"/>
            </a:br>
            <a:br>
              <a:rPr lang="ru-RU" dirty="0"/>
            </a:b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5227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Заголовок 92">
            <a:extLst>
              <a:ext uri="{FF2B5EF4-FFF2-40B4-BE49-F238E27FC236}">
                <a16:creationId xmlns:a16="http://schemas.microsoft.com/office/drawing/2014/main" id="{7A185F07-8A12-468F-8156-74666F428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609600"/>
            <a:ext cx="9901238" cy="1071715"/>
          </a:xfrm>
        </p:spPr>
        <p:txBody>
          <a:bodyPr>
            <a:normAutofit/>
          </a:bodyPr>
          <a:lstStyle/>
          <a:p>
            <a:r>
              <a:rPr lang="ru-RU" dirty="0"/>
              <a:t>Плюсы и минусы такого подхода</a:t>
            </a:r>
          </a:p>
        </p:txBody>
      </p:sp>
      <p:sp>
        <p:nvSpPr>
          <p:cNvPr id="36" name="Text Placeholder 1">
            <a:extLst>
              <a:ext uri="{FF2B5EF4-FFF2-40B4-BE49-F238E27FC236}">
                <a16:creationId xmlns:a16="http://schemas.microsoft.com/office/drawing/2014/main" id="{93574599-7C79-7F41-B7AB-093D85C27E9C}"/>
              </a:ext>
            </a:extLst>
          </p:cNvPr>
          <p:cNvSpPr txBox="1">
            <a:spLocks/>
          </p:cNvSpPr>
          <p:nvPr/>
        </p:nvSpPr>
        <p:spPr>
          <a:xfrm>
            <a:off x="1136958" y="2819400"/>
            <a:ext cx="3967255" cy="32940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192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RU" dirty="0"/>
              <a:t>—</a:t>
            </a:r>
            <a:r>
              <a:rPr lang="ru-RU" dirty="0"/>
              <a:t> </a:t>
            </a:r>
            <a:r>
              <a:rPr lang="ru-RU" sz="1800" dirty="0"/>
              <a:t>Каждый участник команды </a:t>
            </a:r>
            <a:br>
              <a:rPr lang="ru-RU" sz="1800" dirty="0"/>
            </a:br>
            <a:r>
              <a:rPr lang="ru-RU" sz="1800" dirty="0"/>
              <a:t>в процессе</a:t>
            </a:r>
          </a:p>
          <a:p>
            <a:r>
              <a:rPr lang="en-RU" dirty="0"/>
              <a:t>—</a:t>
            </a:r>
            <a:r>
              <a:rPr lang="ru-RU" dirty="0"/>
              <a:t> </a:t>
            </a:r>
            <a:r>
              <a:rPr lang="ru-RU" sz="1800" dirty="0"/>
              <a:t>Требования не протухают</a:t>
            </a:r>
          </a:p>
          <a:p>
            <a:r>
              <a:rPr lang="en-RU" dirty="0"/>
              <a:t>—</a:t>
            </a:r>
            <a:r>
              <a:rPr lang="ru-RU" dirty="0"/>
              <a:t> </a:t>
            </a:r>
            <a:r>
              <a:rPr lang="ru-RU" sz="1800" dirty="0"/>
              <a:t>Полная вовлеченность в задачу</a:t>
            </a:r>
          </a:p>
          <a:p>
            <a:r>
              <a:rPr lang="en-RU" sz="1800" dirty="0"/>
              <a:t>— </a:t>
            </a:r>
            <a:r>
              <a:rPr lang="ru-RU" sz="1800" dirty="0" err="1"/>
              <a:t>Самоорганизованность</a:t>
            </a:r>
            <a:endParaRPr lang="ru-RU" sz="1800" dirty="0"/>
          </a:p>
          <a:p>
            <a:r>
              <a:rPr lang="en-RU" sz="1800" dirty="0"/>
              <a:t>— </a:t>
            </a:r>
            <a:r>
              <a:rPr lang="ru-RU" sz="1800" dirty="0"/>
              <a:t>Сплочение команды</a:t>
            </a:r>
          </a:p>
          <a:p>
            <a:r>
              <a:rPr lang="en-RU" sz="1800" dirty="0"/>
              <a:t>— </a:t>
            </a:r>
            <a:r>
              <a:rPr lang="ru-RU" sz="1800" dirty="0"/>
              <a:t>Быстрое реагирование</a:t>
            </a:r>
          </a:p>
          <a:p>
            <a:endParaRPr lang="ru-RU" sz="1800" dirty="0"/>
          </a:p>
          <a:p>
            <a:endParaRPr lang="ru-RU" sz="1800" dirty="0"/>
          </a:p>
          <a:p>
            <a:endParaRPr lang="ru-RU" sz="1800" dirty="0"/>
          </a:p>
        </p:txBody>
      </p:sp>
      <p:sp>
        <p:nvSpPr>
          <p:cNvPr id="37" name="Текст 12">
            <a:extLst>
              <a:ext uri="{FF2B5EF4-FFF2-40B4-BE49-F238E27FC236}">
                <a16:creationId xmlns:a16="http://schemas.microsoft.com/office/drawing/2014/main" id="{564D4B7D-2F6E-E146-A373-65038EB06FE5}"/>
              </a:ext>
            </a:extLst>
          </p:cNvPr>
          <p:cNvSpPr txBox="1">
            <a:spLocks/>
          </p:cNvSpPr>
          <p:nvPr/>
        </p:nvSpPr>
        <p:spPr>
          <a:xfrm>
            <a:off x="1155711" y="1875048"/>
            <a:ext cx="663575" cy="663575"/>
          </a:xfrm>
          <a:prstGeom prst="roundRect">
            <a:avLst>
              <a:gd name="adj" fmla="val 34905"/>
            </a:avLst>
          </a:prstGeom>
          <a:solidFill>
            <a:schemeClr val="accent1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4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0" dirty="0"/>
              <a:t>+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4D4C3B66-D31F-3A40-8FA0-55DF1B651ACB}"/>
              </a:ext>
            </a:extLst>
          </p:cNvPr>
          <p:cNvSpPr txBox="1">
            <a:spLocks/>
          </p:cNvSpPr>
          <p:nvPr/>
        </p:nvSpPr>
        <p:spPr>
          <a:xfrm>
            <a:off x="6240462" y="2819400"/>
            <a:ext cx="4526597" cy="32940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192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RU" sz="1800" dirty="0"/>
              <a:t>— </a:t>
            </a:r>
            <a:r>
              <a:rPr lang="ru-RU" sz="1800" dirty="0"/>
              <a:t>Размываются функции аналитика</a:t>
            </a:r>
          </a:p>
          <a:p>
            <a:r>
              <a:rPr lang="en-RU" sz="1800" dirty="0"/>
              <a:t>— </a:t>
            </a:r>
            <a:r>
              <a:rPr lang="ru-RU" sz="1800" dirty="0"/>
              <a:t>Документация урезанная </a:t>
            </a:r>
            <a:br>
              <a:rPr lang="ru-RU" sz="1800" dirty="0"/>
            </a:br>
            <a:r>
              <a:rPr lang="ru-RU" sz="1800" dirty="0"/>
              <a:t>и никому не нужна</a:t>
            </a:r>
          </a:p>
          <a:p>
            <a:r>
              <a:rPr lang="en-RU" sz="1800" dirty="0"/>
              <a:t>— </a:t>
            </a:r>
            <a:r>
              <a:rPr lang="ru-RU" sz="1800" dirty="0"/>
              <a:t>Неясно сформулированные требования</a:t>
            </a:r>
          </a:p>
          <a:p>
            <a:r>
              <a:rPr lang="en-RU" sz="1800" dirty="0"/>
              <a:t>— </a:t>
            </a:r>
            <a:r>
              <a:rPr lang="ru-RU" sz="1800" dirty="0"/>
              <a:t>Непонимание задачи участниками разработки</a:t>
            </a:r>
          </a:p>
          <a:p>
            <a:r>
              <a:rPr lang="en-RU" sz="1800" dirty="0"/>
              <a:t>— </a:t>
            </a:r>
            <a:r>
              <a:rPr lang="ru-RU" sz="1800" dirty="0"/>
              <a:t>Потеря времени команды </a:t>
            </a:r>
            <a:br>
              <a:rPr lang="ru-RU" sz="1800" dirty="0"/>
            </a:br>
            <a:r>
              <a:rPr lang="ru-RU" sz="1800" dirty="0"/>
              <a:t>из-за повторного </a:t>
            </a:r>
            <a:r>
              <a:rPr lang="en-US" sz="1800" dirty="0"/>
              <a:t>PBR</a:t>
            </a:r>
            <a:endParaRPr lang="ru-RU" sz="1800" dirty="0"/>
          </a:p>
          <a:p>
            <a:endParaRPr lang="ru-RU" sz="1800" dirty="0"/>
          </a:p>
          <a:p>
            <a:endParaRPr lang="ru-RU" sz="1800" dirty="0"/>
          </a:p>
          <a:p>
            <a:endParaRPr lang="ru-RU" sz="1800" dirty="0"/>
          </a:p>
        </p:txBody>
      </p:sp>
      <p:sp>
        <p:nvSpPr>
          <p:cNvPr id="39" name="Текст 12">
            <a:extLst>
              <a:ext uri="{FF2B5EF4-FFF2-40B4-BE49-F238E27FC236}">
                <a16:creationId xmlns:a16="http://schemas.microsoft.com/office/drawing/2014/main" id="{7B24371B-F6C9-9C47-A17E-8E8E7D20F1CB}"/>
              </a:ext>
            </a:extLst>
          </p:cNvPr>
          <p:cNvSpPr txBox="1">
            <a:spLocks/>
          </p:cNvSpPr>
          <p:nvPr/>
        </p:nvSpPr>
        <p:spPr>
          <a:xfrm>
            <a:off x="6302922" y="1875047"/>
            <a:ext cx="663575" cy="663575"/>
          </a:xfrm>
          <a:prstGeom prst="roundRect">
            <a:avLst>
              <a:gd name="adj" fmla="val 34905"/>
            </a:avLst>
          </a:prstGeom>
          <a:solidFill>
            <a:schemeClr val="accent1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4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379887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>
            <a:extLst>
              <a:ext uri="{FF2B5EF4-FFF2-40B4-BE49-F238E27FC236}">
                <a16:creationId xmlns:a16="http://schemas.microsoft.com/office/drawing/2014/main" id="{26073119-491F-409F-857A-023660DF0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711" y="609600"/>
            <a:ext cx="9872652" cy="1071715"/>
          </a:xfrm>
        </p:spPr>
        <p:txBody>
          <a:bodyPr/>
          <a:lstStyle/>
          <a:p>
            <a:r>
              <a:rPr lang="ru-RU" dirty="0"/>
              <a:t>Аналитика параллельно с разработкой это:</a:t>
            </a:r>
          </a:p>
        </p:txBody>
      </p:sp>
      <p:sp>
        <p:nvSpPr>
          <p:cNvPr id="32" name="Текст 31">
            <a:extLst>
              <a:ext uri="{FF2B5EF4-FFF2-40B4-BE49-F238E27FC236}">
                <a16:creationId xmlns:a16="http://schemas.microsoft.com/office/drawing/2014/main" id="{663F8945-B564-4FDD-AB10-B27F35D828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27125" y="2923116"/>
            <a:ext cx="2661979" cy="663576"/>
          </a:xfrm>
        </p:spPr>
        <p:txBody>
          <a:bodyPr/>
          <a:lstStyle/>
          <a:p>
            <a:r>
              <a:rPr lang="ru-RU" dirty="0"/>
              <a:t>Внеплановые встречи </a:t>
            </a:r>
          </a:p>
        </p:txBody>
      </p:sp>
      <p:sp>
        <p:nvSpPr>
          <p:cNvPr id="33" name="Текст 32">
            <a:extLst>
              <a:ext uri="{FF2B5EF4-FFF2-40B4-BE49-F238E27FC236}">
                <a16:creationId xmlns:a16="http://schemas.microsoft.com/office/drawing/2014/main" id="{CCCE7320-5680-4F94-9646-759301B0315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48188" y="2923116"/>
            <a:ext cx="2661979" cy="663576"/>
          </a:xfrm>
        </p:spPr>
        <p:txBody>
          <a:bodyPr/>
          <a:lstStyle/>
          <a:p>
            <a:r>
              <a:rPr lang="ru-RU" dirty="0"/>
              <a:t>Многократные уточнения</a:t>
            </a:r>
          </a:p>
        </p:txBody>
      </p:sp>
      <p:sp>
        <p:nvSpPr>
          <p:cNvPr id="34" name="Текст 33">
            <a:extLst>
              <a:ext uri="{FF2B5EF4-FFF2-40B4-BE49-F238E27FC236}">
                <a16:creationId xmlns:a16="http://schemas.microsoft.com/office/drawing/2014/main" id="{41E021FE-6D3A-4CFA-9B66-6624C4B75D9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947027" y="2923116"/>
            <a:ext cx="2661979" cy="663576"/>
          </a:xfrm>
        </p:spPr>
        <p:txBody>
          <a:bodyPr/>
          <a:lstStyle/>
          <a:p>
            <a:r>
              <a:rPr lang="ru-RU" dirty="0"/>
              <a:t>Изменения в коде</a:t>
            </a:r>
          </a:p>
        </p:txBody>
      </p:sp>
      <p:sp>
        <p:nvSpPr>
          <p:cNvPr id="35" name="Текст 34">
            <a:extLst>
              <a:ext uri="{FF2B5EF4-FFF2-40B4-BE49-F238E27FC236}">
                <a16:creationId xmlns:a16="http://schemas.microsoft.com/office/drawing/2014/main" id="{261E120B-C71C-4691-A231-E20A2D34A40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127125" y="4990025"/>
            <a:ext cx="2661979" cy="663576"/>
          </a:xfrm>
        </p:spPr>
        <p:txBody>
          <a:bodyPr/>
          <a:lstStyle/>
          <a:p>
            <a:r>
              <a:rPr lang="ru-RU" dirty="0"/>
              <a:t>Возвраты на предыдущие шаги</a:t>
            </a: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6F7536A8-5621-4ABE-A850-19BB4E04D51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548188" y="4990025"/>
            <a:ext cx="2661979" cy="663576"/>
          </a:xfrm>
        </p:spPr>
        <p:txBody>
          <a:bodyPr/>
          <a:lstStyle/>
          <a:p>
            <a:r>
              <a:rPr lang="ru-RU" dirty="0"/>
              <a:t>Отсутствие целостной картины</a:t>
            </a:r>
          </a:p>
        </p:txBody>
      </p:sp>
      <p:sp>
        <p:nvSpPr>
          <p:cNvPr id="37" name="Текст 36">
            <a:extLst>
              <a:ext uri="{FF2B5EF4-FFF2-40B4-BE49-F238E27FC236}">
                <a16:creationId xmlns:a16="http://schemas.microsoft.com/office/drawing/2014/main" id="{5171F6A3-C359-40DF-9152-B7B8A70CAD8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947027" y="4990025"/>
            <a:ext cx="2661979" cy="663576"/>
          </a:xfrm>
        </p:spPr>
        <p:txBody>
          <a:bodyPr/>
          <a:lstStyle/>
          <a:p>
            <a:r>
              <a:rPr lang="ru-RU" dirty="0"/>
              <a:t>Растянутая разработка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5F510AF3-93C8-4EE2-B45D-9DB026307EC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127125" y="2097088"/>
            <a:ext cx="663575" cy="663575"/>
          </a:xfrm>
        </p:spPr>
        <p:txBody>
          <a:bodyPr/>
          <a:lstStyle/>
          <a:p>
            <a:r>
              <a:rPr lang="ru-RU" sz="3600" dirty="0"/>
              <a:t>1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C168643A-BE0F-486A-8C1A-E8881250713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127125" y="4165600"/>
            <a:ext cx="663575" cy="663575"/>
          </a:xfrm>
        </p:spPr>
        <p:txBody>
          <a:bodyPr/>
          <a:lstStyle/>
          <a:p>
            <a:r>
              <a:rPr lang="ru-RU" sz="3600" dirty="0"/>
              <a:t>4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108007FC-9B22-40A7-839C-3775E4F0E2F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548188" y="2097088"/>
            <a:ext cx="663575" cy="663575"/>
          </a:xfrm>
        </p:spPr>
        <p:txBody>
          <a:bodyPr/>
          <a:lstStyle/>
          <a:p>
            <a:r>
              <a:rPr lang="en-US" sz="3600" dirty="0"/>
              <a:t>2</a:t>
            </a:r>
            <a:endParaRPr lang="ru-RU" sz="3600" dirty="0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E14F9DED-D14A-4E9F-8ECD-504AC9DB02B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548188" y="4165600"/>
            <a:ext cx="663575" cy="663575"/>
          </a:xfrm>
        </p:spPr>
        <p:txBody>
          <a:bodyPr/>
          <a:lstStyle/>
          <a:p>
            <a:r>
              <a:rPr lang="en-US" sz="3600" dirty="0"/>
              <a:t>5</a:t>
            </a:r>
            <a:endParaRPr lang="ru-RU" sz="3600" dirty="0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9CCBEB57-1309-4A80-9B07-65C31D2F364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932738" y="2097088"/>
            <a:ext cx="663575" cy="663575"/>
          </a:xfrm>
        </p:spPr>
        <p:txBody>
          <a:bodyPr/>
          <a:lstStyle/>
          <a:p>
            <a:r>
              <a:rPr lang="en-US" sz="3600" dirty="0"/>
              <a:t>3</a:t>
            </a:r>
            <a:endParaRPr lang="ru-RU" sz="3600" dirty="0"/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07D84663-0911-4B78-A3C5-D182182B46A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932738" y="4165600"/>
            <a:ext cx="663575" cy="663575"/>
          </a:xfrm>
        </p:spPr>
        <p:txBody>
          <a:bodyPr/>
          <a:lstStyle/>
          <a:p>
            <a:r>
              <a:rPr lang="en-US" sz="3600" dirty="0"/>
              <a:t>6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881598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>
            <a:extLst>
              <a:ext uri="{FF2B5EF4-FFF2-40B4-BE49-F238E27FC236}">
                <a16:creationId xmlns:a16="http://schemas.microsoft.com/office/drawing/2014/main" id="{457AD921-6D46-4F65-8147-104ED216D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711" y="609600"/>
            <a:ext cx="9872652" cy="1071715"/>
          </a:xfrm>
        </p:spPr>
        <p:txBody>
          <a:bodyPr>
            <a:normAutofit fontScale="90000"/>
          </a:bodyPr>
          <a:lstStyle/>
          <a:p>
            <a:r>
              <a:rPr lang="ru-RU" dirty="0"/>
              <a:t>Размер задачи зависит от смысла требуемых изменений системы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10" name="Объект 9">
            <a:extLst>
              <a:ext uri="{FF2B5EF4-FFF2-40B4-BE49-F238E27FC236}">
                <a16:creationId xmlns:a16="http://schemas.microsoft.com/office/drawing/2014/main" id="{9FB69B2C-11DD-4C99-B805-79304DDFE1A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45878" y="4139155"/>
            <a:ext cx="4362229" cy="1450258"/>
          </a:xfrm>
        </p:spPr>
        <p:txBody>
          <a:bodyPr>
            <a:normAutofit/>
          </a:bodyPr>
          <a:lstStyle/>
          <a:p>
            <a:r>
              <a:rPr lang="en-RU" sz="1800" dirty="0"/>
              <a:t>— </a:t>
            </a:r>
            <a:r>
              <a:rPr lang="ru-RU" sz="1800" dirty="0"/>
              <a:t>Изменить элементы интерфейса</a:t>
            </a:r>
          </a:p>
          <a:p>
            <a:r>
              <a:rPr lang="en-RU" sz="1800" dirty="0"/>
              <a:t>— </a:t>
            </a:r>
            <a:r>
              <a:rPr lang="ru-RU" sz="1800" dirty="0"/>
              <a:t>Добавить пару шагов в текущий процесс</a:t>
            </a:r>
          </a:p>
          <a:p>
            <a:r>
              <a:rPr lang="en-RU" sz="1800" dirty="0"/>
              <a:t>— </a:t>
            </a:r>
            <a:r>
              <a:rPr lang="ru-RU" sz="1800" dirty="0"/>
              <a:t>Добавить </a:t>
            </a:r>
            <a:r>
              <a:rPr lang="ru-RU" sz="1800" dirty="0" err="1"/>
              <a:t>валидацию</a:t>
            </a:r>
            <a:endParaRPr lang="ru-RU" sz="1800" dirty="0"/>
          </a:p>
          <a:p>
            <a:endParaRPr lang="ru-RU" dirty="0"/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BF8A2EFE-31A8-4FAE-8D58-9017BD4FE68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54252" y="4151801"/>
            <a:ext cx="4329213" cy="1239564"/>
          </a:xfrm>
        </p:spPr>
        <p:txBody>
          <a:bodyPr>
            <a:normAutofit/>
          </a:bodyPr>
          <a:lstStyle/>
          <a:p>
            <a:r>
              <a:rPr lang="en-RU" sz="1800" dirty="0"/>
              <a:t>— </a:t>
            </a:r>
            <a:r>
              <a:rPr lang="ru-RU" sz="1800" dirty="0"/>
              <a:t>Создать новый сервис</a:t>
            </a:r>
          </a:p>
          <a:p>
            <a:r>
              <a:rPr lang="en-RU" sz="1800" dirty="0"/>
              <a:t>— </a:t>
            </a:r>
            <a:r>
              <a:rPr lang="ru-RU" sz="1800" dirty="0"/>
              <a:t>Интеграция</a:t>
            </a:r>
          </a:p>
          <a:p>
            <a:r>
              <a:rPr lang="en-RU" sz="1800" dirty="0"/>
              <a:t>— </a:t>
            </a:r>
            <a:r>
              <a:rPr lang="ru-RU" sz="1800" dirty="0"/>
              <a:t>Новый функционал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7B74E70-8B06-ED4A-A35B-13361579A91A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7365B48-193F-0047-85E9-0142029DDEE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54252" y="1685471"/>
            <a:ext cx="1743529" cy="1743529"/>
          </a:xfrm>
        </p:spPr>
      </p:pic>
    </p:spTree>
    <p:extLst>
      <p:ext uri="{BB962C8B-B14F-4D97-AF65-F5344CB8AC3E}">
        <p14:creationId xmlns:p14="http://schemas.microsoft.com/office/powerpoint/2010/main" val="3351189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>
            <a:extLst>
              <a:ext uri="{FF2B5EF4-FFF2-40B4-BE49-F238E27FC236}">
                <a16:creationId xmlns:a16="http://schemas.microsoft.com/office/drawing/2014/main" id="{26073119-491F-409F-857A-023660DF0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711" y="609600"/>
            <a:ext cx="9872652" cy="1071715"/>
          </a:xfrm>
        </p:spPr>
        <p:txBody>
          <a:bodyPr/>
          <a:lstStyle/>
          <a:p>
            <a:r>
              <a:rPr lang="ru-RU" dirty="0"/>
              <a:t>В поисках лучшего решения </a:t>
            </a:r>
          </a:p>
        </p:txBody>
      </p:sp>
      <p:sp>
        <p:nvSpPr>
          <p:cNvPr id="32" name="Текст 31">
            <a:extLst>
              <a:ext uri="{FF2B5EF4-FFF2-40B4-BE49-F238E27FC236}">
                <a16:creationId xmlns:a16="http://schemas.microsoft.com/office/drawing/2014/main" id="{663F8945-B564-4FDD-AB10-B27F35D828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27125" y="2923116"/>
            <a:ext cx="2661979" cy="663576"/>
          </a:xfrm>
        </p:spPr>
        <p:txBody>
          <a:bodyPr/>
          <a:lstStyle/>
          <a:p>
            <a:r>
              <a:rPr lang="ru-RU" dirty="0"/>
              <a:t>Проработанная задача</a:t>
            </a:r>
          </a:p>
        </p:txBody>
      </p:sp>
      <p:sp>
        <p:nvSpPr>
          <p:cNvPr id="33" name="Текст 32">
            <a:extLst>
              <a:ext uri="{FF2B5EF4-FFF2-40B4-BE49-F238E27FC236}">
                <a16:creationId xmlns:a16="http://schemas.microsoft.com/office/drawing/2014/main" id="{CCCE7320-5680-4F94-9646-759301B0315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548188" y="2923116"/>
            <a:ext cx="2661979" cy="663576"/>
          </a:xfrm>
        </p:spPr>
        <p:txBody>
          <a:bodyPr/>
          <a:lstStyle/>
          <a:p>
            <a:r>
              <a:rPr lang="ru-RU" dirty="0"/>
              <a:t>Хорошая документация</a:t>
            </a:r>
          </a:p>
        </p:txBody>
      </p:sp>
      <p:sp>
        <p:nvSpPr>
          <p:cNvPr id="34" name="Текст 33">
            <a:extLst>
              <a:ext uri="{FF2B5EF4-FFF2-40B4-BE49-F238E27FC236}">
                <a16:creationId xmlns:a16="http://schemas.microsoft.com/office/drawing/2014/main" id="{41E021FE-6D3A-4CFA-9B66-6624C4B75D9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947027" y="2923116"/>
            <a:ext cx="2661979" cy="663576"/>
          </a:xfrm>
        </p:spPr>
        <p:txBody>
          <a:bodyPr/>
          <a:lstStyle/>
          <a:p>
            <a:r>
              <a:rPr lang="ru-RU" dirty="0"/>
              <a:t>Понимание задачи аналитиком</a:t>
            </a:r>
          </a:p>
        </p:txBody>
      </p:sp>
      <p:sp>
        <p:nvSpPr>
          <p:cNvPr id="35" name="Текст 34">
            <a:extLst>
              <a:ext uri="{FF2B5EF4-FFF2-40B4-BE49-F238E27FC236}">
                <a16:creationId xmlns:a16="http://schemas.microsoft.com/office/drawing/2014/main" id="{261E120B-C71C-4691-A231-E20A2D34A40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127125" y="4990025"/>
            <a:ext cx="2976245" cy="663576"/>
          </a:xfrm>
        </p:spPr>
        <p:txBody>
          <a:bodyPr/>
          <a:lstStyle/>
          <a:p>
            <a:r>
              <a:rPr lang="ru-RU" dirty="0"/>
              <a:t>Единый контекст с разработчиком</a:t>
            </a: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6F7536A8-5621-4ABE-A850-19BB4E04D51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548188" y="4990025"/>
            <a:ext cx="2661979" cy="663576"/>
          </a:xfrm>
        </p:spPr>
        <p:txBody>
          <a:bodyPr/>
          <a:lstStyle/>
          <a:p>
            <a:r>
              <a:rPr lang="ru-RU" dirty="0"/>
              <a:t>Продуманные и свежие требования</a:t>
            </a:r>
          </a:p>
        </p:txBody>
      </p:sp>
      <p:sp>
        <p:nvSpPr>
          <p:cNvPr id="37" name="Текст 36">
            <a:extLst>
              <a:ext uri="{FF2B5EF4-FFF2-40B4-BE49-F238E27FC236}">
                <a16:creationId xmlns:a16="http://schemas.microsoft.com/office/drawing/2014/main" id="{5171F6A3-C359-40DF-9152-B7B8A70CAD8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7947027" y="4990025"/>
            <a:ext cx="2661979" cy="663576"/>
          </a:xfrm>
        </p:spPr>
        <p:txBody>
          <a:bodyPr/>
          <a:lstStyle/>
          <a:p>
            <a:r>
              <a:rPr lang="ru-RU" dirty="0"/>
              <a:t>Минимизированные уточнения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5F510AF3-93C8-4EE2-B45D-9DB026307EC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127125" y="2097088"/>
            <a:ext cx="663575" cy="663575"/>
          </a:xfrm>
        </p:spPr>
        <p:txBody>
          <a:bodyPr/>
          <a:lstStyle/>
          <a:p>
            <a:r>
              <a:rPr lang="ru-RU" sz="3600" dirty="0"/>
              <a:t>1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C168643A-BE0F-486A-8C1A-E8881250713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127125" y="4165600"/>
            <a:ext cx="663575" cy="663575"/>
          </a:xfrm>
        </p:spPr>
        <p:txBody>
          <a:bodyPr/>
          <a:lstStyle/>
          <a:p>
            <a:r>
              <a:rPr lang="ru-RU" sz="3600" dirty="0"/>
              <a:t>4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108007FC-9B22-40A7-839C-3775E4F0E2F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548188" y="2097088"/>
            <a:ext cx="663575" cy="663575"/>
          </a:xfrm>
        </p:spPr>
        <p:txBody>
          <a:bodyPr/>
          <a:lstStyle/>
          <a:p>
            <a:r>
              <a:rPr lang="en-US" sz="3600" dirty="0"/>
              <a:t>2</a:t>
            </a:r>
            <a:endParaRPr lang="ru-RU" sz="3600" dirty="0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E14F9DED-D14A-4E9F-8ECD-504AC9DB02B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548188" y="4165600"/>
            <a:ext cx="663575" cy="663575"/>
          </a:xfrm>
        </p:spPr>
        <p:txBody>
          <a:bodyPr/>
          <a:lstStyle/>
          <a:p>
            <a:r>
              <a:rPr lang="en-US" sz="3600" dirty="0"/>
              <a:t>5</a:t>
            </a:r>
            <a:endParaRPr lang="ru-RU" sz="3600" dirty="0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9CCBEB57-1309-4A80-9B07-65C31D2F364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932738" y="2097088"/>
            <a:ext cx="663575" cy="663575"/>
          </a:xfrm>
        </p:spPr>
        <p:txBody>
          <a:bodyPr/>
          <a:lstStyle/>
          <a:p>
            <a:r>
              <a:rPr lang="en-US" sz="3600" dirty="0"/>
              <a:t>3</a:t>
            </a:r>
            <a:endParaRPr lang="ru-RU" sz="3600" dirty="0"/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07D84663-0911-4B78-A3C5-D182182B46A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932738" y="4165600"/>
            <a:ext cx="663575" cy="663575"/>
          </a:xfrm>
        </p:spPr>
        <p:txBody>
          <a:bodyPr/>
          <a:lstStyle/>
          <a:p>
            <a:r>
              <a:rPr lang="en-US" sz="3600" dirty="0"/>
              <a:t>6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573172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C26829-8BAB-47C8-8602-551555C09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 аналитика это </a:t>
            </a:r>
            <a:r>
              <a:rPr lang="ru-RU" b="0" dirty="0"/>
              <a:t>—</a:t>
            </a:r>
            <a:r>
              <a:rPr lang="ru-RU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CCE740-78D6-F141-9F55-3A8747E95F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8025" y="1766047"/>
            <a:ext cx="7620813" cy="4423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284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>
            <a:extLst>
              <a:ext uri="{FF2B5EF4-FFF2-40B4-BE49-F238E27FC236}">
                <a16:creationId xmlns:a16="http://schemas.microsoft.com/office/drawing/2014/main" id="{26073119-491F-409F-857A-023660DF0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711" y="609600"/>
            <a:ext cx="9872652" cy="1071715"/>
          </a:xfrm>
        </p:spPr>
        <p:txBody>
          <a:bodyPr/>
          <a:lstStyle/>
          <a:p>
            <a:r>
              <a:rPr lang="ru-RU" dirty="0"/>
              <a:t>Все зависит от:</a:t>
            </a:r>
          </a:p>
        </p:txBody>
      </p:sp>
      <p:sp>
        <p:nvSpPr>
          <p:cNvPr id="32" name="Текст 31">
            <a:extLst>
              <a:ext uri="{FF2B5EF4-FFF2-40B4-BE49-F238E27FC236}">
                <a16:creationId xmlns:a16="http://schemas.microsoft.com/office/drawing/2014/main" id="{663F8945-B564-4FDD-AB10-B27F35D828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33422" y="3162375"/>
            <a:ext cx="2661979" cy="663576"/>
          </a:xfrm>
        </p:spPr>
        <p:txBody>
          <a:bodyPr/>
          <a:lstStyle/>
          <a:p>
            <a:r>
              <a:rPr lang="ru-RU" sz="2000" dirty="0"/>
              <a:t>Размера команды</a:t>
            </a:r>
          </a:p>
        </p:txBody>
      </p:sp>
      <p:sp>
        <p:nvSpPr>
          <p:cNvPr id="33" name="Текст 32">
            <a:extLst>
              <a:ext uri="{FF2B5EF4-FFF2-40B4-BE49-F238E27FC236}">
                <a16:creationId xmlns:a16="http://schemas.microsoft.com/office/drawing/2014/main" id="{CCCE7320-5680-4F94-9646-759301B0315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509136" y="3143243"/>
            <a:ext cx="2661979" cy="663576"/>
          </a:xfrm>
        </p:spPr>
        <p:txBody>
          <a:bodyPr/>
          <a:lstStyle/>
          <a:p>
            <a:r>
              <a:rPr lang="ru-RU" sz="2000" dirty="0"/>
              <a:t>Размера компании</a:t>
            </a:r>
          </a:p>
        </p:txBody>
      </p:sp>
      <p:sp>
        <p:nvSpPr>
          <p:cNvPr id="34" name="Текст 33">
            <a:extLst>
              <a:ext uri="{FF2B5EF4-FFF2-40B4-BE49-F238E27FC236}">
                <a16:creationId xmlns:a16="http://schemas.microsoft.com/office/drawing/2014/main" id="{41E021FE-6D3A-4CFA-9B66-6624C4B75D9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811693" y="3143243"/>
            <a:ext cx="2661979" cy="663576"/>
          </a:xfrm>
        </p:spPr>
        <p:txBody>
          <a:bodyPr/>
          <a:lstStyle/>
          <a:p>
            <a:r>
              <a:rPr lang="ru-RU" sz="2000" dirty="0"/>
              <a:t>Продукта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5F510AF3-93C8-4EE2-B45D-9DB026307EC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1063739" y="2976330"/>
            <a:ext cx="663576" cy="663575"/>
          </a:xfrm>
        </p:spPr>
        <p:txBody>
          <a:bodyPr/>
          <a:lstStyle/>
          <a:p>
            <a:r>
              <a:rPr lang="ru-RU" sz="3600" dirty="0"/>
              <a:t>1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108007FC-9B22-40A7-839C-3775E4F0E2F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682605" y="2976330"/>
            <a:ext cx="663575" cy="663575"/>
          </a:xfrm>
        </p:spPr>
        <p:txBody>
          <a:bodyPr/>
          <a:lstStyle/>
          <a:p>
            <a:r>
              <a:rPr lang="en-US" sz="3600" dirty="0"/>
              <a:t>2</a:t>
            </a:r>
            <a:endParaRPr lang="ru-RU" sz="3600" dirty="0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9CCBEB57-1309-4A80-9B07-65C31D2F364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013675" y="2976330"/>
            <a:ext cx="663575" cy="663575"/>
          </a:xfrm>
        </p:spPr>
        <p:txBody>
          <a:bodyPr/>
          <a:lstStyle/>
          <a:p>
            <a:r>
              <a:rPr lang="en-US" sz="3600" dirty="0"/>
              <a:t>3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03048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Заголовок 92">
            <a:extLst>
              <a:ext uri="{FF2B5EF4-FFF2-40B4-BE49-F238E27FC236}">
                <a16:creationId xmlns:a16="http://schemas.microsoft.com/office/drawing/2014/main" id="{7A185F07-8A12-468F-8156-74666F428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609600"/>
            <a:ext cx="9901238" cy="1071715"/>
          </a:xfrm>
        </p:spPr>
        <p:txBody>
          <a:bodyPr>
            <a:normAutofit/>
          </a:bodyPr>
          <a:lstStyle/>
          <a:p>
            <a:r>
              <a:rPr lang="ru-RU" dirty="0"/>
              <a:t>Когда писать требования?</a:t>
            </a:r>
            <a:br>
              <a:rPr lang="ru-RU" dirty="0"/>
            </a:br>
            <a:endParaRPr lang="ru-RU" dirty="0"/>
          </a:p>
        </p:txBody>
      </p:sp>
      <p:pic>
        <p:nvPicPr>
          <p:cNvPr id="7" name="Рисунок 32">
            <a:extLst>
              <a:ext uri="{FF2B5EF4-FFF2-40B4-BE49-F238E27FC236}">
                <a16:creationId xmlns:a16="http://schemas.microsoft.com/office/drawing/2014/main" id="{5C6B903C-1FED-384B-A3C0-021238FAF2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030" y="2841565"/>
            <a:ext cx="2762904" cy="1384614"/>
          </a:xfrm>
          <a:prstGeom prst="rect">
            <a:avLst/>
          </a:prstGeom>
        </p:spPr>
      </p:pic>
      <p:pic>
        <p:nvPicPr>
          <p:cNvPr id="8" name="Рисунок 32">
            <a:extLst>
              <a:ext uri="{FF2B5EF4-FFF2-40B4-BE49-F238E27FC236}">
                <a16:creationId xmlns:a16="http://schemas.microsoft.com/office/drawing/2014/main" id="{B57FFE8E-C771-8549-BA59-6063C275E8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180" y="2867010"/>
            <a:ext cx="2762904" cy="1384614"/>
          </a:xfrm>
          <a:prstGeom prst="rect">
            <a:avLst/>
          </a:prstGeom>
        </p:spPr>
      </p:pic>
      <p:pic>
        <p:nvPicPr>
          <p:cNvPr id="9" name="Рисунок 32">
            <a:extLst>
              <a:ext uri="{FF2B5EF4-FFF2-40B4-BE49-F238E27FC236}">
                <a16:creationId xmlns:a16="http://schemas.microsoft.com/office/drawing/2014/main" id="{82AFB7E0-87AA-8746-B12D-36BC1B8061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105" y="2867010"/>
            <a:ext cx="2762904" cy="138461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0217858-C398-2D42-B39B-31A5C161D49E}"/>
              </a:ext>
            </a:extLst>
          </p:cNvPr>
          <p:cNvSpPr/>
          <p:nvPr/>
        </p:nvSpPr>
        <p:spPr>
          <a:xfrm>
            <a:off x="1472920" y="3295658"/>
            <a:ext cx="2419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До разработки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90742A-842E-2A49-9583-0CC33EDD36E6}"/>
              </a:ext>
            </a:extLst>
          </p:cNvPr>
          <p:cNvSpPr/>
          <p:nvPr/>
        </p:nvSpPr>
        <p:spPr>
          <a:xfrm>
            <a:off x="4920105" y="3150061"/>
            <a:ext cx="2762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Параллельно </a:t>
            </a:r>
          </a:p>
          <a:p>
            <a:pPr algn="ctr"/>
            <a:r>
              <a:rPr lang="ru-RU" sz="2400" b="1" dirty="0"/>
              <a:t>с разработкой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71C7CA-5073-4B46-B836-FA2C97441A92}"/>
              </a:ext>
            </a:extLst>
          </p:cNvPr>
          <p:cNvSpPr/>
          <p:nvPr/>
        </p:nvSpPr>
        <p:spPr>
          <a:xfrm>
            <a:off x="8922370" y="3150061"/>
            <a:ext cx="1923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/>
              <a:t>После </a:t>
            </a:r>
          </a:p>
          <a:p>
            <a:pPr algn="ctr"/>
            <a:r>
              <a:rPr lang="ru-RU" sz="2400" b="1" dirty="0"/>
              <a:t>разработки</a:t>
            </a:r>
          </a:p>
        </p:txBody>
      </p:sp>
    </p:spTree>
    <p:extLst>
      <p:ext uri="{BB962C8B-B14F-4D97-AF65-F5344CB8AC3E}">
        <p14:creationId xmlns:p14="http://schemas.microsoft.com/office/powerpoint/2010/main" val="33314878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Заголовок 29">
            <a:extLst>
              <a:ext uri="{FF2B5EF4-FFF2-40B4-BE49-F238E27FC236}">
                <a16:creationId xmlns:a16="http://schemas.microsoft.com/office/drawing/2014/main" id="{F28D65FC-83A1-8640-B2CD-B7ACEB65B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711" y="609600"/>
            <a:ext cx="9872652" cy="1071715"/>
          </a:xfrm>
        </p:spPr>
        <p:txBody>
          <a:bodyPr/>
          <a:lstStyle/>
          <a:p>
            <a:r>
              <a:rPr lang="ru-RU" dirty="0"/>
              <a:t>Формула того самого подхода:</a:t>
            </a:r>
          </a:p>
        </p:txBody>
      </p:sp>
      <p:pic>
        <p:nvPicPr>
          <p:cNvPr id="28" name="Рисунок 32">
            <a:extLst>
              <a:ext uri="{FF2B5EF4-FFF2-40B4-BE49-F238E27FC236}">
                <a16:creationId xmlns:a16="http://schemas.microsoft.com/office/drawing/2014/main" id="{78084F69-8E5F-914D-AFB6-2F4D1FDA77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10" y="2626127"/>
            <a:ext cx="2762904" cy="1384614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6B7D54B6-1687-DB4A-8BD9-BC52AC6FBACD}"/>
              </a:ext>
            </a:extLst>
          </p:cNvPr>
          <p:cNvSpPr txBox="1"/>
          <p:nvPr/>
        </p:nvSpPr>
        <p:spPr>
          <a:xfrm>
            <a:off x="1439201" y="2902935"/>
            <a:ext cx="21959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Собственный </a:t>
            </a:r>
          </a:p>
          <a:p>
            <a:pPr algn="ctr"/>
            <a:r>
              <a:rPr lang="ru-RU" sz="2400" dirty="0"/>
              <a:t>комфорт</a:t>
            </a:r>
            <a:endParaRPr lang="en-RU" sz="2400" dirty="0"/>
          </a:p>
        </p:txBody>
      </p:sp>
      <p:pic>
        <p:nvPicPr>
          <p:cNvPr id="35" name="Рисунок 32">
            <a:extLst>
              <a:ext uri="{FF2B5EF4-FFF2-40B4-BE49-F238E27FC236}">
                <a16:creationId xmlns:a16="http://schemas.microsoft.com/office/drawing/2014/main" id="{75BD6AC1-7A73-354F-9890-0BF6F9AE8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841" y="2626126"/>
            <a:ext cx="2762904" cy="1384614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DBB2AFC8-2A7E-414F-9DA1-7A0822D32C9A}"/>
              </a:ext>
            </a:extLst>
          </p:cNvPr>
          <p:cNvSpPr txBox="1"/>
          <p:nvPr/>
        </p:nvSpPr>
        <p:spPr>
          <a:xfrm>
            <a:off x="5046999" y="2910799"/>
            <a:ext cx="2274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Комфорт </a:t>
            </a:r>
          </a:p>
          <a:p>
            <a:pPr algn="ctr"/>
            <a:r>
              <a:rPr lang="ru-RU" sz="2400" dirty="0"/>
              <a:t>команды</a:t>
            </a:r>
            <a:endParaRPr lang="en-RU" sz="2400" dirty="0"/>
          </a:p>
        </p:txBody>
      </p:sp>
      <p:pic>
        <p:nvPicPr>
          <p:cNvPr id="37" name="Рисунок 32">
            <a:extLst>
              <a:ext uri="{FF2B5EF4-FFF2-40B4-BE49-F238E27FC236}">
                <a16:creationId xmlns:a16="http://schemas.microsoft.com/office/drawing/2014/main" id="{E63707B3-656A-1445-BFD3-ED7BB277C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972" y="2625841"/>
            <a:ext cx="2762904" cy="1384614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01E301CE-1416-8941-A430-F05275BD2BAF}"/>
              </a:ext>
            </a:extLst>
          </p:cNvPr>
          <p:cNvSpPr txBox="1"/>
          <p:nvPr/>
        </p:nvSpPr>
        <p:spPr>
          <a:xfrm>
            <a:off x="8694130" y="3087315"/>
            <a:ext cx="2274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Решение</a:t>
            </a:r>
            <a:endParaRPr lang="en-RU" sz="24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DE1F559-21C7-F141-8BBC-93396380756D}"/>
              </a:ext>
            </a:extLst>
          </p:cNvPr>
          <p:cNvSpPr txBox="1"/>
          <p:nvPr/>
        </p:nvSpPr>
        <p:spPr>
          <a:xfrm>
            <a:off x="4083698" y="2952890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/>
              <a:t>+</a:t>
            </a:r>
            <a:endParaRPr lang="en-RU" sz="4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7BB56C1-481F-2349-8F0E-23E8D049C8F2}"/>
              </a:ext>
            </a:extLst>
          </p:cNvPr>
          <p:cNvSpPr txBox="1"/>
          <p:nvPr/>
        </p:nvSpPr>
        <p:spPr>
          <a:xfrm>
            <a:off x="7757883" y="2952890"/>
            <a:ext cx="484428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/>
              <a:t>=</a:t>
            </a:r>
          </a:p>
          <a:p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36767755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1FC0B3-7796-4A60-960E-8FF8B5FD3C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Спасибо </a:t>
            </a:r>
            <a:br>
              <a:rPr lang="ru-RU" dirty="0"/>
            </a:br>
            <a:r>
              <a:rPr lang="ru-RU" dirty="0"/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5842831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88F67AF0-38BF-45F2-9456-9D3B00455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423" y="1115123"/>
            <a:ext cx="8441473" cy="858644"/>
          </a:xfrm>
        </p:spPr>
        <p:txBody>
          <a:bodyPr/>
          <a:lstStyle/>
          <a:p>
            <a:r>
              <a:rPr lang="ru-RU" dirty="0"/>
              <a:t>Помогли появится этому докладу</a:t>
            </a:r>
          </a:p>
        </p:txBody>
      </p:sp>
      <p:sp>
        <p:nvSpPr>
          <p:cNvPr id="22" name="Заголовок 11">
            <a:extLst>
              <a:ext uri="{FF2B5EF4-FFF2-40B4-BE49-F238E27FC236}">
                <a16:creationId xmlns:a16="http://schemas.microsoft.com/office/drawing/2014/main" id="{8DD0B5ED-6D81-144D-99CF-01CF68BA7A55}"/>
              </a:ext>
            </a:extLst>
          </p:cNvPr>
          <p:cNvSpPr txBox="1">
            <a:spLocks/>
          </p:cNvSpPr>
          <p:nvPr/>
        </p:nvSpPr>
        <p:spPr>
          <a:xfrm>
            <a:off x="9353395" y="-154857"/>
            <a:ext cx="3739674" cy="806604"/>
          </a:xfrm>
          <a:prstGeom prst="rect">
            <a:avLst/>
          </a:prstGeom>
        </p:spPr>
        <p:txBody>
          <a:bodyPr vert="horz" lIns="0" tIns="0" rIns="36000" bIns="0" rtlCol="0" anchor="ctr">
            <a:normAutofit/>
          </a:bodyPr>
          <a:lstStyle>
            <a:lvl1pPr algn="l" defTabSz="914400" rtl="0" eaLnBrk="1" latinLnBrk="0" hangingPunct="1">
              <a:lnSpc>
                <a:spcPts val="55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+mj-cs"/>
              </a:defRPr>
            </a:lvl1pPr>
          </a:lstStyle>
          <a:p>
            <a:endParaRPr lang="ru-RU" sz="20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B7AA9C7-3BB1-F94A-A66B-6A604A804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16" y="4172204"/>
            <a:ext cx="5303470" cy="1789209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21FE9D9D-A1C1-D84D-BC50-A09DAA393248}"/>
              </a:ext>
            </a:extLst>
          </p:cNvPr>
          <p:cNvSpPr/>
          <p:nvPr/>
        </p:nvSpPr>
        <p:spPr>
          <a:xfrm>
            <a:off x="1177277" y="4417840"/>
            <a:ext cx="37224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https://t.me/Open_SA_Community_Raif</a:t>
            </a:r>
            <a:endParaRPr lang="en-US" dirty="0"/>
          </a:p>
          <a:p>
            <a:endParaRPr lang="ru-RU" dirty="0"/>
          </a:p>
          <a:p>
            <a:r>
              <a:rPr lang="en-US" dirty="0"/>
              <a:t>Anton </a:t>
            </a:r>
            <a:r>
              <a:rPr lang="en-US" dirty="0" err="1"/>
              <a:t>Malikov</a:t>
            </a:r>
            <a:r>
              <a:rPr lang="en-US" dirty="0"/>
              <a:t>, </a:t>
            </a:r>
            <a:r>
              <a:rPr lang="en-GB" dirty="0" err="1"/>
              <a:t>Evgeny</a:t>
            </a:r>
            <a:r>
              <a:rPr lang="en-GB" dirty="0"/>
              <a:t> Spiridonov</a:t>
            </a:r>
            <a:r>
              <a:rPr lang="ru-RU" dirty="0"/>
              <a:t>, </a:t>
            </a:r>
            <a:r>
              <a:rPr lang="en-GB" dirty="0"/>
              <a:t>Leonid </a:t>
            </a:r>
            <a:r>
              <a:rPr lang="en-GB" dirty="0" err="1"/>
              <a:t>Iudenkov</a:t>
            </a:r>
            <a:br>
              <a:rPr lang="en-GB" dirty="0"/>
            </a:br>
            <a:endParaRPr lang="ru-RU" dirty="0"/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0C99F6B-1C0C-A44F-BFDC-4C24655BCC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434" y="2169635"/>
            <a:ext cx="5019007" cy="3791778"/>
          </a:xfrm>
          <a:prstGeom prst="rect">
            <a:avLst/>
          </a:prstGeom>
        </p:spPr>
      </p:pic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6F321FA5-1734-1546-9F3D-772A1A4FD6D3}"/>
              </a:ext>
            </a:extLst>
          </p:cNvPr>
          <p:cNvSpPr/>
          <p:nvPr/>
        </p:nvSpPr>
        <p:spPr>
          <a:xfrm>
            <a:off x="6682933" y="2892028"/>
            <a:ext cx="4895507" cy="2790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700" dirty="0"/>
              <a:t>Карл </a:t>
            </a:r>
            <a:r>
              <a:rPr lang="ru-RU" sz="1700" dirty="0" err="1"/>
              <a:t>Вигерс</a:t>
            </a:r>
            <a:r>
              <a:rPr lang="ru-RU" sz="1700" dirty="0"/>
              <a:t> «Разработка требований </a:t>
            </a:r>
            <a:endParaRPr lang="en-US" sz="1700" dirty="0"/>
          </a:p>
          <a:p>
            <a:pPr>
              <a:lnSpc>
                <a:spcPct val="150000"/>
              </a:lnSpc>
            </a:pPr>
            <a:r>
              <a:rPr lang="en-US" sz="1700" dirty="0"/>
              <a:t>     </a:t>
            </a:r>
            <a:r>
              <a:rPr lang="ru-RU" sz="1700" dirty="0"/>
              <a:t>к ПО»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700" dirty="0"/>
              <a:t>Иен </a:t>
            </a:r>
            <a:r>
              <a:rPr lang="ru-RU" sz="1700" dirty="0" err="1"/>
              <a:t>Соммервиль</a:t>
            </a:r>
            <a:r>
              <a:rPr lang="ru-RU" sz="1700" dirty="0"/>
              <a:t> «Инженерия программного обеспечения»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700" dirty="0" err="1"/>
              <a:t>Алистер</a:t>
            </a:r>
            <a:r>
              <a:rPr lang="ru-RU" sz="1700" dirty="0"/>
              <a:t> </a:t>
            </a:r>
            <a:r>
              <a:rPr lang="ru-RU" sz="1700" dirty="0" err="1"/>
              <a:t>Коберн</a:t>
            </a:r>
            <a:r>
              <a:rPr lang="ru-RU" sz="1700" dirty="0"/>
              <a:t> «Современные методы описания функциональных требований к системам»</a:t>
            </a: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F703AE7B-C494-8742-8CA7-CAC0E9E620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337" y="2298516"/>
            <a:ext cx="780873" cy="717663"/>
          </a:xfrm>
          <a:prstGeom prst="rect">
            <a:avLst/>
          </a:prstGeom>
        </p:spPr>
      </p:pic>
      <p:pic>
        <p:nvPicPr>
          <p:cNvPr id="37" name="Picture Placeholder 68" descr="A close up of a logo&#10;&#10;Description automatically generated">
            <a:extLst>
              <a:ext uri="{FF2B5EF4-FFF2-40B4-BE49-F238E27FC236}">
                <a16:creationId xmlns:a16="http://schemas.microsoft.com/office/drawing/2014/main" id="{FB9DD055-454A-AB49-85BE-FB5F0206C331}"/>
              </a:ext>
            </a:extLst>
          </p:cNvPr>
          <p:cNvPicPr>
            <a:picLocks noChangeAspect="1"/>
          </p:cNvPicPr>
          <p:nvPr/>
        </p:nvPicPr>
        <p:blipFill>
          <a:blip r:embed="rId6" r:link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829255" y="2392572"/>
            <a:ext cx="499457" cy="49945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A900942-FDD1-654B-983C-E83CF5BB12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276" y="4321085"/>
            <a:ext cx="780873" cy="717663"/>
          </a:xfrm>
          <a:prstGeom prst="rect">
            <a:avLst/>
          </a:prstGeom>
        </p:spPr>
      </p:pic>
      <p:pic>
        <p:nvPicPr>
          <p:cNvPr id="39" name="Рисунок 58">
            <a:extLst>
              <a:ext uri="{FF2B5EF4-FFF2-40B4-BE49-F238E27FC236}">
                <a16:creationId xmlns:a16="http://schemas.microsoft.com/office/drawing/2014/main" id="{9A416644-46E8-6246-887C-06FF865C26D0}"/>
              </a:ext>
            </a:extLst>
          </p:cNvPr>
          <p:cNvPicPr>
            <a:picLocks noChangeAspect="1"/>
          </p:cNvPicPr>
          <p:nvPr/>
        </p:nvPicPr>
        <p:blipFill>
          <a:blip r:embed="rId8" r:link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44263" y="4458905"/>
            <a:ext cx="499457" cy="442022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8EF65BFD-F589-2B4E-A085-E926F5704D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916" y="2154895"/>
            <a:ext cx="5297616" cy="183618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D56C3BDA-1120-724D-88AC-484766E932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556" y="2253904"/>
            <a:ext cx="780873" cy="717663"/>
          </a:xfrm>
          <a:prstGeom prst="rect">
            <a:avLst/>
          </a:prstGeom>
        </p:spPr>
      </p:pic>
      <p:pic>
        <p:nvPicPr>
          <p:cNvPr id="44" name="Рисунок 58">
            <a:extLst>
              <a:ext uri="{FF2B5EF4-FFF2-40B4-BE49-F238E27FC236}">
                <a16:creationId xmlns:a16="http://schemas.microsoft.com/office/drawing/2014/main" id="{AC2B5BBC-6F3B-D94E-BC12-0A770830CDBB}"/>
              </a:ext>
            </a:extLst>
          </p:cNvPr>
          <p:cNvPicPr>
            <a:picLocks noChangeAspect="1"/>
          </p:cNvPicPr>
          <p:nvPr/>
        </p:nvPicPr>
        <p:blipFill>
          <a:blip r:embed="rId10" r:link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91671" y="2331645"/>
            <a:ext cx="499869" cy="499868"/>
          </a:xfrm>
          <a:prstGeom prst="rect">
            <a:avLst/>
          </a:prstGeom>
        </p:spPr>
      </p:pic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D5D7BC64-189D-464B-880A-2164EFE1A322}"/>
              </a:ext>
            </a:extLst>
          </p:cNvPr>
          <p:cNvSpPr/>
          <p:nvPr/>
        </p:nvSpPr>
        <p:spPr>
          <a:xfrm>
            <a:off x="1663652" y="2462181"/>
            <a:ext cx="2303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MargaritaMalikova</a:t>
            </a:r>
            <a:endParaRPr lang="en-US" dirty="0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F9E24A32-969D-0841-AD9A-34BE5D2F07DA}"/>
              </a:ext>
            </a:extLst>
          </p:cNvPr>
          <p:cNvSpPr/>
          <p:nvPr/>
        </p:nvSpPr>
        <p:spPr>
          <a:xfrm>
            <a:off x="1632980" y="3155309"/>
            <a:ext cx="45534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https</a:t>
            </a:r>
            <a:r>
              <a:rPr lang="ru-RU" dirty="0"/>
              <a:t>://</a:t>
            </a:r>
            <a:r>
              <a:rPr lang="ru-RU" dirty="0" err="1"/>
              <a:t>www.linkedin.com</a:t>
            </a:r>
            <a:r>
              <a:rPr lang="ru-RU" dirty="0"/>
              <a:t>/</a:t>
            </a:r>
            <a:r>
              <a:rPr lang="ru-RU" dirty="0" err="1"/>
              <a:t>in</a:t>
            </a:r>
            <a:r>
              <a:rPr lang="ru-RU" dirty="0"/>
              <a:t>/</a:t>
            </a:r>
            <a:r>
              <a:rPr lang="en-US" dirty="0"/>
              <a:t>mg-</a:t>
            </a:r>
            <a:r>
              <a:rPr lang="en-US" dirty="0" err="1"/>
              <a:t>malikova</a:t>
            </a:r>
            <a:endParaRPr lang="ru-RU" dirty="0"/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912AF95-FBFF-424B-99AD-D4134E6705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039" y="3172971"/>
            <a:ext cx="250069" cy="250069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9E4C0802-0F7D-7A46-9AF5-B65C13014E5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561" y="2480754"/>
            <a:ext cx="323091" cy="32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820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22">
            <a:extLst>
              <a:ext uri="{FF2B5EF4-FFF2-40B4-BE49-F238E27FC236}">
                <a16:creationId xmlns:a16="http://schemas.microsoft.com/office/drawing/2014/main" id="{46D41F5E-8F68-46B3-8DFA-0CDD4A421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3980181"/>
            <a:ext cx="8039534" cy="2004414"/>
          </a:xfrm>
        </p:spPr>
        <p:txBody>
          <a:bodyPr/>
          <a:lstStyle/>
          <a:p>
            <a:r>
              <a:rPr lang="ru-RU" dirty="0"/>
              <a:t>Разные условия работы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F6231FA-AE17-114B-8531-94D23B18B4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90" y="183617"/>
            <a:ext cx="4271079" cy="320330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A9B56F-4CCC-224E-8ADE-47E3C2705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569" y="340749"/>
            <a:ext cx="4064000" cy="3048000"/>
          </a:xfrm>
          <a:prstGeom prst="rect">
            <a:avLst/>
          </a:prstGeom>
          <a:ln>
            <a:solidFill>
              <a:schemeClr val="accent1">
                <a:alpha val="17000"/>
              </a:schemeClr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2AB00D2-3CFD-D04F-A272-3F31526191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6729" y="1538136"/>
            <a:ext cx="32512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834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88F67AF0-38BF-45F2-9456-9D3B00455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711" y="609600"/>
            <a:ext cx="9872652" cy="1071715"/>
          </a:xfrm>
        </p:spPr>
        <p:txBody>
          <a:bodyPr/>
          <a:lstStyle/>
          <a:p>
            <a:r>
              <a:rPr lang="ru-RU" dirty="0"/>
              <a:t>Что такое требования?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80AFCD1-788B-48A8-B3A4-8F46DAA3B70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55710" y="2032241"/>
            <a:ext cx="9872653" cy="404971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400" dirty="0"/>
              <a:t>«</a:t>
            </a:r>
            <a:r>
              <a:rPr lang="ru-RU" sz="2600" dirty="0"/>
              <a:t>Требования – это спецификация того, что должно быть реализовано. В них описано поведение системы, свойства системы или ее атрибуты. Они могут служить ограничениями </a:t>
            </a:r>
            <a:br>
              <a:rPr lang="ru-RU" sz="2600" dirty="0"/>
            </a:br>
            <a:r>
              <a:rPr lang="ru-RU" sz="2600" dirty="0"/>
              <a:t>в процессе разработки системы</a:t>
            </a:r>
            <a:r>
              <a:rPr lang="ru-RU" sz="2400" dirty="0"/>
              <a:t>»</a:t>
            </a:r>
          </a:p>
          <a:p>
            <a:pPr algn="r">
              <a:lnSpc>
                <a:spcPct val="150000"/>
              </a:lnSpc>
            </a:pPr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Иен </a:t>
            </a:r>
            <a:r>
              <a:rPr lang="ru-RU" sz="1600" dirty="0" err="1">
                <a:solidFill>
                  <a:schemeClr val="accent4">
                    <a:lumMod val="50000"/>
                  </a:schemeClr>
                </a:solidFill>
              </a:rPr>
              <a:t>Соммервиль</a:t>
            </a:r>
            <a:r>
              <a:rPr lang="ru-RU" sz="1600" dirty="0">
                <a:solidFill>
                  <a:schemeClr val="accent4">
                    <a:lumMod val="50000"/>
                  </a:schemeClr>
                </a:solidFill>
              </a:rPr>
              <a:t>, “Инженерия программного обеспечения”</a:t>
            </a:r>
          </a:p>
        </p:txBody>
      </p:sp>
    </p:spTree>
    <p:extLst>
      <p:ext uri="{BB962C8B-B14F-4D97-AF65-F5344CB8AC3E}">
        <p14:creationId xmlns:p14="http://schemas.microsoft.com/office/powerpoint/2010/main" val="3195981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22">
            <a:extLst>
              <a:ext uri="{FF2B5EF4-FFF2-40B4-BE49-F238E27FC236}">
                <a16:creationId xmlns:a16="http://schemas.microsoft.com/office/drawing/2014/main" id="{E9C54A02-9D31-439E-B108-CAEBB0FDB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2576052"/>
            <a:ext cx="8264452" cy="1809135"/>
          </a:xfrm>
        </p:spPr>
        <p:txBody>
          <a:bodyPr>
            <a:normAutofit fontScale="90000"/>
          </a:bodyPr>
          <a:lstStyle/>
          <a:p>
            <a:r>
              <a:rPr lang="ru-RU" b="0" dirty="0"/>
              <a:t>Требования — инструмент, который помогает в умелых руках.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7026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C26829-8BAB-47C8-8602-551555C09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Процесс работы в первой команде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FEBA867-DD23-45FE-9459-17F6F7A9A83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27124" y="2097088"/>
            <a:ext cx="2946111" cy="394969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RU" sz="1600" dirty="0"/>
              <a:t>—</a:t>
            </a:r>
            <a:r>
              <a:rPr lang="ru-RU" sz="1600" dirty="0"/>
              <a:t> Двухнедельные спринты</a:t>
            </a:r>
          </a:p>
          <a:p>
            <a:pPr>
              <a:lnSpc>
                <a:spcPct val="150000"/>
              </a:lnSpc>
            </a:pPr>
            <a:r>
              <a:rPr lang="en-RU" sz="1600" dirty="0"/>
              <a:t>—</a:t>
            </a:r>
            <a:r>
              <a:rPr lang="ru-RU" sz="1600" dirty="0"/>
              <a:t> Задачи в </a:t>
            </a:r>
            <a:r>
              <a:rPr lang="ru-RU" sz="1600" dirty="0" err="1"/>
              <a:t>бэклог</a:t>
            </a:r>
            <a:r>
              <a:rPr lang="ru-RU" sz="1600" dirty="0"/>
              <a:t> после анализа</a:t>
            </a:r>
          </a:p>
          <a:p>
            <a:pPr>
              <a:lnSpc>
                <a:spcPct val="150000"/>
              </a:lnSpc>
            </a:pPr>
            <a:r>
              <a:rPr lang="en-RU" sz="1600" dirty="0"/>
              <a:t>—</a:t>
            </a:r>
            <a:r>
              <a:rPr lang="ru-RU" sz="1600" dirty="0"/>
              <a:t> Бизнес-архитектор поставляет задачу</a:t>
            </a:r>
          </a:p>
          <a:p>
            <a:pPr>
              <a:lnSpc>
                <a:spcPct val="150000"/>
              </a:lnSpc>
            </a:pPr>
            <a:r>
              <a:rPr lang="en-RU" sz="1600" dirty="0"/>
              <a:t>—</a:t>
            </a:r>
            <a:r>
              <a:rPr lang="ru-RU" sz="1600" dirty="0"/>
              <a:t> Аналитик готовит задачу вне спринта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8D7FD4F-B6B2-674E-A896-07FD8B575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510" y="2197885"/>
            <a:ext cx="8016490" cy="3578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420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>
            <a:extLst>
              <a:ext uri="{FF2B5EF4-FFF2-40B4-BE49-F238E27FC236}">
                <a16:creationId xmlns:a16="http://schemas.microsoft.com/office/drawing/2014/main" id="{A6C6D618-D94D-43EB-ABD1-02AA11279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9383" y="1037404"/>
            <a:ext cx="2242397" cy="502508"/>
          </a:xfrm>
        </p:spPr>
        <p:txBody>
          <a:bodyPr/>
          <a:lstStyle/>
          <a:p>
            <a:r>
              <a:rPr lang="ru-RU" dirty="0"/>
              <a:t>Проблемы</a:t>
            </a:r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35C63C12-A510-4978-9095-CED5E4A686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48437" y="2097088"/>
            <a:ext cx="4035695" cy="803448"/>
          </a:xfrm>
        </p:spPr>
        <p:txBody>
          <a:bodyPr/>
          <a:lstStyle/>
          <a:p>
            <a:r>
              <a:rPr lang="ru-RU" sz="2400" dirty="0" err="1"/>
              <a:t>Ревью</a:t>
            </a:r>
            <a:r>
              <a:rPr lang="ru-RU" sz="2400" dirty="0"/>
              <a:t> требований разработчиками</a:t>
            </a:r>
          </a:p>
        </p:txBody>
      </p:sp>
      <p:sp>
        <p:nvSpPr>
          <p:cNvPr id="22" name="Текст 21">
            <a:extLst>
              <a:ext uri="{FF2B5EF4-FFF2-40B4-BE49-F238E27FC236}">
                <a16:creationId xmlns:a16="http://schemas.microsoft.com/office/drawing/2014/main" id="{80649148-28ED-4175-B7F0-77E582BCF59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856364" y="3957464"/>
            <a:ext cx="4019839" cy="1799157"/>
          </a:xfrm>
        </p:spPr>
        <p:txBody>
          <a:bodyPr/>
          <a:lstStyle/>
          <a:p>
            <a:r>
              <a:rPr lang="ru-RU" b="0" dirty="0"/>
              <a:t>Подробное описание поведения системы, связей между данными и ожиданий в области удобства пользователя</a:t>
            </a:r>
          </a:p>
        </p:txBody>
      </p:sp>
      <p:sp>
        <p:nvSpPr>
          <p:cNvPr id="30" name="Текст 29">
            <a:extLst>
              <a:ext uri="{FF2B5EF4-FFF2-40B4-BE49-F238E27FC236}">
                <a16:creationId xmlns:a16="http://schemas.microsoft.com/office/drawing/2014/main" id="{E10E3104-E679-401B-AFB1-D6C640BC1A6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279284" y="2046288"/>
            <a:ext cx="4056352" cy="738664"/>
          </a:xfrm>
        </p:spPr>
        <p:txBody>
          <a:bodyPr>
            <a:noAutofit/>
          </a:bodyPr>
          <a:lstStyle/>
          <a:p>
            <a:r>
              <a:rPr lang="ru-RU" b="0" dirty="0"/>
              <a:t>Трудность понимания задачи разработчиками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29F89A2C-B272-4C7A-A69A-F760646ED0F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756275" y="2097088"/>
            <a:ext cx="663575" cy="663575"/>
          </a:xfrm>
        </p:spPr>
        <p:txBody>
          <a:bodyPr/>
          <a:lstStyle/>
          <a:p>
            <a:r>
              <a:rPr lang="ru-RU" sz="3600" dirty="0"/>
              <a:t>1</a:t>
            </a: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B02CE4FB-9186-4EDD-98DB-29F07D642D1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756275" y="4211552"/>
            <a:ext cx="663575" cy="663575"/>
          </a:xfrm>
        </p:spPr>
        <p:txBody>
          <a:bodyPr/>
          <a:lstStyle/>
          <a:p>
            <a:r>
              <a:rPr lang="ru-RU" sz="3600" dirty="0"/>
              <a:t>2</a:t>
            </a:r>
          </a:p>
        </p:txBody>
      </p:sp>
      <p:sp>
        <p:nvSpPr>
          <p:cNvPr id="10" name="Текст 29">
            <a:extLst>
              <a:ext uri="{FF2B5EF4-FFF2-40B4-BE49-F238E27FC236}">
                <a16:creationId xmlns:a16="http://schemas.microsoft.com/office/drawing/2014/main" id="{7416BF90-2B60-5648-B398-F49DC3B2A94B}"/>
              </a:ext>
            </a:extLst>
          </p:cNvPr>
          <p:cNvSpPr txBox="1">
            <a:spLocks/>
          </p:cNvSpPr>
          <p:nvPr/>
        </p:nvSpPr>
        <p:spPr>
          <a:xfrm>
            <a:off x="1369932" y="3957464"/>
            <a:ext cx="4056352" cy="117175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1" u="none" kern="1200" baseline="0">
                <a:solidFill>
                  <a:schemeClr val="tx1"/>
                </a:solidFill>
                <a:uFill>
                  <a:solidFill>
                    <a:schemeClr val="accent1"/>
                  </a:solidFill>
                </a:uFill>
                <a:latin typeface="+mn-lt"/>
                <a:ea typeface="+mn-ea"/>
                <a:cs typeface="+mn-cs"/>
              </a:defRPr>
            </a:lvl1pPr>
            <a:lvl2pPr marL="3600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0" dirty="0"/>
              <a:t>Аналитик - единственная точка пересечения бизнеса и разработки</a:t>
            </a:r>
          </a:p>
        </p:txBody>
      </p:sp>
      <p:sp>
        <p:nvSpPr>
          <p:cNvPr id="14" name="Заголовок 28">
            <a:extLst>
              <a:ext uri="{FF2B5EF4-FFF2-40B4-BE49-F238E27FC236}">
                <a16:creationId xmlns:a16="http://schemas.microsoft.com/office/drawing/2014/main" id="{430086D2-B164-3B49-969D-6B055E9CAF1C}"/>
              </a:ext>
            </a:extLst>
          </p:cNvPr>
          <p:cNvSpPr txBox="1">
            <a:spLocks/>
          </p:cNvSpPr>
          <p:nvPr/>
        </p:nvSpPr>
        <p:spPr>
          <a:xfrm>
            <a:off x="6700222" y="1037404"/>
            <a:ext cx="2014649" cy="502508"/>
          </a:xfrm>
          <a:prstGeom prst="rect">
            <a:avLst/>
          </a:prstGeom>
        </p:spPr>
        <p:txBody>
          <a:bodyPr vert="horz" lIns="0" tIns="0" rIns="3600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dirty="0"/>
              <a:t>Решения</a:t>
            </a:r>
          </a:p>
        </p:txBody>
      </p:sp>
    </p:spTree>
    <p:extLst>
      <p:ext uri="{BB962C8B-B14F-4D97-AF65-F5344CB8AC3E}">
        <p14:creationId xmlns:p14="http://schemas.microsoft.com/office/powerpoint/2010/main" val="1269251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Заголовок 92">
            <a:extLst>
              <a:ext uri="{FF2B5EF4-FFF2-40B4-BE49-F238E27FC236}">
                <a16:creationId xmlns:a16="http://schemas.microsoft.com/office/drawing/2014/main" id="{7A185F07-8A12-468F-8156-74666F428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125" y="609600"/>
            <a:ext cx="9901238" cy="1071715"/>
          </a:xfrm>
        </p:spPr>
        <p:txBody>
          <a:bodyPr>
            <a:normAutofit/>
          </a:bodyPr>
          <a:lstStyle/>
          <a:p>
            <a:r>
              <a:rPr lang="ru-RU" dirty="0"/>
              <a:t>Плюсы и минусы такого подхода</a:t>
            </a:r>
          </a:p>
        </p:txBody>
      </p:sp>
      <p:sp>
        <p:nvSpPr>
          <p:cNvPr id="36" name="Text Placeholder 1">
            <a:extLst>
              <a:ext uri="{FF2B5EF4-FFF2-40B4-BE49-F238E27FC236}">
                <a16:creationId xmlns:a16="http://schemas.microsoft.com/office/drawing/2014/main" id="{93574599-7C79-7F41-B7AB-093D85C27E9C}"/>
              </a:ext>
            </a:extLst>
          </p:cNvPr>
          <p:cNvSpPr txBox="1">
            <a:spLocks/>
          </p:cNvSpPr>
          <p:nvPr/>
        </p:nvSpPr>
        <p:spPr>
          <a:xfrm>
            <a:off x="1136958" y="2819400"/>
            <a:ext cx="3967255" cy="32940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192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RU" dirty="0"/>
              <a:t>—</a:t>
            </a:r>
            <a:r>
              <a:rPr lang="ru-RU" dirty="0"/>
              <a:t> </a:t>
            </a:r>
            <a:r>
              <a:rPr lang="ru-RU" sz="1800" dirty="0"/>
              <a:t>Доскональная проработка задачи</a:t>
            </a:r>
          </a:p>
          <a:p>
            <a:r>
              <a:rPr lang="en-RU" dirty="0"/>
              <a:t>—</a:t>
            </a:r>
            <a:r>
              <a:rPr lang="ru-RU" dirty="0"/>
              <a:t> </a:t>
            </a:r>
            <a:r>
              <a:rPr lang="ru-RU" sz="1800" dirty="0"/>
              <a:t>Объемная и подробная документация</a:t>
            </a:r>
          </a:p>
          <a:p>
            <a:endParaRPr lang="ru-RU" sz="1800" dirty="0"/>
          </a:p>
        </p:txBody>
      </p:sp>
      <p:sp>
        <p:nvSpPr>
          <p:cNvPr id="37" name="Текст 12">
            <a:extLst>
              <a:ext uri="{FF2B5EF4-FFF2-40B4-BE49-F238E27FC236}">
                <a16:creationId xmlns:a16="http://schemas.microsoft.com/office/drawing/2014/main" id="{564D4B7D-2F6E-E146-A373-65038EB06FE5}"/>
              </a:ext>
            </a:extLst>
          </p:cNvPr>
          <p:cNvSpPr txBox="1">
            <a:spLocks/>
          </p:cNvSpPr>
          <p:nvPr/>
        </p:nvSpPr>
        <p:spPr>
          <a:xfrm>
            <a:off x="1155711" y="1875048"/>
            <a:ext cx="663575" cy="663575"/>
          </a:xfrm>
          <a:prstGeom prst="roundRect">
            <a:avLst>
              <a:gd name="adj" fmla="val 34905"/>
            </a:avLst>
          </a:prstGeom>
          <a:solidFill>
            <a:schemeClr val="accent1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4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0" dirty="0"/>
              <a:t>+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4D4C3B66-D31F-3A40-8FA0-55DF1B651ACB}"/>
              </a:ext>
            </a:extLst>
          </p:cNvPr>
          <p:cNvSpPr txBox="1">
            <a:spLocks/>
          </p:cNvSpPr>
          <p:nvPr/>
        </p:nvSpPr>
        <p:spPr>
          <a:xfrm>
            <a:off x="6240463" y="2819400"/>
            <a:ext cx="3935924" cy="32940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192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RU" dirty="0"/>
              <a:t>—</a:t>
            </a:r>
            <a:r>
              <a:rPr lang="ru-RU" dirty="0"/>
              <a:t> </a:t>
            </a:r>
            <a:r>
              <a:rPr lang="ru-RU" sz="1800" dirty="0"/>
              <a:t>Излишне объемная документация, которую неудобно читать</a:t>
            </a:r>
          </a:p>
          <a:p>
            <a:r>
              <a:rPr lang="en-RU" dirty="0"/>
              <a:t>—</a:t>
            </a:r>
            <a:r>
              <a:rPr lang="ru-RU" dirty="0"/>
              <a:t> </a:t>
            </a:r>
            <a:r>
              <a:rPr lang="ru-RU" sz="1800" dirty="0"/>
              <a:t>Лаг по времени между анализом задачи и ее проработкой</a:t>
            </a:r>
          </a:p>
          <a:p>
            <a:r>
              <a:rPr lang="en-RU" dirty="0"/>
              <a:t>—</a:t>
            </a:r>
            <a:r>
              <a:rPr lang="ru-RU" dirty="0"/>
              <a:t> </a:t>
            </a:r>
            <a:r>
              <a:rPr lang="ru-RU" sz="1800" dirty="0"/>
              <a:t>Постоянное переключение между задачами</a:t>
            </a:r>
          </a:p>
          <a:p>
            <a:endParaRPr lang="ru-RU" sz="1800" dirty="0"/>
          </a:p>
        </p:txBody>
      </p:sp>
      <p:sp>
        <p:nvSpPr>
          <p:cNvPr id="39" name="Текст 12">
            <a:extLst>
              <a:ext uri="{FF2B5EF4-FFF2-40B4-BE49-F238E27FC236}">
                <a16:creationId xmlns:a16="http://schemas.microsoft.com/office/drawing/2014/main" id="{7B24371B-F6C9-9C47-A17E-8E8E7D20F1CB}"/>
              </a:ext>
            </a:extLst>
          </p:cNvPr>
          <p:cNvSpPr txBox="1">
            <a:spLocks/>
          </p:cNvSpPr>
          <p:nvPr/>
        </p:nvSpPr>
        <p:spPr>
          <a:xfrm>
            <a:off x="6302922" y="1875047"/>
            <a:ext cx="663575" cy="663575"/>
          </a:xfrm>
          <a:prstGeom prst="roundRect">
            <a:avLst>
              <a:gd name="adj" fmla="val 34905"/>
            </a:avLst>
          </a:prstGeom>
          <a:solidFill>
            <a:schemeClr val="accent1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4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600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065859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C26829-8BAB-47C8-8602-551555C09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Процесс работы во второй команде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FEBA867-DD23-45FE-9459-17F6F7A9A83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55710" y="2298701"/>
            <a:ext cx="3010535" cy="394969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RU" sz="1600" dirty="0"/>
              <a:t>— </a:t>
            </a:r>
            <a:r>
              <a:rPr lang="ru-RU" sz="1600" dirty="0"/>
              <a:t>Постановка задачи </a:t>
            </a:r>
            <a:br>
              <a:rPr lang="ru-RU" sz="1600" dirty="0"/>
            </a:br>
            <a:r>
              <a:rPr lang="ru-RU" sz="1600" dirty="0"/>
              <a:t>от </a:t>
            </a:r>
            <a:r>
              <a:rPr lang="ru-RU" sz="1600" dirty="0" err="1"/>
              <a:t>проджект</a:t>
            </a:r>
            <a:r>
              <a:rPr lang="en-US" sz="1600" dirty="0"/>
              <a:t>-</a:t>
            </a:r>
            <a:r>
              <a:rPr lang="ru-RU" sz="1600" dirty="0"/>
              <a:t>менеджера</a:t>
            </a:r>
          </a:p>
          <a:p>
            <a:pPr>
              <a:lnSpc>
                <a:spcPct val="150000"/>
              </a:lnSpc>
            </a:pPr>
            <a:r>
              <a:rPr lang="en-RU" sz="1600" dirty="0"/>
              <a:t>— </a:t>
            </a:r>
            <a:r>
              <a:rPr lang="ru-RU" sz="1600" dirty="0"/>
              <a:t>Много уточнений от бизнеса</a:t>
            </a:r>
          </a:p>
          <a:p>
            <a:pPr>
              <a:lnSpc>
                <a:spcPct val="150000"/>
              </a:lnSpc>
            </a:pPr>
            <a:r>
              <a:rPr lang="en-RU" sz="1600" dirty="0"/>
              <a:t>— </a:t>
            </a:r>
            <a:r>
              <a:rPr lang="ru-RU" sz="1600" dirty="0"/>
              <a:t>Задачи в </a:t>
            </a:r>
            <a:r>
              <a:rPr lang="ru-RU" sz="1600" dirty="0" err="1"/>
              <a:t>бэклог</a:t>
            </a:r>
            <a:r>
              <a:rPr lang="ru-RU" sz="1600" dirty="0"/>
              <a:t> или сразу </a:t>
            </a:r>
            <a:br>
              <a:rPr lang="ru-RU" sz="1600" dirty="0"/>
            </a:br>
            <a:r>
              <a:rPr lang="ru-RU" sz="1600" dirty="0"/>
              <a:t>в разработку после анализа</a:t>
            </a:r>
          </a:p>
          <a:p>
            <a:pPr>
              <a:lnSpc>
                <a:spcPct val="150000"/>
              </a:lnSpc>
            </a:pPr>
            <a:r>
              <a:rPr lang="en-RU" sz="1600" dirty="0"/>
              <a:t>— </a:t>
            </a:r>
            <a:r>
              <a:rPr lang="ru-RU" sz="1600" dirty="0"/>
              <a:t>Отсутствие спринта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AB7776D-C4A6-994B-AA11-01957D11E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540" y="1681315"/>
            <a:ext cx="7871460" cy="355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3926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Raiff">
      <a:dk1>
        <a:srgbClr val="2B2D33"/>
      </a:dk1>
      <a:lt1>
        <a:sysClr val="window" lastClr="FFFFFF"/>
      </a:lt1>
      <a:dk2>
        <a:srgbClr val="2B2D33"/>
      </a:dk2>
      <a:lt2>
        <a:srgbClr val="FFFFFF"/>
      </a:lt2>
      <a:accent1>
        <a:srgbClr val="FEE600"/>
      </a:accent1>
      <a:accent2>
        <a:srgbClr val="2B2D33"/>
      </a:accent2>
      <a:accent3>
        <a:srgbClr val="A5A5A5"/>
      </a:accent3>
      <a:accent4>
        <a:srgbClr val="F4F4F4"/>
      </a:accent4>
      <a:accent5>
        <a:srgbClr val="5B9BD5"/>
      </a:accent5>
      <a:accent6>
        <a:srgbClr val="70AD47"/>
      </a:accent6>
      <a:hlink>
        <a:srgbClr val="5187FF"/>
      </a:hlink>
      <a:folHlink>
        <a:srgbClr val="A5A5A5"/>
      </a:folHlink>
    </a:clrScheme>
    <a:fontScheme name="Raif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15343</TotalTime>
  <Words>604</Words>
  <Application>Microsoft Macintosh PowerPoint</Application>
  <PresentationFormat>Widescreen</PresentationFormat>
  <Paragraphs>161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Verdana</vt:lpstr>
      <vt:lpstr>Wingdings</vt:lpstr>
      <vt:lpstr>Тема Office</vt:lpstr>
      <vt:lpstr>Могут ли аналитика  и разработка идти параллельно?</vt:lpstr>
      <vt:lpstr>Когда писать требования? </vt:lpstr>
      <vt:lpstr>Разные условия работы</vt:lpstr>
      <vt:lpstr>Что такое требования?</vt:lpstr>
      <vt:lpstr>Требования — инструмент, который помогает в умелых руках.</vt:lpstr>
      <vt:lpstr>Процесс работы в первой команде</vt:lpstr>
      <vt:lpstr>Проблемы</vt:lpstr>
      <vt:lpstr>Плюсы и минусы такого подхода</vt:lpstr>
      <vt:lpstr>Процесс работы во второй команде</vt:lpstr>
      <vt:lpstr>Плюсы и минусы такого подхода</vt:lpstr>
      <vt:lpstr>Моя команда сейчас</vt:lpstr>
      <vt:lpstr>Процесс работы в команде Райффайзенбанка</vt:lpstr>
      <vt:lpstr>Как проходит у нас PBR</vt:lpstr>
      <vt:lpstr>Плюсы и минусы такого подхода</vt:lpstr>
      <vt:lpstr>Аналитика параллельно с разработкой это:</vt:lpstr>
      <vt:lpstr>Размер задачи зависит от смысла требуемых изменений системы   </vt:lpstr>
      <vt:lpstr>В поисках лучшего решения </vt:lpstr>
      <vt:lpstr>Работа аналитика это — </vt:lpstr>
      <vt:lpstr>Все зависит от:</vt:lpstr>
      <vt:lpstr>Формула того самого подхода:</vt:lpstr>
      <vt:lpstr>Спасибо  за внимание!</vt:lpstr>
      <vt:lpstr>Помогли появится этому докладу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</dc:creator>
  <cp:lastModifiedBy>Microsoft Office User</cp:lastModifiedBy>
  <cp:revision>164</cp:revision>
  <dcterms:created xsi:type="dcterms:W3CDTF">2020-12-01T05:51:07Z</dcterms:created>
  <dcterms:modified xsi:type="dcterms:W3CDTF">2021-05-20T15:15:44Z</dcterms:modified>
</cp:coreProperties>
</file>