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  <p:sldMasterId id="2147483769" r:id="rId5"/>
    <p:sldMasterId id="2147483794" r:id="rId6"/>
  </p:sldMasterIdLst>
  <p:notesMasterIdLst>
    <p:notesMasterId r:id="rId33"/>
  </p:notesMasterIdLst>
  <p:handoutMasterIdLst>
    <p:handoutMasterId r:id="rId34"/>
  </p:handoutMasterIdLst>
  <p:sldIdLst>
    <p:sldId id="448" r:id="rId7"/>
    <p:sldId id="466" r:id="rId8"/>
    <p:sldId id="490" r:id="rId9"/>
    <p:sldId id="470" r:id="rId10"/>
    <p:sldId id="353" r:id="rId11"/>
    <p:sldId id="299" r:id="rId12"/>
    <p:sldId id="469" r:id="rId13"/>
    <p:sldId id="474" r:id="rId14"/>
    <p:sldId id="484" r:id="rId15"/>
    <p:sldId id="475" r:id="rId16"/>
    <p:sldId id="507" r:id="rId17"/>
    <p:sldId id="471" r:id="rId18"/>
    <p:sldId id="505" r:id="rId19"/>
    <p:sldId id="506" r:id="rId20"/>
    <p:sldId id="508" r:id="rId21"/>
    <p:sldId id="500" r:id="rId22"/>
    <p:sldId id="491" r:id="rId23"/>
    <p:sldId id="487" r:id="rId24"/>
    <p:sldId id="504" r:id="rId25"/>
    <p:sldId id="498" r:id="rId26"/>
    <p:sldId id="503" r:id="rId27"/>
    <p:sldId id="510" r:id="rId28"/>
    <p:sldId id="501" r:id="rId29"/>
    <p:sldId id="486" r:id="rId30"/>
    <p:sldId id="465" r:id="rId31"/>
    <p:sldId id="414" r:id="rId32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898FBE7E-B970-441C-9F40-45795A2FBB5D}">
          <p14:sldIdLst>
            <p14:sldId id="448"/>
            <p14:sldId id="466"/>
          </p14:sldIdLst>
        </p14:section>
        <p14:section name="EKC QUALITY" id="{4CC9DD14-F78D-4288-9318-3BA1136DCEE9}">
          <p14:sldIdLst>
            <p14:sldId id="490"/>
            <p14:sldId id="470"/>
            <p14:sldId id="353"/>
            <p14:sldId id="299"/>
            <p14:sldId id="469"/>
            <p14:sldId id="474"/>
            <p14:sldId id="484"/>
            <p14:sldId id="475"/>
            <p14:sldId id="507"/>
            <p14:sldId id="471"/>
            <p14:sldId id="505"/>
            <p14:sldId id="506"/>
            <p14:sldId id="508"/>
            <p14:sldId id="500"/>
          </p14:sldIdLst>
        </p14:section>
        <p14:section name="BA QUALITY MVP" id="{EFB5601D-5FE3-4111-B762-0DCA7267D96D}">
          <p14:sldIdLst>
            <p14:sldId id="491"/>
            <p14:sldId id="487"/>
            <p14:sldId id="504"/>
            <p14:sldId id="498"/>
            <p14:sldId id="503"/>
            <p14:sldId id="510"/>
            <p14:sldId id="501"/>
            <p14:sldId id="486"/>
            <p14:sldId id="465"/>
          </p14:sldIdLst>
        </p14:section>
        <p14:section name="THE MAIN QUESTION" id="{E784D244-91DE-42E9-BB1A-324E574F3F0E}">
          <p14:sldIdLst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764" userDrawn="1">
          <p15:clr>
            <a:srgbClr val="A4A3A4"/>
          </p15:clr>
        </p15:guide>
        <p15:guide id="3" orient="horz" pos="3544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orient="horz" pos="1374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orient="horz" pos="1151" userDrawn="1">
          <p15:clr>
            <a:srgbClr val="A4A3A4"/>
          </p15:clr>
        </p15:guide>
        <p15:guide id="8" pos="3896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4211" userDrawn="1">
          <p15:clr>
            <a:srgbClr val="A4A3A4"/>
          </p15:clr>
        </p15:guide>
        <p15:guide id="11" pos="7299" userDrawn="1">
          <p15:clr>
            <a:srgbClr val="A4A3A4"/>
          </p15:clr>
        </p15:guide>
        <p15:guide id="12" pos="5316" userDrawn="1">
          <p15:clr>
            <a:srgbClr val="A4A3A4"/>
          </p15:clr>
        </p15:guide>
        <p15:guide id="13" pos="291" userDrawn="1">
          <p15:clr>
            <a:srgbClr val="A4A3A4"/>
          </p15:clr>
        </p15:guide>
        <p15:guide id="14" pos="343" userDrawn="1">
          <p15:clr>
            <a:srgbClr val="A4A3A4"/>
          </p15:clr>
        </p15:guide>
        <p15:guide id="15" pos="6809" userDrawn="1">
          <p15:clr>
            <a:srgbClr val="A4A3A4"/>
          </p15:clr>
        </p15:guide>
        <p15:guide id="16" pos="6888" userDrawn="1">
          <p15:clr>
            <a:srgbClr val="A4A3A4"/>
          </p15:clr>
        </p15:guide>
        <p15:guide id="17" pos="647" userDrawn="1">
          <p15:clr>
            <a:srgbClr val="A4A3A4"/>
          </p15:clr>
        </p15:guide>
        <p15:guide id="18" orient="horz" pos="280">
          <p15:clr>
            <a:srgbClr val="A4A3A4"/>
          </p15:clr>
        </p15:guide>
        <p15:guide id="19" orient="horz" pos="573">
          <p15:clr>
            <a:srgbClr val="A4A3A4"/>
          </p15:clr>
        </p15:guide>
        <p15:guide id="20" orient="horz" pos="2658">
          <p15:clr>
            <a:srgbClr val="A4A3A4"/>
          </p15:clr>
        </p15:guide>
        <p15:guide id="21" orient="horz" pos="1619">
          <p15:clr>
            <a:srgbClr val="A4A3A4"/>
          </p15:clr>
        </p15:guide>
        <p15:guide id="22" orient="horz" pos="1031">
          <p15:clr>
            <a:srgbClr val="A4A3A4"/>
          </p15:clr>
        </p15:guide>
        <p15:guide id="23" orient="horz" pos="2774">
          <p15:clr>
            <a:srgbClr val="A4A3A4"/>
          </p15:clr>
        </p15:guide>
        <p15:guide id="24" orient="horz" pos="863">
          <p15:clr>
            <a:srgbClr val="A4A3A4"/>
          </p15:clr>
        </p15:guide>
        <p15:guide id="25" pos="2922">
          <p15:clr>
            <a:srgbClr val="A4A3A4"/>
          </p15:clr>
        </p15:guide>
        <p15:guide id="26" pos="391">
          <p15:clr>
            <a:srgbClr val="A4A3A4"/>
          </p15:clr>
        </p15:guide>
        <p15:guide id="27" pos="3158">
          <p15:clr>
            <a:srgbClr val="A4A3A4"/>
          </p15:clr>
        </p15:guide>
        <p15:guide id="28" pos="5474">
          <p15:clr>
            <a:srgbClr val="A4A3A4"/>
          </p15:clr>
        </p15:guide>
        <p15:guide id="29" pos="3987">
          <p15:clr>
            <a:srgbClr val="A4A3A4"/>
          </p15:clr>
        </p15:guide>
        <p15:guide id="30" pos="218">
          <p15:clr>
            <a:srgbClr val="A4A3A4"/>
          </p15:clr>
        </p15:guide>
        <p15:guide id="31" pos="257">
          <p15:clr>
            <a:srgbClr val="A4A3A4"/>
          </p15:clr>
        </p15:guide>
        <p15:guide id="32" pos="5107">
          <p15:clr>
            <a:srgbClr val="A4A3A4"/>
          </p15:clr>
        </p15:guide>
        <p15:guide id="33" pos="5166">
          <p15:clr>
            <a:srgbClr val="A4A3A4"/>
          </p15:clr>
        </p15:guide>
        <p15:guide id="34" pos="4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64" clrIdx="0"/>
  <p:cmAuthor id="2" name="Jillian Bau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464547"/>
    <a:srgbClr val="B22746"/>
    <a:srgbClr val="A3C644"/>
    <a:srgbClr val="E6E6E6"/>
    <a:srgbClr val="CCCCCC"/>
    <a:srgbClr val="999999"/>
    <a:srgbClr val="2FC2D9"/>
    <a:srgbClr val="1A9CB0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8" autoAdjust="0"/>
    <p:restoredTop sz="88543" autoAdjust="0"/>
  </p:normalViewPr>
  <p:slideViewPr>
    <p:cSldViewPr snapToGrid="0">
      <p:cViewPr varScale="1">
        <p:scale>
          <a:sx n="109" d="100"/>
          <a:sy n="109" d="100"/>
        </p:scale>
        <p:origin x="51" y="51"/>
      </p:cViewPr>
      <p:guideLst>
        <p:guide orient="horz" pos="373"/>
        <p:guide orient="horz" pos="764"/>
        <p:guide orient="horz" pos="3544"/>
        <p:guide orient="horz" pos="2159"/>
        <p:guide orient="horz" pos="1374"/>
        <p:guide orient="horz" pos="3699"/>
        <p:guide orient="horz" pos="1151"/>
        <p:guide pos="3896"/>
        <p:guide pos="521"/>
        <p:guide pos="4211"/>
        <p:guide pos="7299"/>
        <p:guide pos="5316"/>
        <p:guide pos="291"/>
        <p:guide pos="343"/>
        <p:guide pos="6809"/>
        <p:guide pos="6888"/>
        <p:guide pos="647"/>
        <p:guide orient="horz" pos="280"/>
        <p:guide orient="horz" pos="573"/>
        <p:guide orient="horz" pos="2658"/>
        <p:guide orient="horz" pos="1619"/>
        <p:guide orient="horz" pos="1031"/>
        <p:guide orient="horz" pos="2774"/>
        <p:guide orient="horz" pos="863"/>
        <p:guide pos="2922"/>
        <p:guide pos="391"/>
        <p:guide pos="3158"/>
        <p:guide pos="5474"/>
        <p:guide pos="3987"/>
        <p:guide pos="218"/>
        <p:guide pos="257"/>
        <p:guide pos="5107"/>
        <p:guide pos="5166"/>
        <p:guide pos="4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5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8D3E5E-5720-4814-9518-7B833E661C03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74A907-CC58-47EC-99D6-0B85FBA7CDDD}">
      <dgm:prSet phldrT="[Text]"/>
      <dgm:spPr/>
      <dgm:t>
        <a:bodyPr/>
        <a:lstStyle/>
        <a:p>
          <a:r>
            <a:rPr lang="en-US" dirty="0"/>
            <a:t>Domain Knowledge</a:t>
          </a:r>
          <a:endParaRPr lang="ru-RU" dirty="0"/>
        </a:p>
      </dgm:t>
    </dgm:pt>
    <dgm:pt modelId="{7B70123B-6039-4D47-83F0-D09C7330DBBB}" type="parTrans" cxnId="{17EF7F35-02B2-482C-8F52-480D15815B38}">
      <dgm:prSet/>
      <dgm:spPr/>
      <dgm:t>
        <a:bodyPr/>
        <a:lstStyle/>
        <a:p>
          <a:endParaRPr lang="ru-RU"/>
        </a:p>
      </dgm:t>
    </dgm:pt>
    <dgm:pt modelId="{6739F2EF-3689-41FB-9C49-5F99DED51333}" type="sibTrans" cxnId="{17EF7F35-02B2-482C-8F52-480D15815B38}">
      <dgm:prSet/>
      <dgm:spPr/>
      <dgm:t>
        <a:bodyPr/>
        <a:lstStyle/>
        <a:p>
          <a:endParaRPr lang="ru-RU"/>
        </a:p>
      </dgm:t>
    </dgm:pt>
    <dgm:pt modelId="{EE1006F2-DA78-4198-9208-941E8007476C}">
      <dgm:prSet phldrT="[Text]"/>
      <dgm:spPr/>
      <dgm:t>
        <a:bodyPr/>
        <a:lstStyle/>
        <a:p>
          <a:r>
            <a:rPr lang="en-US" dirty="0"/>
            <a:t>Solution Knowledge</a:t>
          </a:r>
          <a:endParaRPr lang="ru-RU" dirty="0"/>
        </a:p>
      </dgm:t>
    </dgm:pt>
    <dgm:pt modelId="{FAF49ACF-4F9F-4EDA-8C57-83A56BA1B933}" type="parTrans" cxnId="{9D719691-C880-4553-BB37-EE9398516AA5}">
      <dgm:prSet/>
      <dgm:spPr/>
      <dgm:t>
        <a:bodyPr/>
        <a:lstStyle/>
        <a:p>
          <a:endParaRPr lang="ru-RU"/>
        </a:p>
      </dgm:t>
    </dgm:pt>
    <dgm:pt modelId="{5D0CBBBF-8525-4D96-8F31-305239FB1E60}" type="sibTrans" cxnId="{9D719691-C880-4553-BB37-EE9398516AA5}">
      <dgm:prSet/>
      <dgm:spPr/>
      <dgm:t>
        <a:bodyPr/>
        <a:lstStyle/>
        <a:p>
          <a:endParaRPr lang="ru-RU"/>
        </a:p>
      </dgm:t>
    </dgm:pt>
    <dgm:pt modelId="{168C0F9E-A40E-42F8-A97A-E6D1D2794154}">
      <dgm:prSet phldrT="[Text]"/>
      <dgm:spPr/>
      <dgm:t>
        <a:bodyPr/>
        <a:lstStyle/>
        <a:p>
          <a:r>
            <a:rPr lang="en-US" dirty="0"/>
            <a:t>Hard Skills</a:t>
          </a:r>
          <a:endParaRPr lang="ru-RU" dirty="0"/>
        </a:p>
      </dgm:t>
    </dgm:pt>
    <dgm:pt modelId="{41732E38-1089-406B-AFDE-FE3191812907}" type="parTrans" cxnId="{19418F27-C923-425C-B4CC-28A6EBFC0632}">
      <dgm:prSet/>
      <dgm:spPr/>
      <dgm:t>
        <a:bodyPr/>
        <a:lstStyle/>
        <a:p>
          <a:endParaRPr lang="ru-RU"/>
        </a:p>
      </dgm:t>
    </dgm:pt>
    <dgm:pt modelId="{D38B0752-FD14-4830-B9B2-A979E18E9046}" type="sibTrans" cxnId="{19418F27-C923-425C-B4CC-28A6EBFC0632}">
      <dgm:prSet/>
      <dgm:spPr/>
      <dgm:t>
        <a:bodyPr/>
        <a:lstStyle/>
        <a:p>
          <a:endParaRPr lang="ru-RU"/>
        </a:p>
      </dgm:t>
    </dgm:pt>
    <dgm:pt modelId="{51835430-58A0-4552-85B9-0E05E52604E6}">
      <dgm:prSet phldrT="[Text]"/>
      <dgm:spPr/>
      <dgm:t>
        <a:bodyPr/>
        <a:lstStyle/>
        <a:p>
          <a:r>
            <a:rPr lang="en-US" dirty="0"/>
            <a:t>Soft Skills</a:t>
          </a:r>
          <a:endParaRPr lang="ru-RU" dirty="0"/>
        </a:p>
      </dgm:t>
    </dgm:pt>
    <dgm:pt modelId="{C7EBC57C-8D30-43C0-A32A-546DA5A1CE22}" type="parTrans" cxnId="{9EDB52B3-D50D-4FCC-A7BD-0A7E9C527976}">
      <dgm:prSet/>
      <dgm:spPr/>
      <dgm:t>
        <a:bodyPr/>
        <a:lstStyle/>
        <a:p>
          <a:endParaRPr lang="ru-RU"/>
        </a:p>
      </dgm:t>
    </dgm:pt>
    <dgm:pt modelId="{1DCE55DA-AA22-49F0-AF46-70580577DF50}" type="sibTrans" cxnId="{9EDB52B3-D50D-4FCC-A7BD-0A7E9C527976}">
      <dgm:prSet/>
      <dgm:spPr/>
      <dgm:t>
        <a:bodyPr/>
        <a:lstStyle/>
        <a:p>
          <a:endParaRPr lang="ru-RU"/>
        </a:p>
      </dgm:t>
    </dgm:pt>
    <dgm:pt modelId="{828A09E2-4048-429A-8C3B-F4933C9A9FEE}" type="pres">
      <dgm:prSet presAssocID="{F58D3E5E-5720-4814-9518-7B833E661C03}" presName="matrix" presStyleCnt="0">
        <dgm:presLayoutVars>
          <dgm:chMax val="1"/>
          <dgm:dir/>
          <dgm:resizeHandles val="exact"/>
        </dgm:presLayoutVars>
      </dgm:prSet>
      <dgm:spPr/>
    </dgm:pt>
    <dgm:pt modelId="{FCB27925-A32C-427E-A6DB-E53976F05C3D}" type="pres">
      <dgm:prSet presAssocID="{F58D3E5E-5720-4814-9518-7B833E661C03}" presName="axisShape" presStyleLbl="bgShp" presStyleIdx="0" presStyleCnt="1"/>
      <dgm:spPr/>
    </dgm:pt>
    <dgm:pt modelId="{38D88F39-8ED4-4E5D-BD6E-2D139A532A6D}" type="pres">
      <dgm:prSet presAssocID="{F58D3E5E-5720-4814-9518-7B833E661C0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8923CA7-2056-4745-8D71-18A5BA79917B}" type="pres">
      <dgm:prSet presAssocID="{F58D3E5E-5720-4814-9518-7B833E661C0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7186D09-51B0-4EC0-A000-B0C6610847A7}" type="pres">
      <dgm:prSet presAssocID="{F58D3E5E-5720-4814-9518-7B833E661C0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C370C9-2377-4776-B2F1-EDE18775AD06}" type="pres">
      <dgm:prSet presAssocID="{F58D3E5E-5720-4814-9518-7B833E661C0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FAB8613-7BF8-4E6E-B5F2-89019CDFBD3E}" type="presOf" srcId="{168C0F9E-A40E-42F8-A97A-E6D1D2794154}" destId="{E7186D09-51B0-4EC0-A000-B0C6610847A7}" srcOrd="0" destOrd="0" presId="urn:microsoft.com/office/officeart/2005/8/layout/matrix2"/>
    <dgm:cxn modelId="{D8574D22-F714-4499-8575-A0D51C3DFAA8}" type="presOf" srcId="{8374A907-CC58-47EC-99D6-0B85FBA7CDDD}" destId="{38D88F39-8ED4-4E5D-BD6E-2D139A532A6D}" srcOrd="0" destOrd="0" presId="urn:microsoft.com/office/officeart/2005/8/layout/matrix2"/>
    <dgm:cxn modelId="{19418F27-C923-425C-B4CC-28A6EBFC0632}" srcId="{F58D3E5E-5720-4814-9518-7B833E661C03}" destId="{168C0F9E-A40E-42F8-A97A-E6D1D2794154}" srcOrd="2" destOrd="0" parTransId="{41732E38-1089-406B-AFDE-FE3191812907}" sibTransId="{D38B0752-FD14-4830-B9B2-A979E18E9046}"/>
    <dgm:cxn modelId="{17EF7F35-02B2-482C-8F52-480D15815B38}" srcId="{F58D3E5E-5720-4814-9518-7B833E661C03}" destId="{8374A907-CC58-47EC-99D6-0B85FBA7CDDD}" srcOrd="0" destOrd="0" parTransId="{7B70123B-6039-4D47-83F0-D09C7330DBBB}" sibTransId="{6739F2EF-3689-41FB-9C49-5F99DED51333}"/>
    <dgm:cxn modelId="{0C950D7F-F520-4303-8A4B-6AEA4C4AE5CE}" type="presOf" srcId="{EE1006F2-DA78-4198-9208-941E8007476C}" destId="{88923CA7-2056-4745-8D71-18A5BA79917B}" srcOrd="0" destOrd="0" presId="urn:microsoft.com/office/officeart/2005/8/layout/matrix2"/>
    <dgm:cxn modelId="{9D719691-C880-4553-BB37-EE9398516AA5}" srcId="{F58D3E5E-5720-4814-9518-7B833E661C03}" destId="{EE1006F2-DA78-4198-9208-941E8007476C}" srcOrd="1" destOrd="0" parTransId="{FAF49ACF-4F9F-4EDA-8C57-83A56BA1B933}" sibTransId="{5D0CBBBF-8525-4D96-8F31-305239FB1E60}"/>
    <dgm:cxn modelId="{D70957B2-C270-40C8-A459-7123E02913EA}" type="presOf" srcId="{F58D3E5E-5720-4814-9518-7B833E661C03}" destId="{828A09E2-4048-429A-8C3B-F4933C9A9FEE}" srcOrd="0" destOrd="0" presId="urn:microsoft.com/office/officeart/2005/8/layout/matrix2"/>
    <dgm:cxn modelId="{9EDB52B3-D50D-4FCC-A7BD-0A7E9C527976}" srcId="{F58D3E5E-5720-4814-9518-7B833E661C03}" destId="{51835430-58A0-4552-85B9-0E05E52604E6}" srcOrd="3" destOrd="0" parTransId="{C7EBC57C-8D30-43C0-A32A-546DA5A1CE22}" sibTransId="{1DCE55DA-AA22-49F0-AF46-70580577DF50}"/>
    <dgm:cxn modelId="{D391E5E0-43A3-4B6E-899E-2796E8AA9EF3}" type="presOf" srcId="{51835430-58A0-4552-85B9-0E05E52604E6}" destId="{7EC370C9-2377-4776-B2F1-EDE18775AD06}" srcOrd="0" destOrd="0" presId="urn:microsoft.com/office/officeart/2005/8/layout/matrix2"/>
    <dgm:cxn modelId="{33867D4C-AA6E-40C4-AB11-10DEEAD76E56}" type="presParOf" srcId="{828A09E2-4048-429A-8C3B-F4933C9A9FEE}" destId="{FCB27925-A32C-427E-A6DB-E53976F05C3D}" srcOrd="0" destOrd="0" presId="urn:microsoft.com/office/officeart/2005/8/layout/matrix2"/>
    <dgm:cxn modelId="{CE89C5A5-278D-4021-B622-27BDBA730351}" type="presParOf" srcId="{828A09E2-4048-429A-8C3B-F4933C9A9FEE}" destId="{38D88F39-8ED4-4E5D-BD6E-2D139A532A6D}" srcOrd="1" destOrd="0" presId="urn:microsoft.com/office/officeart/2005/8/layout/matrix2"/>
    <dgm:cxn modelId="{26896A36-2AA4-4C65-A279-2C1E4AA74BC9}" type="presParOf" srcId="{828A09E2-4048-429A-8C3B-F4933C9A9FEE}" destId="{88923CA7-2056-4745-8D71-18A5BA79917B}" srcOrd="2" destOrd="0" presId="urn:microsoft.com/office/officeart/2005/8/layout/matrix2"/>
    <dgm:cxn modelId="{93ACF95F-E50D-417C-99F3-3621307939F0}" type="presParOf" srcId="{828A09E2-4048-429A-8C3B-F4933C9A9FEE}" destId="{E7186D09-51B0-4EC0-A000-B0C6610847A7}" srcOrd="3" destOrd="0" presId="urn:microsoft.com/office/officeart/2005/8/layout/matrix2"/>
    <dgm:cxn modelId="{0A033713-0155-4F62-B607-5CC2B4F55399}" type="presParOf" srcId="{828A09E2-4048-429A-8C3B-F4933C9A9FEE}" destId="{7EC370C9-2377-4776-B2F1-EDE18775AD0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27925-A32C-427E-A6DB-E53976F05C3D}">
      <dsp:nvSpPr>
        <dsp:cNvPr id="0" name=""/>
        <dsp:cNvSpPr/>
      </dsp:nvSpPr>
      <dsp:spPr>
        <a:xfrm>
          <a:off x="204788" y="0"/>
          <a:ext cx="3895724" cy="389572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88F39-8ED4-4E5D-BD6E-2D139A532A6D}">
      <dsp:nvSpPr>
        <dsp:cNvPr id="0" name=""/>
        <dsp:cNvSpPr/>
      </dsp:nvSpPr>
      <dsp:spPr>
        <a:xfrm>
          <a:off x="458010" y="253222"/>
          <a:ext cx="1558289" cy="15582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Domain Knowledge</a:t>
          </a:r>
          <a:endParaRPr lang="ru-RU" sz="2000" kern="1200" dirty="0"/>
        </a:p>
      </dsp:txBody>
      <dsp:txXfrm>
        <a:off x="534079" y="329291"/>
        <a:ext cx="1406151" cy="1406151"/>
      </dsp:txXfrm>
    </dsp:sp>
    <dsp:sp modelId="{88923CA7-2056-4745-8D71-18A5BA79917B}">
      <dsp:nvSpPr>
        <dsp:cNvPr id="0" name=""/>
        <dsp:cNvSpPr/>
      </dsp:nvSpPr>
      <dsp:spPr>
        <a:xfrm>
          <a:off x="2289000" y="253222"/>
          <a:ext cx="1558289" cy="15582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Solution Knowledge</a:t>
          </a:r>
          <a:endParaRPr lang="ru-RU" sz="2000" kern="1200" dirty="0"/>
        </a:p>
      </dsp:txBody>
      <dsp:txXfrm>
        <a:off x="2365069" y="329291"/>
        <a:ext cx="1406151" cy="1406151"/>
      </dsp:txXfrm>
    </dsp:sp>
    <dsp:sp modelId="{E7186D09-51B0-4EC0-A000-B0C6610847A7}">
      <dsp:nvSpPr>
        <dsp:cNvPr id="0" name=""/>
        <dsp:cNvSpPr/>
      </dsp:nvSpPr>
      <dsp:spPr>
        <a:xfrm>
          <a:off x="458010" y="2084212"/>
          <a:ext cx="1558289" cy="15582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Hard Skills</a:t>
          </a:r>
          <a:endParaRPr lang="ru-RU" sz="2000" kern="1200" dirty="0"/>
        </a:p>
      </dsp:txBody>
      <dsp:txXfrm>
        <a:off x="534079" y="2160281"/>
        <a:ext cx="1406151" cy="1406151"/>
      </dsp:txXfrm>
    </dsp:sp>
    <dsp:sp modelId="{7EC370C9-2377-4776-B2F1-EDE18775AD06}">
      <dsp:nvSpPr>
        <dsp:cNvPr id="0" name=""/>
        <dsp:cNvSpPr/>
      </dsp:nvSpPr>
      <dsp:spPr>
        <a:xfrm>
          <a:off x="2289000" y="2084212"/>
          <a:ext cx="1558289" cy="15582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Soft Skills</a:t>
          </a:r>
          <a:endParaRPr lang="ru-RU" sz="2000" kern="1200" dirty="0"/>
        </a:p>
      </dsp:txBody>
      <dsp:txXfrm>
        <a:off x="2365069" y="2160281"/>
        <a:ext cx="1406151" cy="1406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E9BF7-95E4-A242-BA1D-05FDCF603BE6}" type="datetime1">
              <a:rPr lang="en-US" smtClean="0"/>
              <a:t>27-May-19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DC95D-4A3A-7D4E-AF7C-745F2732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45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DBCB1-0306-AD41-9452-11E7C08D5C04}" type="datetime1">
              <a:rPr lang="en-US" smtClean="0"/>
              <a:t>27-May-19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90029-A909-AD4E-9775-A0D64990A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Структура:</a:t>
            </a:r>
            <a:r>
              <a:rPr lang="ru-RU" baseline="0" dirty="0"/>
              <a:t> </a:t>
            </a:r>
            <a:r>
              <a:rPr lang="en-US" baseline="0" dirty="0"/>
              <a:t>timeline </a:t>
            </a:r>
            <a:r>
              <a:rPr lang="ru-RU" baseline="0" dirty="0"/>
              <a:t>по фазам проекта, левая вертикаль с упором на график стресса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66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Стандарты</a:t>
            </a:r>
            <a:r>
              <a:rPr lang="ru-RU" baseline="0" dirty="0"/>
              <a:t> в полном интсруктивном смысле выглядят вот так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2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</a:t>
            </a:r>
            <a:r>
              <a:rPr lang="ru-RU" baseline="0" dirty="0"/>
              <a:t> сами попробуем?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2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92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15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90029-A909-AD4E-9775-A0D64990AD2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42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8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5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6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4FABB-6DBE-47C4-B626-20167906F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1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90029-A909-AD4E-9775-A0D64990AD2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...</a:t>
            </a:r>
          </a:p>
          <a:p>
            <a:r>
              <a:rPr lang="ru-RU" dirty="0"/>
              <a:t>Перечислять</a:t>
            </a:r>
            <a:r>
              <a:rPr lang="ru-RU" baseline="0" dirty="0"/>
              <a:t> весь список я не успею, поверьте с остальными инсайтами не лучше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</a:t>
            </a:r>
            <a:r>
              <a:rPr lang="en-US" baseline="0" dirty="0"/>
              <a:t> to google in </a:t>
            </a:r>
            <a:r>
              <a:rPr lang="en-US" baseline="0" dirty="0" err="1"/>
              <a:t>youtube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5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Инструкция</a:t>
            </a:r>
            <a:r>
              <a:rPr lang="ru-RU" baseline="0" dirty="0"/>
              <a:t> к фарм препарату:</a:t>
            </a:r>
          </a:p>
          <a:p>
            <a:r>
              <a:rPr lang="ru-RU" baseline="0" dirty="0"/>
              <a:t>! как обнаружить и что делать при передозировке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делать и как не делать</a:t>
            </a:r>
            <a:r>
              <a:rPr lang="ru-RU" baseline="0" dirty="0"/>
              <a:t> </a:t>
            </a:r>
            <a:r>
              <a:rPr lang="en-US" baseline="0" dirty="0"/>
              <a:t>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...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Но</a:t>
            </a:r>
            <a:r>
              <a:rPr lang="ru-RU" baseline="0" dirty="0"/>
              <a:t> если убрали ! как обнаружить и что делать при передозировке</a:t>
            </a:r>
            <a:endParaRPr lang="en-US" dirty="0"/>
          </a:p>
          <a:p>
            <a:r>
              <a:rPr lang="ru-RU" dirty="0"/>
              <a:t>Изменится ли показатель смертности?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881" y="1417371"/>
            <a:ext cx="7450669" cy="744805"/>
          </a:xfrm>
          <a:prstGeom prst="rect">
            <a:avLst/>
          </a:prstGeom>
        </p:spPr>
        <p:txBody>
          <a:bodyPr lIns="68580" tIns="0" rIns="68580" bIns="3429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100" kern="0" cap="all" spc="-75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8067" y="2879524"/>
            <a:ext cx="2626059" cy="27776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27432" rIns="68580" bIns="3429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4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504826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286351" y="504825"/>
            <a:ext cx="141159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73088" y="571499"/>
            <a:ext cx="0" cy="34738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4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A9CB0"/>
              </a:gs>
              <a:gs pos="100000">
                <a:srgbClr val="2FC2D9"/>
              </a:gs>
            </a:gsLst>
            <a:lin ang="176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85000"/>
              </a:lnSpc>
            </a:pPr>
            <a:endParaRPr lang="en-US" sz="1400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26532" y="2398060"/>
            <a:ext cx="7574494" cy="21914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238103" y="-141032"/>
            <a:ext cx="9627732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079898"/>
            <a:ext cx="8339328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>
                <a:solidFill>
                  <a:schemeClr val="tx1"/>
                </a:solidFill>
              </a:defRPr>
            </a:lvl1pPr>
            <a:lvl2pPr marL="557213" indent="-214313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2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100" baseline="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4562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633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812727" y="863947"/>
            <a:ext cx="5518547" cy="1741290"/>
          </a:xfrm>
          <a:prstGeom prst="rect">
            <a:avLst/>
          </a:prstGeom>
        </p:spPr>
        <p:txBody>
          <a:bodyPr anchor="b"/>
          <a:lstStyle>
            <a:lvl1pPr defTabSz="482203">
              <a:lnSpc>
                <a:spcPct val="100000"/>
              </a:lnSpc>
              <a:spcBef>
                <a:spcPts val="506"/>
              </a:spcBef>
              <a:defRPr sz="675">
                <a:solidFill>
                  <a:srgbClr val="46454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7" y="2652118"/>
            <a:ext cx="5518547" cy="596057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128588">
              <a:buSzTx/>
              <a:buNone/>
            </a:lvl2pPr>
            <a:lvl3pPr marL="0" indent="257175">
              <a:buSzTx/>
              <a:buNone/>
            </a:lvl3pPr>
            <a:lvl4pPr marL="0" indent="385763">
              <a:buSzTx/>
              <a:buNone/>
            </a:lvl4pPr>
            <a:lvl5pPr marL="0" indent="51435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4739" y="4878958"/>
            <a:ext cx="187824" cy="1893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2709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18148" y="987552"/>
            <a:ext cx="1480576" cy="264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3"/>
            <a:ext cx="9144000" cy="697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5400" dir="54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08738" y="89634"/>
            <a:ext cx="6457956" cy="543650"/>
          </a:xfrm>
          <a:prstGeom prst="rect">
            <a:avLst/>
          </a:prstGeom>
        </p:spPr>
        <p:txBody>
          <a:bodyPr vert="horz" lIns="68580" tIns="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client name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667934" y="246350"/>
            <a:ext cx="0" cy="20574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9144000" y="707789"/>
            <a:ext cx="0" cy="419887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2"/>
          <p:cNvSpPr>
            <a:spLocks noGrp="1"/>
          </p:cNvSpPr>
          <p:nvPr>
            <p:ph sz="quarter" idx="10" hasCustomPrompt="1"/>
          </p:nvPr>
        </p:nvSpPr>
        <p:spPr>
          <a:xfrm>
            <a:off x="363537" y="1332310"/>
            <a:ext cx="3931920" cy="27432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None/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adipiscing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.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57299" y="152004"/>
            <a:ext cx="1236221" cy="406796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16966" y="987552"/>
            <a:ext cx="1480576" cy="264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9" name="Content Placeholder 22"/>
          <p:cNvSpPr>
            <a:spLocks noGrp="1"/>
          </p:cNvSpPr>
          <p:nvPr>
            <p:ph sz="quarter" idx="17" hasCustomPrompt="1"/>
          </p:nvPr>
        </p:nvSpPr>
        <p:spPr>
          <a:xfrm>
            <a:off x="4762355" y="1332310"/>
            <a:ext cx="3931920" cy="27432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28016" marR="0" indent="-128016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59763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886" y="1417375"/>
            <a:ext cx="7450669" cy="744805"/>
          </a:xfrm>
          <a:prstGeom prst="rect">
            <a:avLst/>
          </a:prstGeom>
        </p:spPr>
        <p:txBody>
          <a:bodyPr lIns="68576" tIns="0" rIns="68576" bIns="34289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100" kern="0" cap="all" spc="-75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58070" y="2879526"/>
            <a:ext cx="2670477" cy="281614"/>
          </a:xfrm>
          <a:prstGeom prst="rect">
            <a:avLst/>
          </a:prstGeom>
          <a:solidFill>
            <a:schemeClr val="accent2"/>
          </a:solidFill>
        </p:spPr>
        <p:txBody>
          <a:bodyPr wrap="none" lIns="68576" tIns="27431" rIns="68576" bIns="34289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400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342875" indent="0">
              <a:buFontTx/>
              <a:buNone/>
              <a:defRPr/>
            </a:lvl2pPr>
            <a:lvl3pPr marL="685749" indent="0">
              <a:buFontTx/>
              <a:buNone/>
              <a:defRPr/>
            </a:lvl3pPr>
            <a:lvl4pPr marL="1028624" indent="0">
              <a:buFontTx/>
              <a:buNone/>
              <a:defRPr/>
            </a:lvl4pPr>
            <a:lvl5pPr marL="137149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8"/>
            <a:ext cx="3649662" cy="279797"/>
          </a:xfrm>
          <a:prstGeom prst="rect">
            <a:avLst/>
          </a:prstGeom>
        </p:spPr>
        <p:txBody>
          <a:bodyPr lIns="68576" tIns="34289" rIns="68576" bIns="34289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504830"/>
            <a:ext cx="1243502" cy="458237"/>
          </a:xfrm>
          <a:prstGeom prst="rect">
            <a:avLst/>
          </a:prstGeom>
        </p:spPr>
        <p:txBody>
          <a:bodyPr vert="horz" lIns="68576" tIns="34289" rIns="68576" bIns="34289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286356" y="504829"/>
            <a:ext cx="1411591" cy="458881"/>
          </a:xfrm>
          <a:prstGeom prst="rect">
            <a:avLst/>
          </a:prstGeom>
        </p:spPr>
        <p:txBody>
          <a:bodyPr vert="horz" lIns="68576" tIns="34289" rIns="68576" bIns="34289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73088" y="571499"/>
            <a:ext cx="0" cy="34738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5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76" tIns="34289" rIns="68576" bIns="34289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Image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1556684"/>
            <a:ext cx="6910388" cy="595035"/>
          </a:xfrm>
          <a:prstGeom prst="rect">
            <a:avLst/>
          </a:prstGeom>
        </p:spPr>
        <p:txBody>
          <a:bodyPr lIns="68576" tIns="34289" rIns="68576" bIns="34289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15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4500">
                <a:latin typeface="Arial Black"/>
                <a:cs typeface="Arial Black"/>
              </a:defRPr>
            </a:lvl2pPr>
            <a:lvl3pPr>
              <a:defRPr sz="4500">
                <a:latin typeface="Arial Black"/>
                <a:cs typeface="Arial Black"/>
              </a:defRPr>
            </a:lvl3pPr>
            <a:lvl4pPr>
              <a:defRPr sz="4500">
                <a:latin typeface="Arial Black"/>
                <a:cs typeface="Arial Black"/>
              </a:defRPr>
            </a:lvl4pPr>
            <a:lvl5pPr>
              <a:defRPr sz="45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5" y="3340105"/>
            <a:ext cx="6488113" cy="288539"/>
          </a:xfrm>
          <a:prstGeom prst="rect">
            <a:avLst/>
          </a:prstGeom>
        </p:spPr>
        <p:txBody>
          <a:bodyPr lIns="68576" tIns="34289" rIns="68576" bIns="3428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8"/>
            <a:ext cx="3649662" cy="279797"/>
          </a:xfrm>
          <a:prstGeom prst="rect">
            <a:avLst/>
          </a:prstGeom>
        </p:spPr>
        <p:txBody>
          <a:bodyPr lIns="68576" tIns="34289" rIns="68576" bIns="34289">
            <a:normAutofit/>
          </a:bodyPr>
          <a:lstStyle>
            <a:lvl1pPr marL="0" indent="0">
              <a:buNone/>
              <a:defRPr sz="1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27880" y="504830"/>
            <a:ext cx="1243502" cy="458237"/>
          </a:xfrm>
          <a:prstGeom prst="rect">
            <a:avLst/>
          </a:prstGeom>
        </p:spPr>
        <p:txBody>
          <a:bodyPr vert="horz" lIns="68576" tIns="34289" rIns="68576" bIns="34289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2722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and 2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987552"/>
            <a:ext cx="1862368" cy="264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76" tIns="54861" rIns="68576" bIns="54861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00" cap="all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Subtitle to go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9144000" y="707791"/>
            <a:ext cx="0" cy="419887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2"/>
          <p:cNvSpPr>
            <a:spLocks noGrp="1"/>
          </p:cNvSpPr>
          <p:nvPr>
            <p:ph sz="quarter" idx="10" hasCustomPrompt="1"/>
          </p:nvPr>
        </p:nvSpPr>
        <p:spPr>
          <a:xfrm>
            <a:off x="304800" y="1332312"/>
            <a:ext cx="8493760" cy="1085770"/>
          </a:xfrm>
          <a:prstGeom prst="rect">
            <a:avLst/>
          </a:prstGeom>
        </p:spPr>
        <p:txBody>
          <a:bodyPr lIns="68576" tIns="34289" rIns="68576" bIns="34289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None/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adipiscing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.</a:t>
            </a:r>
            <a:endParaRPr lang="en-US" dirty="0"/>
          </a:p>
        </p:txBody>
      </p:sp>
      <p:sp>
        <p:nvSpPr>
          <p:cNvPr id="19" name="Content Placeholder 22"/>
          <p:cNvSpPr>
            <a:spLocks noGrp="1"/>
          </p:cNvSpPr>
          <p:nvPr>
            <p:ph sz="quarter" idx="17" hasCustomPrompt="1"/>
          </p:nvPr>
        </p:nvSpPr>
        <p:spPr>
          <a:xfrm>
            <a:off x="304800" y="3017520"/>
            <a:ext cx="8488758" cy="1515190"/>
          </a:xfrm>
          <a:prstGeom prst="rect">
            <a:avLst/>
          </a:prstGeom>
        </p:spPr>
        <p:txBody>
          <a:bodyPr lIns="68576" tIns="34289" rIns="68576" bIns="34289">
            <a:noAutofit/>
          </a:bodyPr>
          <a:lstStyle>
            <a:lvl1pPr marL="128007" marR="0" indent="-128007" algn="l" defTabSz="34287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2602992"/>
            <a:ext cx="1862368" cy="264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76" tIns="54861" rIns="68576" bIns="54861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00" cap="all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Subtitle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4219217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 flipV="1">
            <a:off x="4616828" y="2805211"/>
            <a:ext cx="18675" cy="205067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0" y="2800350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03835" y="2092230"/>
            <a:ext cx="2640330" cy="63864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98016" y="2092230"/>
            <a:ext cx="2640330" cy="63864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2925" y="2092230"/>
            <a:ext cx="2640330" cy="63864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374114" y="4160454"/>
            <a:ext cx="2640330" cy="63864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08256" y="4160454"/>
            <a:ext cx="2640330" cy="63864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4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1175672" y="882572"/>
            <a:ext cx="696663" cy="696663"/>
          </a:xfrm>
          <a:prstGeom prst="ellipse">
            <a:avLst/>
          </a:prstGeom>
        </p:spPr>
        <p:txBody>
          <a:bodyPr vert="horz"/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4229660" y="882572"/>
            <a:ext cx="696663" cy="696663"/>
          </a:xfrm>
          <a:prstGeom prst="ellipse">
            <a:avLst/>
          </a:prstGeom>
        </p:spPr>
        <p:txBody>
          <a:bodyPr vert="horz"/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6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7300751" y="882572"/>
            <a:ext cx="696663" cy="696663"/>
          </a:xfrm>
          <a:prstGeom prst="ellipse">
            <a:avLst/>
          </a:prstGeom>
        </p:spPr>
        <p:txBody>
          <a:bodyPr vert="horz"/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280094" y="2948417"/>
            <a:ext cx="696663" cy="696663"/>
          </a:xfrm>
          <a:prstGeom prst="ellipse">
            <a:avLst/>
          </a:prstGeom>
        </p:spPr>
        <p:txBody>
          <a:bodyPr vert="horz"/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2345951" y="2948417"/>
            <a:ext cx="696663" cy="696663"/>
          </a:xfrm>
          <a:prstGeom prst="ellipse">
            <a:avLst/>
          </a:prstGeom>
        </p:spPr>
        <p:txBody>
          <a:bodyPr vert="horz"/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427187" y="1701373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3528789" y="1701373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6531434" y="1701373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5531608" y="3761314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1597466" y="3761314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V="1">
            <a:off x="6133630" y="667931"/>
            <a:ext cx="0" cy="212607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V="1">
            <a:off x="3024670" y="667931"/>
            <a:ext cx="0" cy="212607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3632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 4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1605312"/>
            <a:ext cx="5638800" cy="24514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35248" y="1434166"/>
            <a:ext cx="3136035" cy="27505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84947" y="888574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5830394" y="888574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5836408" y="2771302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286826" y="1942672"/>
            <a:ext cx="2193637" cy="27620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ctr">
              <a:buNone/>
              <a:defRPr sz="120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400">
                <a:latin typeface="Arial Black"/>
                <a:cs typeface="Arial Black"/>
              </a:defRPr>
            </a:lvl2pPr>
            <a:lvl3pPr marL="914333" indent="0">
              <a:buNone/>
              <a:defRPr sz="1400">
                <a:latin typeface="Arial Black"/>
                <a:cs typeface="Arial Black"/>
              </a:defRPr>
            </a:lvl3pPr>
            <a:lvl4pPr marL="1371498" indent="0">
              <a:buNone/>
              <a:defRPr sz="1400">
                <a:latin typeface="Arial Black"/>
                <a:cs typeface="Arial Black"/>
              </a:defRPr>
            </a:lvl4pPr>
            <a:lvl5pPr marL="1828664" indent="0">
              <a:buNone/>
              <a:defRPr sz="14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5645950" y="667928"/>
            <a:ext cx="0" cy="4188552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835248" y="1212990"/>
            <a:ext cx="3136035" cy="250050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0" cap="all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5835248" y="1921138"/>
            <a:ext cx="3136035" cy="27505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5835248" y="1710121"/>
            <a:ext cx="3136035" cy="2500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cap="all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835248" y="2401492"/>
            <a:ext cx="3136035" cy="27505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5835248" y="2198037"/>
            <a:ext cx="3136035" cy="2500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cap="all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34" name="Chart Placeholder 33"/>
          <p:cNvSpPr>
            <a:spLocks noGrp="1"/>
          </p:cNvSpPr>
          <p:nvPr>
            <p:ph type="chart" sz="quarter" idx="34"/>
          </p:nvPr>
        </p:nvSpPr>
        <p:spPr>
          <a:xfrm>
            <a:off x="5832479" y="3156859"/>
            <a:ext cx="3138805" cy="15783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Chart Placeholder 33"/>
          <p:cNvSpPr>
            <a:spLocks noGrp="1"/>
          </p:cNvSpPr>
          <p:nvPr>
            <p:ph type="chart" sz="quarter" idx="35"/>
          </p:nvPr>
        </p:nvSpPr>
        <p:spPr>
          <a:xfrm>
            <a:off x="264799" y="2346961"/>
            <a:ext cx="5241925" cy="23571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298044" y="1212990"/>
            <a:ext cx="5178196" cy="25005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cap="all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>
          <a:xfrm flipH="1" flipV="1">
            <a:off x="5647524" y="2718379"/>
            <a:ext cx="3496476" cy="4502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40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80" tIns="34290" rIns="68580" bIns="3429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Image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1556683"/>
            <a:ext cx="6910388" cy="59503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15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4500">
                <a:latin typeface="Arial Black"/>
                <a:cs typeface="Arial Black"/>
              </a:defRPr>
            </a:lvl2pPr>
            <a:lvl3pPr>
              <a:defRPr sz="4500">
                <a:latin typeface="Arial Black"/>
                <a:cs typeface="Arial Black"/>
              </a:defRPr>
            </a:lvl3pPr>
            <a:lvl4pPr>
              <a:defRPr sz="4500">
                <a:latin typeface="Arial Black"/>
                <a:cs typeface="Arial Black"/>
              </a:defRPr>
            </a:lvl4pPr>
            <a:lvl5pPr>
              <a:defRPr sz="45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" y="3340101"/>
            <a:ext cx="6488113" cy="28469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399" y="4094614"/>
            <a:ext cx="3649662" cy="279797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27880" y="504826"/>
            <a:ext cx="1243502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25474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079898"/>
            <a:ext cx="8339328" cy="3383280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>
            <a:lvl1pPr marL="130293" marR="0" indent="-130293" algn="l" defTabSz="34287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>
                <a:solidFill>
                  <a:schemeClr val="tx1"/>
                </a:solidFill>
              </a:defRPr>
            </a:lvl1pPr>
            <a:lvl2pPr marL="557171" indent="-214298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2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100" baseline="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7990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1058731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68733" y="2348938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3691105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312831" y="1058731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324376" y="2348938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312831" y="3691105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68462" y="1058731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280007" y="2348938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6268462" y="3691105"/>
            <a:ext cx="2563812" cy="88744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00924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baseline="0"/>
            </a:lvl1pPr>
          </a:lstStyle>
          <a:p>
            <a:endParaRPr lang="en-US" dirty="0"/>
          </a:p>
          <a:p>
            <a:r>
              <a:rPr lang="en-US" dirty="0"/>
              <a:t>Background Image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1825" y="1556688"/>
            <a:ext cx="6910388" cy="5257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31831" y="3340102"/>
            <a:ext cx="6488113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1825" y="4094614"/>
            <a:ext cx="3649662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7880" y="378621"/>
            <a:ext cx="1243502" cy="343678"/>
          </a:xfrm>
          <a:prstGeom prst="rect">
            <a:avLst/>
          </a:prstGeom>
        </p:spPr>
        <p:txBody>
          <a:bodyPr vert="horz" lIns="68576" tIns="34289" rIns="68576" bIns="34289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92406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orizont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06400" y="1097279"/>
            <a:ext cx="2249412" cy="52832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cap="all" baseline="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Client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Logo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3001963" y="1097599"/>
            <a:ext cx="5588000" cy="52800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257156" indent="-257156"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lang="en-US" sz="1200" smtClean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non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406400" y="1828799"/>
            <a:ext cx="2249412" cy="52832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cap="all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Client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Logo Here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3001963" y="1829119"/>
            <a:ext cx="5588000" cy="52800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257156" indent="-257156"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lang="en-US" sz="1200" smtClean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non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06400" y="2550161"/>
            <a:ext cx="2249412" cy="52832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cap="all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Client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Logo Here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3001963" y="2550481"/>
            <a:ext cx="5588000" cy="52800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257156" indent="-257156"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lang="en-US" sz="1200" smtClean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non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 flipH="1" flipV="1">
            <a:off x="2794000" y="670564"/>
            <a:ext cx="30480" cy="4165598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06400" y="3302000"/>
            <a:ext cx="2249412" cy="52832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cap="all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Client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Logo Here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3001963" y="3302320"/>
            <a:ext cx="5588000" cy="52800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257156" indent="-257156"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lang="en-US" sz="1200" smtClean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non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406400" y="4013201"/>
            <a:ext cx="2249412" cy="52832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cap="all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Client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Logo Here</a:t>
            </a: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3001963" y="4013521"/>
            <a:ext cx="5588000" cy="52800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257156" indent="-257156"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lang="en-US" sz="1200" smtClean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non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29438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3048000" y="672208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6096000" y="664511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0" y="2784332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2" y="1487023"/>
            <a:ext cx="2661921" cy="1172882"/>
          </a:xfrm>
          <a:prstGeom prst="rect">
            <a:avLst/>
          </a:prstGeom>
        </p:spPr>
        <p:txBody>
          <a:bodyPr vert="horz"/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51204" y="1476452"/>
            <a:ext cx="2641601" cy="1184957"/>
          </a:xfrm>
          <a:prstGeom prst="rect">
            <a:avLst/>
          </a:prstGeom>
        </p:spPr>
        <p:txBody>
          <a:bodyPr vert="horz"/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02" y="1476452"/>
            <a:ext cx="2600960" cy="1184957"/>
          </a:xfrm>
          <a:prstGeom prst="rect">
            <a:avLst/>
          </a:prstGeom>
        </p:spPr>
        <p:txBody>
          <a:bodyPr vert="horz"/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2" y="3588258"/>
            <a:ext cx="2661921" cy="11267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51204" y="3598826"/>
            <a:ext cx="2641601" cy="11147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339840" y="3609400"/>
            <a:ext cx="2611120" cy="11026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1200">
                <a:solidFill>
                  <a:schemeClr val="tx1"/>
                </a:solidFill>
              </a:defRPr>
            </a:lvl1pPr>
            <a:lvl2pPr marL="457166" indent="0">
              <a:buNone/>
              <a:defRPr sz="1200"/>
            </a:lvl2pPr>
            <a:lvl3pPr marL="914333" indent="0">
              <a:buNone/>
              <a:defRPr sz="1200"/>
            </a:lvl3pPr>
            <a:lvl4pPr marL="1371498" indent="0">
              <a:buNone/>
              <a:defRPr sz="1200"/>
            </a:lvl4pPr>
            <a:lvl5pPr marL="1828664" indent="0">
              <a:buNone/>
              <a:defRPr sz="12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6" hasCustomPrompt="1"/>
          </p:nvPr>
        </p:nvSpPr>
        <p:spPr>
          <a:xfrm>
            <a:off x="631207" y="902100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37" hasCustomPrompt="1"/>
          </p:nvPr>
        </p:nvSpPr>
        <p:spPr>
          <a:xfrm>
            <a:off x="3703394" y="902101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38" hasCustomPrompt="1"/>
          </p:nvPr>
        </p:nvSpPr>
        <p:spPr>
          <a:xfrm>
            <a:off x="6727208" y="902100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9" hasCustomPrompt="1"/>
          </p:nvPr>
        </p:nvSpPr>
        <p:spPr>
          <a:xfrm>
            <a:off x="631207" y="3015743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40" hasCustomPrompt="1"/>
          </p:nvPr>
        </p:nvSpPr>
        <p:spPr>
          <a:xfrm>
            <a:off x="3703394" y="3015743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41" hasCustomPrompt="1"/>
          </p:nvPr>
        </p:nvSpPr>
        <p:spPr>
          <a:xfrm>
            <a:off x="6727208" y="3015743"/>
            <a:ext cx="1855145" cy="45952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/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Text or Logo Here</a:t>
            </a:r>
          </a:p>
        </p:txBody>
      </p:sp>
    </p:spTree>
    <p:extLst>
      <p:ext uri="{BB962C8B-B14F-4D97-AF65-F5344CB8AC3E}">
        <p14:creationId xmlns:p14="http://schemas.microsoft.com/office/powerpoint/2010/main" val="292731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94640" y="922196"/>
            <a:ext cx="7630779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94640" y="1711877"/>
            <a:ext cx="7630779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94640" y="2501557"/>
            <a:ext cx="7630779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994640" y="3291237"/>
            <a:ext cx="7630779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1005224" y="4080916"/>
            <a:ext cx="7630779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03483" y="846138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03483" y="1631950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3483" y="2417763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03483" y="3203575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03483" y="3989388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90330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03200" y="922196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03200" y="1711877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03200" y="2501557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903200" y="3291237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913784" y="4080916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56646" y="846137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56646" y="1631949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56646" y="2417762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56646" y="3203574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56646" y="3989387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5394629" y="925375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23" hasCustomPrompt="1"/>
          </p:nvPr>
        </p:nvSpPr>
        <p:spPr>
          <a:xfrm>
            <a:off x="5394629" y="1715055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0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5394629" y="2504735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5394629" y="3294416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26" hasCustomPrompt="1"/>
          </p:nvPr>
        </p:nvSpPr>
        <p:spPr>
          <a:xfrm>
            <a:off x="5405213" y="4084094"/>
            <a:ext cx="3353133" cy="369888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smtClean="0"/>
            </a:lvl1pPr>
            <a:lvl2pPr marL="342875" indent="0">
              <a:buNone/>
              <a:defRPr sz="1400">
                <a:solidFill>
                  <a:schemeClr val="tx1"/>
                </a:solidFill>
              </a:defRPr>
            </a:lvl2pPr>
            <a:lvl3pPr marL="685749" indent="0">
              <a:buNone/>
              <a:defRPr sz="1400">
                <a:solidFill>
                  <a:schemeClr val="tx1"/>
                </a:solidFill>
              </a:defRPr>
            </a:lvl3pPr>
            <a:lvl4pPr marL="1028624" indent="0">
              <a:buNone/>
              <a:defRPr sz="1400">
                <a:solidFill>
                  <a:schemeClr val="tx1"/>
                </a:solidFill>
              </a:defRPr>
            </a:lvl4pPr>
            <a:lvl5pPr marL="1371498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748076" y="849315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748076" y="1635128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48076" y="2420940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4748076" y="3206753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4748076" y="3992565"/>
            <a:ext cx="539496" cy="539496"/>
          </a:xfrm>
          <a:prstGeom prst="ellipse">
            <a:avLst/>
          </a:prstGeom>
          <a:solidFill>
            <a:srgbClr val="39C2D7"/>
          </a:solidFill>
        </p:spPr>
        <p:txBody>
          <a:bodyPr vert="horz" lIns="0" rIns="0"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0512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5" y="704277"/>
            <a:ext cx="3059113" cy="392545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3050314" y="704277"/>
            <a:ext cx="3059113" cy="392545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084892" y="704277"/>
            <a:ext cx="3059113" cy="392545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3048000" y="669642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6096000" y="669642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72738" y="1186277"/>
            <a:ext cx="1691266" cy="39836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3740367" y="1186277"/>
            <a:ext cx="1691266" cy="39836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6807992" y="1186277"/>
            <a:ext cx="1691266" cy="39836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Client Logo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0" y="1674090"/>
            <a:ext cx="9144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52"/>
          <p:cNvSpPr>
            <a:spLocks noGrp="1"/>
          </p:cNvSpPr>
          <p:nvPr>
            <p:ph type="body" sz="quarter" idx="24"/>
          </p:nvPr>
        </p:nvSpPr>
        <p:spPr>
          <a:xfrm>
            <a:off x="161636" y="1835729"/>
            <a:ext cx="2759364" cy="2839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5" name="Text Placeholder 52"/>
          <p:cNvSpPr>
            <a:spLocks noGrp="1"/>
          </p:cNvSpPr>
          <p:nvPr>
            <p:ph type="body" sz="quarter" idx="25"/>
          </p:nvPr>
        </p:nvSpPr>
        <p:spPr>
          <a:xfrm>
            <a:off x="3223491" y="1861127"/>
            <a:ext cx="2759364" cy="2839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52"/>
          <p:cNvSpPr>
            <a:spLocks noGrp="1"/>
          </p:cNvSpPr>
          <p:nvPr>
            <p:ph type="body" sz="quarter" idx="26"/>
          </p:nvPr>
        </p:nvSpPr>
        <p:spPr>
          <a:xfrm>
            <a:off x="6248400" y="1861127"/>
            <a:ext cx="2759364" cy="2839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03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28467" y="841852"/>
            <a:ext cx="2781012" cy="39254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3178776" y="841852"/>
            <a:ext cx="2781012" cy="392546"/>
          </a:xfrm>
          <a:prstGeom prst="rect">
            <a:avLst/>
          </a:prstGeom>
          <a:solidFill>
            <a:schemeClr val="accent4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213354" y="841852"/>
            <a:ext cx="2781012" cy="392546"/>
          </a:xfrm>
          <a:prstGeom prst="rect">
            <a:avLst/>
          </a:prstGeom>
          <a:solidFill>
            <a:schemeClr val="accent6"/>
          </a:solidFill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3048000" y="669642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6096000" y="669642"/>
            <a:ext cx="0" cy="418234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33" anchor="ctr" anchorCtr="0">
            <a:no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181965" y="3728358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24"/>
          </p:nvPr>
        </p:nvSpPr>
        <p:spPr>
          <a:xfrm>
            <a:off x="161636" y="1344087"/>
            <a:ext cx="2759364" cy="16679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>
            <a:off x="1135167" y="3739648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30" hasCustomPrompt="1"/>
          </p:nvPr>
        </p:nvSpPr>
        <p:spPr>
          <a:xfrm>
            <a:off x="193255" y="4106534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>
            <a:off x="1146457" y="4117824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36" hasCustomPrompt="1"/>
          </p:nvPr>
        </p:nvSpPr>
        <p:spPr>
          <a:xfrm>
            <a:off x="190434" y="4470599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9" hasCustomPrompt="1"/>
          </p:nvPr>
        </p:nvSpPr>
        <p:spPr>
          <a:xfrm>
            <a:off x="1143636" y="4481889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42" hasCustomPrompt="1"/>
          </p:nvPr>
        </p:nvSpPr>
        <p:spPr>
          <a:xfrm>
            <a:off x="2077786" y="3736827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43" hasCustomPrompt="1"/>
          </p:nvPr>
        </p:nvSpPr>
        <p:spPr>
          <a:xfrm>
            <a:off x="2089076" y="4115003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44" hasCustomPrompt="1"/>
          </p:nvPr>
        </p:nvSpPr>
        <p:spPr>
          <a:xfrm>
            <a:off x="2086255" y="4479068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5" hasCustomPrompt="1"/>
          </p:nvPr>
        </p:nvSpPr>
        <p:spPr>
          <a:xfrm>
            <a:off x="190502" y="3128433"/>
            <a:ext cx="2719917" cy="448733"/>
          </a:xfrm>
        </p:spPr>
        <p:txBody>
          <a:bodyPr>
            <a:normAutofit/>
          </a:bodyPr>
          <a:lstStyle>
            <a:lvl1pPr>
              <a:defRPr sz="1200" cap="all" baseline="0">
                <a:latin typeface="Arial Black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46" hasCustomPrompt="1"/>
          </p:nvPr>
        </p:nvSpPr>
        <p:spPr>
          <a:xfrm>
            <a:off x="3213028" y="373259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6" name="Text Placeholder 52"/>
          <p:cNvSpPr>
            <a:spLocks noGrp="1"/>
          </p:cNvSpPr>
          <p:nvPr>
            <p:ph type="body" sz="quarter" idx="47"/>
          </p:nvPr>
        </p:nvSpPr>
        <p:spPr>
          <a:xfrm>
            <a:off x="3192699" y="1348325"/>
            <a:ext cx="2759364" cy="16679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48" hasCustomPrompt="1"/>
          </p:nvPr>
        </p:nvSpPr>
        <p:spPr>
          <a:xfrm>
            <a:off x="4166230" y="374388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49" hasCustomPrompt="1"/>
          </p:nvPr>
        </p:nvSpPr>
        <p:spPr>
          <a:xfrm>
            <a:off x="3224318" y="4110772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50" hasCustomPrompt="1"/>
          </p:nvPr>
        </p:nvSpPr>
        <p:spPr>
          <a:xfrm>
            <a:off x="4177520" y="4122062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3221497" y="4474837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52" hasCustomPrompt="1"/>
          </p:nvPr>
        </p:nvSpPr>
        <p:spPr>
          <a:xfrm>
            <a:off x="4174699" y="4486127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53" hasCustomPrompt="1"/>
          </p:nvPr>
        </p:nvSpPr>
        <p:spPr>
          <a:xfrm>
            <a:off x="5108849" y="3741065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54" hasCustomPrompt="1"/>
          </p:nvPr>
        </p:nvSpPr>
        <p:spPr>
          <a:xfrm>
            <a:off x="5120139" y="4119241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55" hasCustomPrompt="1"/>
          </p:nvPr>
        </p:nvSpPr>
        <p:spPr>
          <a:xfrm>
            <a:off x="5117318" y="448330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56" hasCustomPrompt="1"/>
          </p:nvPr>
        </p:nvSpPr>
        <p:spPr>
          <a:xfrm>
            <a:off x="3221564" y="3132671"/>
            <a:ext cx="2719917" cy="448733"/>
          </a:xfrm>
        </p:spPr>
        <p:txBody>
          <a:bodyPr>
            <a:normAutofit/>
          </a:bodyPr>
          <a:lstStyle>
            <a:lvl1pPr>
              <a:defRPr sz="1200" cap="all" baseline="0">
                <a:latin typeface="Arial Black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57" hasCustomPrompt="1"/>
          </p:nvPr>
        </p:nvSpPr>
        <p:spPr>
          <a:xfrm>
            <a:off x="6229278" y="373259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8" name="Text Placeholder 52"/>
          <p:cNvSpPr>
            <a:spLocks noGrp="1"/>
          </p:cNvSpPr>
          <p:nvPr>
            <p:ph type="body" sz="quarter" idx="58"/>
          </p:nvPr>
        </p:nvSpPr>
        <p:spPr>
          <a:xfrm>
            <a:off x="6208949" y="1348325"/>
            <a:ext cx="2759364" cy="16679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59" hasCustomPrompt="1"/>
          </p:nvPr>
        </p:nvSpPr>
        <p:spPr>
          <a:xfrm>
            <a:off x="7182480" y="374388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60" hasCustomPrompt="1"/>
          </p:nvPr>
        </p:nvSpPr>
        <p:spPr>
          <a:xfrm>
            <a:off x="6240568" y="4110772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61" hasCustomPrompt="1"/>
          </p:nvPr>
        </p:nvSpPr>
        <p:spPr>
          <a:xfrm>
            <a:off x="7193770" y="4122062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62" hasCustomPrompt="1"/>
          </p:nvPr>
        </p:nvSpPr>
        <p:spPr>
          <a:xfrm>
            <a:off x="6237747" y="4474837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63" hasCustomPrompt="1"/>
          </p:nvPr>
        </p:nvSpPr>
        <p:spPr>
          <a:xfrm>
            <a:off x="7190949" y="4486127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64" hasCustomPrompt="1"/>
          </p:nvPr>
        </p:nvSpPr>
        <p:spPr>
          <a:xfrm>
            <a:off x="8125099" y="3741065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65" hasCustomPrompt="1"/>
          </p:nvPr>
        </p:nvSpPr>
        <p:spPr>
          <a:xfrm>
            <a:off x="8136389" y="4119241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66" hasCustomPrompt="1"/>
          </p:nvPr>
        </p:nvSpPr>
        <p:spPr>
          <a:xfrm>
            <a:off x="8133568" y="4483306"/>
            <a:ext cx="788988" cy="22486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idx="67" hasCustomPrompt="1"/>
          </p:nvPr>
        </p:nvSpPr>
        <p:spPr>
          <a:xfrm>
            <a:off x="6237815" y="3132671"/>
            <a:ext cx="2719917" cy="448733"/>
          </a:xfrm>
        </p:spPr>
        <p:txBody>
          <a:bodyPr>
            <a:normAutofit/>
          </a:bodyPr>
          <a:lstStyle>
            <a:lvl1pPr>
              <a:defRPr sz="1200" cap="all" baseline="0">
                <a:latin typeface="Arial Black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20324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o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2278306" y="704273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4556608" y="704273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834910" y="704273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4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11545" y="2669310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2289850" y="2669310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4568152" y="2669310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6846454" y="2669310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" y="704273"/>
            <a:ext cx="2309090" cy="381000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304465" y="711200"/>
            <a:ext cx="0" cy="4148667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560709" y="711200"/>
            <a:ext cx="0" cy="4148667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842436" y="699653"/>
            <a:ext cx="0" cy="4148667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0711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980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lock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670470"/>
            <a:ext cx="2286000" cy="13978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297546" y="670470"/>
            <a:ext cx="2286000" cy="13978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66194" y="670470"/>
            <a:ext cx="2286000" cy="13978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3468588"/>
            <a:ext cx="2286000" cy="13807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80194" y="3468588"/>
            <a:ext cx="2286000" cy="13807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66194" y="3468588"/>
            <a:ext cx="2286000" cy="13807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297546" y="2080669"/>
            <a:ext cx="22860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80194" y="2080669"/>
            <a:ext cx="2286000" cy="1371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082800"/>
            <a:ext cx="2286000" cy="1381760"/>
          </a:xfrm>
          <a:solidFill>
            <a:schemeClr val="accent6"/>
          </a:solidFill>
        </p:spPr>
        <p:txBody>
          <a:bodyPr anchor="ctr" anchorCtr="0">
            <a:normAutofit/>
          </a:bodyPr>
          <a:lstStyle>
            <a:lvl1pPr algn="ctr">
              <a:defRPr sz="1400" cap="all" baseline="0">
                <a:solidFill>
                  <a:schemeClr val="bg1"/>
                </a:solidFill>
                <a:latin typeface="Arial Black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4576763" y="691516"/>
            <a:ext cx="2286000" cy="138176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algn="ctr">
              <a:defRPr sz="1400" cap="all" baseline="0">
                <a:solidFill>
                  <a:schemeClr val="bg1"/>
                </a:solidFill>
                <a:latin typeface="Arial Black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284413" y="3469322"/>
            <a:ext cx="2286000" cy="1380744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algn="ctr">
              <a:defRPr sz="1400" cap="all" baseline="0">
                <a:solidFill>
                  <a:schemeClr val="bg1"/>
                </a:solidFill>
                <a:latin typeface="Arial Black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0" y="2077405"/>
            <a:ext cx="2286000" cy="1381760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algn="ctr">
              <a:defRPr sz="1400" cap="all" baseline="0">
                <a:solidFill>
                  <a:schemeClr val="bg1"/>
                </a:solidFill>
                <a:latin typeface="Arial Black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43010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try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998049" y="711200"/>
            <a:ext cx="0" cy="4148667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3220854"/>
            <a:ext cx="6000750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22250" y="877889"/>
            <a:ext cx="5619750" cy="2132482"/>
          </a:xfrm>
        </p:spPr>
        <p:txBody>
          <a:bodyPr numCol="2"/>
          <a:lstStyle>
            <a:lvl2pPr marL="228582" marR="0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lvl2pPr>
          </a:lstStyle>
          <a:p>
            <a:pPr lvl="1"/>
            <a:r>
              <a:rPr lang="en-US" dirty="0"/>
              <a:t>Bulleted List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1"/>
            <a:endParaRPr lang="en-US" dirty="0"/>
          </a:p>
          <a:p>
            <a:pPr lvl="4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159502" y="868367"/>
            <a:ext cx="2814638" cy="3760081"/>
          </a:xfrm>
        </p:spPr>
        <p:txBody>
          <a:bodyPr/>
          <a:lstStyle>
            <a:lvl1pPr marL="0" indent="0">
              <a:buFont typeface="Arial"/>
              <a:buNone/>
              <a:defRPr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79917" y="3394791"/>
            <a:ext cx="2635250" cy="24822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/>
              <a:t>Clients we serve in this area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197604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>
            <a:off x="1334775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42" hasCustomPrompt="1"/>
          </p:nvPr>
        </p:nvSpPr>
        <p:spPr>
          <a:xfrm>
            <a:off x="2471946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46" hasCustomPrompt="1"/>
          </p:nvPr>
        </p:nvSpPr>
        <p:spPr>
          <a:xfrm>
            <a:off x="3609117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48" hasCustomPrompt="1"/>
          </p:nvPr>
        </p:nvSpPr>
        <p:spPr>
          <a:xfrm>
            <a:off x="4746289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49" hasCustomPrompt="1"/>
          </p:nvPr>
        </p:nvSpPr>
        <p:spPr>
          <a:xfrm>
            <a:off x="208899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50" hasCustomPrompt="1"/>
          </p:nvPr>
        </p:nvSpPr>
        <p:spPr>
          <a:xfrm>
            <a:off x="1346070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2483241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52" hasCustomPrompt="1"/>
          </p:nvPr>
        </p:nvSpPr>
        <p:spPr>
          <a:xfrm>
            <a:off x="3620412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53" hasCustomPrompt="1"/>
          </p:nvPr>
        </p:nvSpPr>
        <p:spPr>
          <a:xfrm>
            <a:off x="4757584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3396014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try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998049" y="711200"/>
            <a:ext cx="0" cy="4148667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3220854"/>
            <a:ext cx="6000750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177138" y="896706"/>
            <a:ext cx="2769306" cy="3712927"/>
          </a:xfrm>
        </p:spPr>
        <p:txBody>
          <a:bodyPr numCol="1"/>
          <a:lstStyle>
            <a:lvl2pPr marL="228582" marR="0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lvl2pPr>
          </a:lstStyle>
          <a:p>
            <a:pPr lvl="1"/>
            <a:r>
              <a:rPr lang="en-US" dirty="0"/>
              <a:t>Bulleted List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1"/>
            <a:endParaRPr lang="en-US" dirty="0"/>
          </a:p>
          <a:p>
            <a:pPr lvl="4"/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79917" y="3394791"/>
            <a:ext cx="2635250" cy="24822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/>
              <a:t>Clients we serve in this area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197604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>
            <a:off x="1334775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42" hasCustomPrompt="1"/>
          </p:nvPr>
        </p:nvSpPr>
        <p:spPr>
          <a:xfrm>
            <a:off x="2471946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46" hasCustomPrompt="1"/>
          </p:nvPr>
        </p:nvSpPr>
        <p:spPr>
          <a:xfrm>
            <a:off x="3609117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48" hasCustomPrompt="1"/>
          </p:nvPr>
        </p:nvSpPr>
        <p:spPr>
          <a:xfrm>
            <a:off x="4746289" y="384079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49" hasCustomPrompt="1"/>
          </p:nvPr>
        </p:nvSpPr>
        <p:spPr>
          <a:xfrm>
            <a:off x="208899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50" hasCustomPrompt="1"/>
          </p:nvPr>
        </p:nvSpPr>
        <p:spPr>
          <a:xfrm>
            <a:off x="1346070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2483241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52" hasCustomPrompt="1"/>
          </p:nvPr>
        </p:nvSpPr>
        <p:spPr>
          <a:xfrm>
            <a:off x="3620412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53" hasCustomPrompt="1"/>
          </p:nvPr>
        </p:nvSpPr>
        <p:spPr>
          <a:xfrm>
            <a:off x="4757584" y="4275409"/>
            <a:ext cx="100584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0" name="Content Placeholder 9"/>
          <p:cNvSpPr>
            <a:spLocks noGrp="1"/>
          </p:cNvSpPr>
          <p:nvPr>
            <p:ph sz="quarter" idx="54" hasCustomPrompt="1"/>
          </p:nvPr>
        </p:nvSpPr>
        <p:spPr>
          <a:xfrm>
            <a:off x="189919" y="845384"/>
            <a:ext cx="1016005" cy="24822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/>
              <a:t>Key facts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57" hasCustomPrompt="1"/>
          </p:nvPr>
        </p:nvSpPr>
        <p:spPr>
          <a:xfrm>
            <a:off x="4781839" y="2137768"/>
            <a:ext cx="961298" cy="285200"/>
          </a:xfrm>
        </p:spPr>
        <p:txBody>
          <a:bodyPr anchor="ctr" anchorCtr="0">
            <a:noAutofit/>
          </a:bodyPr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58" hasCustomPrompt="1"/>
          </p:nvPr>
        </p:nvSpPr>
        <p:spPr>
          <a:xfrm>
            <a:off x="358122" y="1355237"/>
            <a:ext cx="701386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59" hasCustomPrompt="1"/>
          </p:nvPr>
        </p:nvSpPr>
        <p:spPr>
          <a:xfrm>
            <a:off x="2635140" y="1355237"/>
            <a:ext cx="701386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Picture Placeholder 34"/>
          <p:cNvSpPr>
            <a:spLocks noGrp="1"/>
          </p:cNvSpPr>
          <p:nvPr>
            <p:ph type="pic" sz="quarter" idx="60" hasCustomPrompt="1"/>
          </p:nvPr>
        </p:nvSpPr>
        <p:spPr>
          <a:xfrm>
            <a:off x="3773649" y="1355237"/>
            <a:ext cx="701386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Picture Placeholder 34"/>
          <p:cNvSpPr>
            <a:spLocks noGrp="1"/>
          </p:cNvSpPr>
          <p:nvPr>
            <p:ph type="pic" sz="quarter" idx="61" hasCustomPrompt="1"/>
          </p:nvPr>
        </p:nvSpPr>
        <p:spPr>
          <a:xfrm>
            <a:off x="4912158" y="1355237"/>
            <a:ext cx="701386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4780212" y="2435219"/>
            <a:ext cx="962518" cy="536577"/>
          </a:xfrm>
        </p:spPr>
        <p:txBody>
          <a:bodyPr lIns="91434" rIns="91434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dirty="0"/>
              <a:t>Smaller text</a:t>
            </a:r>
          </a:p>
        </p:txBody>
      </p:sp>
      <p:sp>
        <p:nvSpPr>
          <p:cNvPr id="41" name="Picture Placeholder 34"/>
          <p:cNvSpPr>
            <a:spLocks noGrp="1"/>
          </p:cNvSpPr>
          <p:nvPr>
            <p:ph type="pic" sz="quarter" idx="66" hasCustomPrompt="1"/>
          </p:nvPr>
        </p:nvSpPr>
        <p:spPr>
          <a:xfrm>
            <a:off x="1496631" y="1355237"/>
            <a:ext cx="701386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67" hasCustomPrompt="1"/>
          </p:nvPr>
        </p:nvSpPr>
        <p:spPr>
          <a:xfrm>
            <a:off x="3630373" y="2137768"/>
            <a:ext cx="961298" cy="285200"/>
          </a:xfrm>
        </p:spPr>
        <p:txBody>
          <a:bodyPr anchor="ctr" anchorCtr="0">
            <a:noAutofit/>
          </a:bodyPr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68" hasCustomPrompt="1"/>
          </p:nvPr>
        </p:nvSpPr>
        <p:spPr>
          <a:xfrm>
            <a:off x="3628746" y="2435219"/>
            <a:ext cx="962518" cy="536577"/>
          </a:xfrm>
        </p:spPr>
        <p:txBody>
          <a:bodyPr lIns="91434" rIns="91434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dirty="0"/>
              <a:t>Smaller text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69" hasCustomPrompt="1"/>
          </p:nvPr>
        </p:nvSpPr>
        <p:spPr>
          <a:xfrm>
            <a:off x="2504305" y="2137768"/>
            <a:ext cx="961298" cy="285200"/>
          </a:xfrm>
        </p:spPr>
        <p:txBody>
          <a:bodyPr anchor="ctr" anchorCtr="0">
            <a:noAutofit/>
          </a:bodyPr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70" hasCustomPrompt="1"/>
          </p:nvPr>
        </p:nvSpPr>
        <p:spPr>
          <a:xfrm>
            <a:off x="2502677" y="2435219"/>
            <a:ext cx="962518" cy="536577"/>
          </a:xfrm>
        </p:spPr>
        <p:txBody>
          <a:bodyPr lIns="91434" rIns="91434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dirty="0"/>
              <a:t>Smaller text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71" hasCustomPrompt="1"/>
          </p:nvPr>
        </p:nvSpPr>
        <p:spPr>
          <a:xfrm>
            <a:off x="1369771" y="2137768"/>
            <a:ext cx="961298" cy="285200"/>
          </a:xfrm>
        </p:spPr>
        <p:txBody>
          <a:bodyPr anchor="ctr" anchorCtr="0">
            <a:noAutofit/>
          </a:bodyPr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1368144" y="2435219"/>
            <a:ext cx="962518" cy="536577"/>
          </a:xfrm>
        </p:spPr>
        <p:txBody>
          <a:bodyPr lIns="91434" rIns="91434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dirty="0"/>
              <a:t>Smaller text</a:t>
            </a:r>
          </a:p>
        </p:txBody>
      </p:sp>
      <p:sp>
        <p:nvSpPr>
          <p:cNvPr id="46" name="Text Placeholder 12"/>
          <p:cNvSpPr>
            <a:spLocks noGrp="1"/>
          </p:cNvSpPr>
          <p:nvPr>
            <p:ph type="body" sz="quarter" idx="73" hasCustomPrompt="1"/>
          </p:nvPr>
        </p:nvSpPr>
        <p:spPr>
          <a:xfrm>
            <a:off x="226771" y="2137768"/>
            <a:ext cx="961298" cy="285200"/>
          </a:xfrm>
        </p:spPr>
        <p:txBody>
          <a:bodyPr anchor="ctr" anchorCtr="0">
            <a:noAutofit/>
          </a:bodyPr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74" hasCustomPrompt="1"/>
          </p:nvPr>
        </p:nvSpPr>
        <p:spPr>
          <a:xfrm>
            <a:off x="225144" y="2435219"/>
            <a:ext cx="962518" cy="536577"/>
          </a:xfrm>
        </p:spPr>
        <p:txBody>
          <a:bodyPr lIns="91434" rIns="91434">
            <a:noAutofit/>
          </a:bodyPr>
          <a:lstStyle>
            <a:lvl1pPr algn="ctr">
              <a:defRPr sz="1000"/>
            </a:lvl1pPr>
          </a:lstStyle>
          <a:p>
            <a:pPr lvl="0"/>
            <a:r>
              <a:rPr lang="en-US" dirty="0"/>
              <a:t>Smaller text</a:t>
            </a:r>
          </a:p>
        </p:txBody>
      </p:sp>
    </p:spTree>
    <p:extLst>
      <p:ext uri="{BB962C8B-B14F-4D97-AF65-F5344CB8AC3E}">
        <p14:creationId xmlns:p14="http://schemas.microsoft.com/office/powerpoint/2010/main" val="4370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68127" y="541873"/>
            <a:ext cx="22693" cy="3625616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0" y="2728156"/>
            <a:ext cx="9144000" cy="3521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73042" y="896707"/>
            <a:ext cx="4073407" cy="1605667"/>
          </a:xfrm>
        </p:spPr>
        <p:txBody>
          <a:bodyPr numCol="1"/>
          <a:lstStyle>
            <a:lvl2pPr marL="228582" marR="0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lvl2pPr>
          </a:lstStyle>
          <a:p>
            <a:pPr lvl="1"/>
            <a:r>
              <a:rPr lang="en-US" dirty="0"/>
              <a:t>Bulleted List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1"/>
            <a:endParaRPr lang="en-US" dirty="0"/>
          </a:p>
          <a:p>
            <a:pPr lvl="4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81948" y="1961073"/>
            <a:ext cx="1251693" cy="633948"/>
          </a:xfrm>
        </p:spPr>
        <p:txBody>
          <a:bodyPr/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Fact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189325" y="2849167"/>
            <a:ext cx="2635250" cy="24822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/>
              <a:t>Clients we serve in this area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186882" y="323873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7" hasCustomPrompt="1"/>
          </p:nvPr>
        </p:nvSpPr>
        <p:spPr>
          <a:xfrm>
            <a:off x="1295832" y="323873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42" hasCustomPrompt="1"/>
          </p:nvPr>
        </p:nvSpPr>
        <p:spPr>
          <a:xfrm>
            <a:off x="2404782" y="323873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46" hasCustomPrompt="1"/>
          </p:nvPr>
        </p:nvSpPr>
        <p:spPr>
          <a:xfrm>
            <a:off x="3513732" y="323873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49" hasCustomPrompt="1"/>
          </p:nvPr>
        </p:nvSpPr>
        <p:spPr>
          <a:xfrm>
            <a:off x="198177" y="367334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50" hasCustomPrompt="1"/>
          </p:nvPr>
        </p:nvSpPr>
        <p:spPr>
          <a:xfrm>
            <a:off x="1307127" y="367334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2416077" y="367334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52" hasCustomPrompt="1"/>
          </p:nvPr>
        </p:nvSpPr>
        <p:spPr>
          <a:xfrm>
            <a:off x="3525027" y="3673345"/>
            <a:ext cx="914400" cy="32922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0" name="Content Placeholder 9"/>
          <p:cNvSpPr>
            <a:spLocks noGrp="1"/>
          </p:cNvSpPr>
          <p:nvPr>
            <p:ph sz="quarter" idx="54" hasCustomPrompt="1"/>
          </p:nvPr>
        </p:nvSpPr>
        <p:spPr>
          <a:xfrm>
            <a:off x="189919" y="845384"/>
            <a:ext cx="1016005" cy="248226"/>
          </a:xfrm>
          <a:prstGeom prst="rect">
            <a:avLst/>
          </a:prstGeom>
          <a:solidFill>
            <a:schemeClr val="accent2"/>
          </a:solidFill>
        </p:spPr>
        <p:txBody>
          <a:bodyPr vert="horz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000" b="0" i="0" cap="all" baseline="0">
                <a:solidFill>
                  <a:schemeClr val="bg1"/>
                </a:solidFill>
                <a:latin typeface="Arial Black"/>
              </a:defRPr>
            </a:lvl1pPr>
            <a:lvl2pPr marL="342875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2pPr>
            <a:lvl3pPr marL="685749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3pPr>
            <a:lvl4pPr marL="1028624" indent="0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4pPr>
            <a:lvl5pPr marL="1371498" indent="0" algn="ctr">
              <a:buFontTx/>
              <a:buNone/>
              <a:defRPr sz="1200" b="0" i="0" cap="all" baseline="0">
                <a:solidFill>
                  <a:schemeClr val="bg1"/>
                </a:solidFill>
                <a:latin typeface="Arial Black"/>
              </a:defRPr>
            </a:lvl5pPr>
          </a:lstStyle>
          <a:p>
            <a:pPr lvl="0"/>
            <a:r>
              <a:rPr lang="en-US" dirty="0"/>
              <a:t>Key facts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55" hasCustomPrompt="1"/>
          </p:nvPr>
        </p:nvSpPr>
        <p:spPr>
          <a:xfrm>
            <a:off x="2330687" y="1961073"/>
            <a:ext cx="1251693" cy="633948"/>
          </a:xfrm>
        </p:spPr>
        <p:txBody>
          <a:bodyPr/>
          <a:lstStyle>
            <a:lvl1pPr marL="0" indent="0" algn="ctr">
              <a:buFont typeface="Arial"/>
              <a:buNone/>
              <a:defRPr sz="1600" b="1" cap="all">
                <a:solidFill>
                  <a:schemeClr val="accent2"/>
                </a:solidFill>
                <a:latin typeface="Arial Black"/>
                <a:cs typeface="Arial Black"/>
              </a:defRPr>
            </a:lvl1pPr>
            <a:lvl2pPr marL="0" indent="0" algn="ctr">
              <a:buNone/>
              <a:defRPr baseline="0"/>
            </a:lvl2pPr>
            <a:lvl3pPr marL="228582" indent="0">
              <a:buNone/>
              <a:defRPr/>
            </a:lvl3pPr>
            <a:lvl4pPr marL="477738" indent="0">
              <a:buNone/>
              <a:defRPr/>
            </a:lvl4pPr>
            <a:lvl5pPr marL="642318" indent="0">
              <a:buNone/>
              <a:defRPr/>
            </a:lvl5pPr>
          </a:lstStyle>
          <a:p>
            <a:pPr lvl="0"/>
            <a:r>
              <a:rPr lang="en-US" dirty="0"/>
              <a:t>Fact</a:t>
            </a:r>
          </a:p>
          <a:p>
            <a:pPr lvl="1"/>
            <a:r>
              <a:rPr lang="en-US" dirty="0"/>
              <a:t>Body text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58" hasCustomPrompt="1"/>
          </p:nvPr>
        </p:nvSpPr>
        <p:spPr>
          <a:xfrm>
            <a:off x="160910" y="4337390"/>
            <a:ext cx="949167" cy="37572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6" name="Picture Placeholder 34"/>
          <p:cNvSpPr>
            <a:spLocks noGrp="1"/>
          </p:cNvSpPr>
          <p:nvPr>
            <p:ph type="pic" sz="quarter" idx="59" hasCustomPrompt="1"/>
          </p:nvPr>
        </p:nvSpPr>
        <p:spPr>
          <a:xfrm>
            <a:off x="2635056" y="1176501"/>
            <a:ext cx="637624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60" hasCustomPrompt="1"/>
          </p:nvPr>
        </p:nvSpPr>
        <p:spPr>
          <a:xfrm>
            <a:off x="4882449" y="2834637"/>
            <a:ext cx="4073407" cy="1210556"/>
          </a:xfrm>
        </p:spPr>
        <p:txBody>
          <a:bodyPr numCol="2">
            <a:normAutofit/>
          </a:bodyPr>
          <a:lstStyle>
            <a:lvl2pPr marL="228582" marR="0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Tx/>
              <a:buBlip>
                <a:blip r:embed="rId2"/>
              </a:buBlip>
              <a:tabLst/>
              <a:defRPr sz="1000"/>
            </a:lvl2pPr>
            <a:lvl3pPr marL="457166" indent="-228582">
              <a:buSzPct val="120000"/>
              <a:buFontTx/>
              <a:buBlip>
                <a:blip r:embed="rId2"/>
              </a:buBlip>
              <a:defRPr sz="1000"/>
            </a:lvl3pPr>
            <a:lvl4pPr marL="649176" indent="-171438">
              <a:buSzPct val="120000"/>
              <a:buFontTx/>
              <a:buBlip>
                <a:blip r:embed="rId2"/>
              </a:buBlip>
              <a:defRPr sz="1000"/>
            </a:lvl4pPr>
            <a:lvl5pPr marL="813756" indent="-171438">
              <a:buSzPct val="120000"/>
              <a:buFontTx/>
              <a:buBlip>
                <a:blip r:embed="rId2"/>
              </a:buBlip>
              <a:defRPr sz="1000"/>
            </a:lvl5pPr>
          </a:lstStyle>
          <a:p>
            <a:pPr lvl="1"/>
            <a:r>
              <a:rPr lang="en-US" dirty="0"/>
              <a:t>Bulleted List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582" marR="0" lvl="1" indent="-228582" algn="l" defTabSz="3428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120000"/>
              <a:buFont typeface="Arial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1"/>
            <a:endParaRPr lang="en-US" dirty="0"/>
          </a:p>
          <a:p>
            <a:pPr lvl="4"/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>
          <a:xfrm flipV="1">
            <a:off x="0" y="4176900"/>
            <a:ext cx="9144000" cy="3521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61"/>
          </p:nvPr>
        </p:nvSpPr>
        <p:spPr>
          <a:xfrm>
            <a:off x="1298224" y="4336053"/>
            <a:ext cx="7656866" cy="385762"/>
          </a:xfrm>
        </p:spPr>
        <p:txBody>
          <a:bodyPr/>
          <a:lstStyle>
            <a:lvl1pPr>
              <a:defRPr cap="all">
                <a:latin typeface="Arial Blac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Picture Placeholder 34"/>
          <p:cNvSpPr>
            <a:spLocks noGrp="1"/>
          </p:cNvSpPr>
          <p:nvPr>
            <p:ph type="pic" sz="quarter" idx="62" hasCustomPrompt="1"/>
          </p:nvPr>
        </p:nvSpPr>
        <p:spPr>
          <a:xfrm>
            <a:off x="1186316" y="1176501"/>
            <a:ext cx="637624" cy="637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54283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195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52824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6015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76050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12007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V="1">
            <a:off x="3048000" y="696243"/>
            <a:ext cx="0" cy="4152848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6096000" y="696243"/>
            <a:ext cx="0" cy="4152848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0" y="2800350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035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2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52473" y="1078992"/>
            <a:ext cx="8339328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varius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eget</a:t>
            </a:r>
            <a:r>
              <a:rPr lang="en-US" dirty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76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2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00600" y="1079500"/>
            <a:ext cx="3986213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78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422400"/>
            <a:ext cx="8429625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8" y="1079500"/>
            <a:ext cx="8429625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00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7" y="1079500"/>
            <a:ext cx="3993359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503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1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63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2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39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Please add picture here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8" y="1092491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0972" y="1092491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one title here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7188" y="4120134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57188" y="1698020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7188" y="2303549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7188" y="2909078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57188" y="3514607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10972" y="1697608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TWO title here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710972" y="2302725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Please put section THREE title here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710972" y="2907842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…</a:t>
            </a: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710972" y="3512959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And delete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710972" y="4118077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The extras</a:t>
            </a: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05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73894" y="1780394"/>
            <a:ext cx="3986211" cy="269635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73893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73893" y="1437495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Please put title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333999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228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406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8032810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480321" y="1780394"/>
            <a:ext cx="3993357" cy="269635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0321" y="1079500"/>
            <a:ext cx="3986213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Please put name here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894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2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INSERT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80321" y="1437495"/>
            <a:ext cx="399354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Please put title here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08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orient="horz" pos="15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Color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93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n Color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9" y="1079500"/>
            <a:ext cx="3986214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1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68265" y="704273"/>
            <a:ext cx="4575735" cy="415636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4" y="1079898"/>
            <a:ext cx="3810584" cy="3383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1315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Color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1127175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35751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4" name="Title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31463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body" sz="quarter" idx="12" hasCustomPrompt="1"/>
          </p:nvPr>
        </p:nvSpPr>
        <p:spPr>
          <a:xfrm>
            <a:off x="1127175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735751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3431463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352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EP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80953" y="2098360"/>
            <a:ext cx="5582093" cy="5873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algn="ctr">
              <a:lnSpc>
                <a:spcPts val="2400"/>
              </a:lnSpc>
            </a:pP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Please add call out or quote here</a:t>
            </a:r>
            <a:br>
              <a:rPr lang="en-US" sz="1600" baseline="0" dirty="0">
                <a:solidFill>
                  <a:schemeClr val="bg1"/>
                </a:solidFill>
                <a:latin typeface="+mj-lt"/>
              </a:rPr>
            </a:b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sit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consectetur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nec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gravida,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dapibus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turpis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porttitor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tincidunt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nibh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Orci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varius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natoque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penatibus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magnis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dis parturient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montes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nascetur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ridiculus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mus. Nam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eget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enim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mauris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Vivamus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sit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congue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nunc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Duis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posuere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rutrum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quis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justo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Phasellus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bibendum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vehicula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id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ornare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. Nam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commodo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purus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Proin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lectus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leo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, in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lacinia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dirty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 convallis. </a:t>
            </a:r>
            <a:endParaRPr lang="en-US" sz="1600" b="1" spc="200" baseline="0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>
            <a:off x="1" y="-122440"/>
            <a:ext cx="1548202" cy="1187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 rot="10800000">
            <a:off x="7595798" y="3681859"/>
            <a:ext cx="1548202" cy="1187447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242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18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16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_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12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60363" y="1079898"/>
            <a:ext cx="8339328" cy="3383280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>
            <a:lvl1pPr marL="130293" marR="0" indent="-130293" algn="l" defTabSz="34287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>
                <a:solidFill>
                  <a:schemeClr val="tx1"/>
                </a:solidFill>
              </a:defRPr>
            </a:lvl1pPr>
            <a:lvl2pPr marL="557171" indent="-214298">
              <a:lnSpc>
                <a:spcPct val="120000"/>
              </a:lnSpc>
              <a:buClr>
                <a:schemeClr val="tx1"/>
              </a:buClr>
              <a:buSzPct val="100000"/>
              <a:buFont typeface="Lucida Grande"/>
              <a:buChar char="–"/>
              <a:defRPr sz="1200" baseline="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1100" baseline="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01" tIns="34289" rIns="68576" bIns="34289" anchor="ctr" anchorCtr="0">
            <a:normAutofit/>
          </a:bodyPr>
          <a:lstStyle>
            <a:lvl1pPr marL="0" indent="0">
              <a:buNone/>
              <a:defRPr sz="2000" cap="all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3369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8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770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2473" y="1079896"/>
            <a:ext cx="8332740" cy="338328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342900" indent="-342900"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buSzPct val="140000"/>
              <a:buFont typeface="+mj-lt"/>
              <a:buAutoNum type="arabicPeriod"/>
              <a:defRPr sz="1500" baseline="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>
              <a:buNone/>
              <a:defRPr sz="20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73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 descr="Pattern_pp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368" y="-11545"/>
            <a:ext cx="6898105" cy="5173578"/>
          </a:xfrm>
          <a:prstGeom prst="rect">
            <a:avLst/>
          </a:prstGeom>
        </p:spPr>
      </p:pic>
      <p:pic>
        <p:nvPicPr>
          <p:cNvPr id="16" name="Picture Placeholder 6" descr="Pattern_ppt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1" y="-11545"/>
            <a:ext cx="2338293" cy="5173578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72404" y="3947727"/>
            <a:ext cx="5014975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72404" y="3394370"/>
            <a:ext cx="3688427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404" y="2869953"/>
            <a:ext cx="5285757" cy="647100"/>
          </a:xfrm>
          <a:prstGeom prst="rect">
            <a:avLst/>
          </a:prstGeom>
          <a:solidFill>
            <a:srgbClr val="2FC2D9"/>
          </a:solidFill>
          <a:ln>
            <a:noFill/>
          </a:ln>
        </p:spPr>
        <p:txBody>
          <a:bodyPr wrap="none" lIns="137160" tIns="27432" rIns="137160" bIns="34290" anchor="t">
            <a:spAutoFit/>
          </a:bodyPr>
          <a:lstStyle>
            <a:lvl1pPr algn="l">
              <a:defRPr sz="38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Type line 1 here</a:t>
            </a:r>
          </a:p>
        </p:txBody>
      </p:sp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781354" y="2496458"/>
            <a:ext cx="6488113" cy="692498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66628" y="2457127"/>
            <a:ext cx="3731155" cy="2846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</p:spTree>
    <p:extLst>
      <p:ext uri="{BB962C8B-B14F-4D97-AF65-F5344CB8AC3E}">
        <p14:creationId xmlns:p14="http://schemas.microsoft.com/office/powerpoint/2010/main" val="366699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04274"/>
            <a:ext cx="778669" cy="41563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2FC2D9"/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2000" baseline="0">
                <a:latin typeface="Arial Black"/>
                <a:cs typeface="Arial Black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01266" y="2608236"/>
            <a:ext cx="348437" cy="348437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3475182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601266" y="1222782"/>
            <a:ext cx="348437" cy="348436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2089728"/>
            <a:ext cx="9144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601266" y="3993690"/>
            <a:ext cx="348437" cy="348437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119620" y="924070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944813" y="924071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1119620" y="2309525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944813" y="2309526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1119620" y="3694980"/>
            <a:ext cx="1536192" cy="9601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latin typeface="Arial Black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444444"/>
                </a:solidFill>
                <a:latin typeface="Arial Black"/>
                <a:cs typeface="Arial Black"/>
              </a:rPr>
              <a:t>LOREM IPSUM DOLOR SIT AMET DIAM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2944813" y="3694981"/>
            <a:ext cx="5806440" cy="960119"/>
          </a:xfrm>
          <a:prstGeom prst="rect">
            <a:avLst/>
          </a:prstGeom>
        </p:spPr>
        <p:txBody>
          <a:bodyPr vert="horz" anchor="ctr" anchorCtr="0"/>
          <a:lstStyle>
            <a:lvl1pPr marL="128588" indent="-128588">
              <a:lnSpc>
                <a:spcPct val="120000"/>
              </a:lnSpc>
              <a:spcBef>
                <a:spcPts val="0"/>
              </a:spcBef>
              <a:spcAft>
                <a:spcPts val="750"/>
              </a:spcAft>
              <a:buClr>
                <a:srgbClr val="2FC2D9"/>
              </a:buClr>
              <a:buFont typeface="Arial"/>
              <a:buChar char="•"/>
              <a:defRPr lang="en-US" sz="1200" dirty="0" smtClean="0">
                <a:solidFill>
                  <a:srgbClr val="444444"/>
                </a:solidFill>
                <a:cs typeface="Trebuchet MS"/>
              </a:defRPr>
            </a:lvl1pPr>
          </a:lstStyle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Sed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diam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nonummy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nibh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tincidunt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ut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laoreet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magna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erat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volutpat</a:t>
            </a:r>
            <a:endParaRPr lang="en-US" sz="1200" dirty="0">
              <a:solidFill>
                <a:srgbClr val="444444"/>
              </a:solidFill>
              <a:latin typeface="+mn-lt"/>
              <a:cs typeface="Trebuchet MS"/>
            </a:endParaRPr>
          </a:p>
          <a:p>
            <a:pPr marL="128588" indent="-128588">
              <a:lnSpc>
                <a:spcPct val="120000"/>
              </a:lnSpc>
              <a:spcAft>
                <a:spcPts val="750"/>
              </a:spcAft>
              <a:buClr>
                <a:srgbClr val="2FC2D9"/>
              </a:buClr>
              <a:buFont typeface="Arial"/>
              <a:buChar char="•"/>
            </a:pP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Lorem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ipsum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dolor sit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amet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consectetuer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+mn-lt"/>
                <a:cs typeface="Trebuchet MS"/>
              </a:rPr>
              <a:t>adipiscing</a:t>
            </a:r>
            <a:r>
              <a:rPr lang="en-US" sz="1200" dirty="0">
                <a:solidFill>
                  <a:srgbClr val="444444"/>
                </a:solidFill>
                <a:latin typeface="+mn-lt"/>
                <a:cs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7187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7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56480"/>
            <a:ext cx="9155206" cy="298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421113" y="4900039"/>
            <a:ext cx="1493520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fld id="{C2C0EDAD-27A0-9447-9004-E733B36B95C3}" type="slidenum">
              <a:rPr lang="en-US" sz="8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800" b="0" i="0" dirty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13249" y="4940808"/>
            <a:ext cx="0" cy="123444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footer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4" y="4931433"/>
            <a:ext cx="476250" cy="1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7" r:id="rId8"/>
    <p:sldLayoutId id="2147483759" r:id="rId9"/>
    <p:sldLayoutId id="2147483762" r:id="rId10"/>
    <p:sldLayoutId id="2147483711" r:id="rId11"/>
    <p:sldLayoutId id="2147483749" r:id="rId12"/>
    <p:sldLayoutId id="2147483766" r:id="rId13"/>
    <p:sldLayoutId id="2147483767" r:id="rId14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56482"/>
            <a:ext cx="9155206" cy="298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421113" y="4900039"/>
            <a:ext cx="1493520" cy="19620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r"/>
            <a:fld id="{C2C0EDAD-27A0-9447-9004-E733B36B95C3}" type="slidenum">
              <a:rPr lang="en-US" sz="8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800" b="0" i="0" dirty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80559" y="4921742"/>
            <a:ext cx="2316480" cy="16158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r>
              <a:rPr lang="en-US" sz="600" b="0" i="0" kern="0" spc="15" dirty="0">
                <a:solidFill>
                  <a:schemeClr val="accent1"/>
                </a:solidFill>
                <a:latin typeface="Trebuchet MS"/>
                <a:cs typeface="Trebuchet MS"/>
              </a:rPr>
              <a:t>CONFIDENTIAL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13249" y="4940808"/>
            <a:ext cx="0" cy="123444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_footer.png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4" y="4931437"/>
            <a:ext cx="476250" cy="16941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4088"/>
          </a:xfrm>
          <a:prstGeom prst="rect">
            <a:avLst/>
          </a:prstGeom>
          <a:solidFill>
            <a:schemeClr val="bg1"/>
          </a:solidFill>
          <a:effectLst>
            <a:outerShdw blurRad="40005" dist="25400" dir="5400000" algn="tl" rotWithShape="0">
              <a:srgbClr val="000000">
                <a:alpha val="30000"/>
              </a:srgbClr>
            </a:outerShdw>
          </a:effectLst>
        </p:spPr>
        <p:txBody>
          <a:bodyPr vert="horz" lIns="274301" tIns="45717" rIns="274301" bIns="45717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77092" y="946728"/>
            <a:ext cx="8555182" cy="3647498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2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p:hf hdr="0" dt="0"/>
  <p:txStyles>
    <p:titleStyle>
      <a:lvl1pPr algn="l" defTabSz="342875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75" rtl="0" eaLnBrk="1" latinLnBrk="0" hangingPunct="1">
        <a:spcBef>
          <a:spcPct val="20000"/>
        </a:spcBef>
        <a:spcAft>
          <a:spcPts val="300"/>
        </a:spcAft>
        <a:buFont typeface="Arial"/>
        <a:buNone/>
        <a:defRPr sz="1200" b="0" i="0" kern="1200">
          <a:solidFill>
            <a:schemeClr val="tx1"/>
          </a:solidFill>
          <a:latin typeface="+mn-lt"/>
          <a:ea typeface="+mn-ea"/>
          <a:cs typeface="Trebuchet MS Bold Italic"/>
        </a:defRPr>
      </a:lvl1pPr>
      <a:lvl2pPr marL="228582" indent="-228582" algn="l" defTabSz="342875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120000"/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66" indent="-228582" algn="l" defTabSz="342875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120000"/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649176" indent="-171438" algn="l" defTabSz="342875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120000"/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813756" indent="-171438" algn="l" defTabSz="342875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120000"/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809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3428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3428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rgbClr val="133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4" y="1079500"/>
            <a:ext cx="8426449" cy="3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43583" y="4835029"/>
            <a:ext cx="30447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53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 cap="none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1600"/>
        </a:lnSpc>
        <a:spcBef>
          <a:spcPts val="264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orient="horz" pos="338">
          <p15:clr>
            <a:srgbClr val="F26B43"/>
          </p15:clr>
        </p15:guide>
        <p15:guide id="3" orient="horz" pos="680">
          <p15:clr>
            <a:srgbClr val="F26B43"/>
          </p15:clr>
        </p15:guide>
        <p15:guide id="4" orient="horz" pos="2820">
          <p15:clr>
            <a:srgbClr val="F26B43"/>
          </p15:clr>
        </p15:guide>
        <p15:guide id="5" pos="226">
          <p15:clr>
            <a:srgbClr val="F26B43"/>
          </p15:clr>
        </p15:guide>
        <p15:guide id="6" pos="5535">
          <p15:clr>
            <a:srgbClr val="F26B43"/>
          </p15:clr>
        </p15:guide>
        <p15:guide id="7" orient="horz" pos="896">
          <p15:clr>
            <a:srgbClr val="F26B43"/>
          </p15:clr>
        </p15:guide>
        <p15:guide id="8" pos="2736">
          <p15:clr>
            <a:srgbClr val="F26B43"/>
          </p15:clr>
        </p15:guide>
        <p15:guide id="9" pos="3024">
          <p15:clr>
            <a:srgbClr val="F26B43"/>
          </p15:clr>
        </p15:guide>
        <p15:guide id="10" orient="horz" pos="3036">
          <p15:clr>
            <a:srgbClr val="F26B43"/>
          </p15:clr>
        </p15:guide>
        <p15:guide id="11" orient="horz" pos="3084">
          <p15:clr>
            <a:srgbClr val="F26B43"/>
          </p15:clr>
        </p15:guide>
        <p15:guide id="12" orient="horz" pos="3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lake_view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7880" y="1854759"/>
            <a:ext cx="6910388" cy="1091068"/>
          </a:xfrm>
        </p:spPr>
        <p:txBody>
          <a:bodyPr/>
          <a:lstStyle/>
          <a:p>
            <a:r>
              <a:rPr lang="en-US" dirty="0"/>
              <a:t>Unsolved Problems in Business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60400" y="3340101"/>
            <a:ext cx="7512050" cy="500137"/>
          </a:xfrm>
        </p:spPr>
        <p:txBody>
          <a:bodyPr/>
          <a:lstStyle/>
          <a:p>
            <a:r>
              <a:rPr lang="en-US" dirty="0"/>
              <a:t>IF YOU DON’T CHANGE YOUR FUTURE THE FUTURE WILL CHANGE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rebuchet MS"/>
                <a:cs typeface="Trebuchet MS"/>
              </a:rPr>
              <a:t>MAY 2019</a:t>
            </a:r>
          </a:p>
        </p:txBody>
      </p:sp>
      <p:pic>
        <p:nvPicPr>
          <p:cNvPr id="18" name="Picture Placeholder 17" descr="logo_cover_5.pn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8" b="3538"/>
          <a:stretch>
            <a:fillRect/>
          </a:stretch>
        </p:blipFill>
        <p:spPr/>
      </p:pic>
      <p:pic>
        <p:nvPicPr>
          <p:cNvPr id="1026" name="Picture 2" descr="https://analystdays.ru/files/autoupload/69/36/96/3f4vhkyk444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89" y="4234512"/>
            <a:ext cx="1593522" cy="7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86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03" y="721895"/>
            <a:ext cx="3396922" cy="4148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" y="721555"/>
            <a:ext cx="5706452" cy="413503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COMPLEXITY: PMI-BA 2015</a:t>
            </a:r>
          </a:p>
        </p:txBody>
      </p:sp>
    </p:spTree>
    <p:extLst>
      <p:ext uri="{BB962C8B-B14F-4D97-AF65-F5344CB8AC3E}">
        <p14:creationId xmlns:p14="http://schemas.microsoft.com/office/powerpoint/2010/main" val="269439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66628" y="2479970"/>
            <a:ext cx="5754973" cy="2050561"/>
          </a:xfrm>
        </p:spPr>
        <p:txBody>
          <a:bodyPr/>
          <a:lstStyle/>
          <a:p>
            <a:r>
              <a:rPr lang="en-US" dirty="0"/>
              <a:t>CONTENT QUALITY, </a:t>
            </a:r>
          </a:p>
          <a:p>
            <a:r>
              <a:rPr lang="en-US" dirty="0"/>
              <a:t>Knowledge,</a:t>
            </a:r>
          </a:p>
          <a:p>
            <a:r>
              <a:rPr lang="en-US" dirty="0"/>
              <a:t>EXPERIENCE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6628" y="1676077"/>
            <a:ext cx="7205883" cy="28469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IF YOU DON’T CHANGE YOUR FUTURE THE FUTURE WILL CHANGE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2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QUALITY CRITERA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6" y="877322"/>
            <a:ext cx="3936433" cy="3810265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17" r="14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 txBox="1">
            <a:spLocks/>
          </p:cNvSpPr>
          <p:nvPr/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</p:spPr>
        <p:txBody>
          <a:bodyPr lIns="68580" tIns="34290" rIns="68580" bIns="34290" anchor="ctr">
            <a:noAutofit/>
          </a:bodyPr>
          <a:lstStyle>
            <a:lvl1pPr marL="0" indent="0" algn="l" defTabSz="3429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/>
            <a:r>
              <a:rPr lang="en-US" sz="2400" dirty="0" err="1">
                <a:latin typeface="Arial Black" panose="020B0A04020102020204" pitchFamily="34" charset="0"/>
              </a:rPr>
              <a:t>xxBOK</a:t>
            </a:r>
            <a:r>
              <a:rPr lang="en-US" sz="2400" dirty="0">
                <a:latin typeface="Arial Black" panose="020B0A04020102020204" pitchFamily="34" charset="0"/>
              </a:rPr>
              <a:t> HEAT MAP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A1CA1-A2D2-4A80-975B-85815617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133"/>
            <a:ext cx="9144000" cy="32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6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 txBox="1">
            <a:spLocks/>
          </p:cNvSpPr>
          <p:nvPr/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</p:spPr>
        <p:txBody>
          <a:bodyPr lIns="68580" tIns="34290" rIns="68580" bIns="34290" anchor="ctr">
            <a:noAutofit/>
          </a:bodyPr>
          <a:lstStyle>
            <a:lvl1pPr marL="0" indent="0" algn="l" defTabSz="3429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/>
            <a:r>
              <a:rPr lang="en-US" sz="2400" dirty="0" err="1">
                <a:latin typeface="Arial Black" panose="020B0A04020102020204" pitchFamily="34" charset="0"/>
              </a:rPr>
              <a:t>xxBOK</a:t>
            </a:r>
            <a:r>
              <a:rPr lang="en-US" sz="2400" dirty="0">
                <a:latin typeface="Arial Black" panose="020B0A04020102020204" pitchFamily="34" charset="0"/>
              </a:rPr>
              <a:t> HEAT MAP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5D10B-2F86-4F2C-8BF9-5C3D961A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" y="994433"/>
            <a:ext cx="8987051" cy="33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 txBox="1">
            <a:spLocks/>
          </p:cNvSpPr>
          <p:nvPr/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</p:spPr>
        <p:txBody>
          <a:bodyPr lIns="68580" tIns="34290" rIns="68580" bIns="34290" anchor="ctr">
            <a:noAutofit/>
          </a:bodyPr>
          <a:lstStyle>
            <a:lvl1pPr marL="0" indent="0" algn="l" defTabSz="3429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/>
            <a:r>
              <a:rPr lang="en-US" sz="2400" dirty="0" err="1">
                <a:latin typeface="Arial Black" panose="020B0A04020102020204" pitchFamily="34" charset="0"/>
              </a:rPr>
              <a:t>xxBOK</a:t>
            </a:r>
            <a:r>
              <a:rPr lang="en-US" sz="2400" dirty="0">
                <a:latin typeface="Arial Black" panose="020B0A04020102020204" pitchFamily="34" charset="0"/>
              </a:rPr>
              <a:t> HEAT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3" y="968723"/>
            <a:ext cx="9021452" cy="3474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1902" y="1616288"/>
            <a:ext cx="832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instruction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1902" y="1350750"/>
            <a:ext cx="832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54447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TUPIK (</a:t>
            </a:r>
            <a:r>
              <a:rPr lang="en-US" sz="2400" cap="all" dirty="0"/>
              <a:t>Atlantic puffin</a:t>
            </a:r>
            <a:r>
              <a:rPr lang="en-US" sz="2400" dirty="0"/>
              <a:t>)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9801"/>
            <a:ext cx="9141883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50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72404" y="2478024"/>
            <a:ext cx="4958409" cy="647100"/>
          </a:xfrm>
        </p:spPr>
        <p:txBody>
          <a:bodyPr/>
          <a:lstStyle/>
          <a:p>
            <a:r>
              <a:rPr lang="en-US" dirty="0"/>
              <a:t>BA QUALITY MVP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6628" y="1673352"/>
            <a:ext cx="7205883" cy="28469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IF YOU DON’T CHANGE YOUR FUTURE THE FUTURE WILL CHANGE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0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" y="726138"/>
            <a:ext cx="5813156" cy="41346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PROBLEM IS A PROBLEM: IMPACT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5" y="726138"/>
            <a:ext cx="3286125" cy="41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74" y="720549"/>
            <a:ext cx="6615863" cy="41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DO I REALLY NEED THIS?</a:t>
            </a:r>
          </a:p>
        </p:txBody>
      </p:sp>
    </p:spTree>
    <p:extLst>
      <p:ext uri="{BB962C8B-B14F-4D97-AF65-F5344CB8AC3E}">
        <p14:creationId xmlns:p14="http://schemas.microsoft.com/office/powerpoint/2010/main" val="296109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DISCLAIMER. GENERALISTS VS SPECIALISTS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42875" y="809626"/>
          <a:ext cx="4305300" cy="3895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273" y="1188720"/>
            <a:ext cx="4804727" cy="31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2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428609"/>
            <a:ext cx="3118585" cy="44393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cap="all" dirty="0"/>
              <a:t>Knowledge and Experience GAPs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53F1B-660D-4747-A89E-3E022C48D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9395"/>
            <a:ext cx="6016604" cy="38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NEW HOPE</a:t>
            </a:r>
          </a:p>
        </p:txBody>
      </p:sp>
      <p:pic>
        <p:nvPicPr>
          <p:cNvPr id="6146" name="Picture 2" descr="Картинки по запросу туп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62" y="749227"/>
            <a:ext cx="6005938" cy="409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483" y="1119117"/>
            <a:ext cx="2702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Complex cases knowledge base</a:t>
            </a:r>
          </a:p>
          <a:p>
            <a:pPr marL="571500" lvl="1"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Best solutions</a:t>
            </a:r>
          </a:p>
          <a:p>
            <a:pPr marL="571500" lvl="1"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wise</a:t>
            </a:r>
          </a:p>
          <a:p>
            <a:pPr marL="571500" lvl="1"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Price wise</a:t>
            </a:r>
          </a:p>
          <a:p>
            <a:pPr marL="571500" lvl="1"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etc. 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Aggregate cases into segmented frameworks to avoid mistakes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Combine all above into BA script </a:t>
            </a:r>
          </a:p>
        </p:txBody>
      </p:sp>
    </p:spTree>
    <p:extLst>
      <p:ext uri="{BB962C8B-B14F-4D97-AF65-F5344CB8AC3E}">
        <p14:creationId xmlns:p14="http://schemas.microsoft.com/office/powerpoint/2010/main" val="319140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ESTIMATES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COMPLEXITY STUDY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201002"/>
            <a:ext cx="3050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Elicit Dimensions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9118" y="1194880"/>
            <a:ext cx="3025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Spot the Uncertainties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3696" y="1194879"/>
            <a:ext cx="3025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Provide T-Shirts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797" y="1851453"/>
            <a:ext cx="2413616" cy="2306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6" y="2180298"/>
            <a:ext cx="2006220" cy="1702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7" y="2180298"/>
            <a:ext cx="2988459" cy="17037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8" y="1851453"/>
            <a:ext cx="2988458" cy="23603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5" y="2180298"/>
            <a:ext cx="26479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91" y="719988"/>
            <a:ext cx="5397609" cy="41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THROUGH THE SELF-IMPROVEMENT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93851"/>
            <a:ext cx="3903259" cy="415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7781" y="783479"/>
            <a:ext cx="4122263" cy="348437"/>
            <a:chOff x="448467" y="1385345"/>
            <a:chExt cx="5496350" cy="464582"/>
          </a:xfrm>
        </p:grpSpPr>
        <p:sp>
          <p:nvSpPr>
            <p:cNvPr id="7" name="TextBox 6"/>
            <p:cNvSpPr txBox="1"/>
            <p:nvPr/>
          </p:nvSpPr>
          <p:spPr>
            <a:xfrm>
              <a:off x="991818" y="1417581"/>
              <a:ext cx="4952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Demand Qualification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48467" y="1385345"/>
              <a:ext cx="464582" cy="464582"/>
              <a:chOff x="448467" y="1385718"/>
              <a:chExt cx="464582" cy="46458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48467" y="1385718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84374" y="1427189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57781" y="1300131"/>
            <a:ext cx="4122263" cy="348437"/>
            <a:chOff x="448467" y="2074215"/>
            <a:chExt cx="5496350" cy="464582"/>
          </a:xfrm>
        </p:grpSpPr>
        <p:sp>
          <p:nvSpPr>
            <p:cNvPr id="12" name="TextBox 11"/>
            <p:cNvSpPr txBox="1"/>
            <p:nvPr/>
          </p:nvSpPr>
          <p:spPr>
            <a:xfrm>
              <a:off x="991818" y="2106451"/>
              <a:ext cx="4952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 Solving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467" y="2074215"/>
              <a:ext cx="464582" cy="464582"/>
              <a:chOff x="448467" y="2071851"/>
              <a:chExt cx="464582" cy="46458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48467" y="2071851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86443" y="2113322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57781" y="1816784"/>
            <a:ext cx="5455763" cy="348437"/>
            <a:chOff x="448467" y="2763085"/>
            <a:chExt cx="7274350" cy="464582"/>
          </a:xfrm>
        </p:grpSpPr>
        <p:sp>
          <p:nvSpPr>
            <p:cNvPr id="17" name="TextBox 16"/>
            <p:cNvSpPr txBox="1"/>
            <p:nvPr/>
          </p:nvSpPr>
          <p:spPr>
            <a:xfrm>
              <a:off x="991818" y="2795321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Productivity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48467" y="2763085"/>
              <a:ext cx="464582" cy="464582"/>
              <a:chOff x="448467" y="2760563"/>
              <a:chExt cx="464582" cy="46458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48467" y="2760563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86443" y="2802034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357781" y="2333436"/>
            <a:ext cx="5455763" cy="348437"/>
            <a:chOff x="448467" y="3451955"/>
            <a:chExt cx="7274350" cy="464582"/>
          </a:xfrm>
        </p:grpSpPr>
        <p:sp>
          <p:nvSpPr>
            <p:cNvPr id="22" name="TextBox 21"/>
            <p:cNvSpPr txBox="1"/>
            <p:nvPr/>
          </p:nvSpPr>
          <p:spPr>
            <a:xfrm>
              <a:off x="991818" y="3484191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48467" y="3451955"/>
              <a:ext cx="464582" cy="464582"/>
              <a:chOff x="448467" y="3449275"/>
              <a:chExt cx="464582" cy="464582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48467" y="3449275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6444" y="3490746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57781" y="2850089"/>
            <a:ext cx="5455763" cy="348437"/>
            <a:chOff x="448467" y="4140826"/>
            <a:chExt cx="7274350" cy="464582"/>
          </a:xfrm>
        </p:grpSpPr>
        <p:sp>
          <p:nvSpPr>
            <p:cNvPr id="27" name="TextBox 26"/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57781" y="3366743"/>
            <a:ext cx="5455763" cy="348437"/>
            <a:chOff x="448467" y="4140826"/>
            <a:chExt cx="7274350" cy="464582"/>
          </a:xfrm>
        </p:grpSpPr>
        <p:sp>
          <p:nvSpPr>
            <p:cNvPr id="32" name="TextBox 31"/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Transparency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60B8E-6739-49F8-9F39-EC4A369989FB}"/>
              </a:ext>
            </a:extLst>
          </p:cNvPr>
          <p:cNvGrpSpPr/>
          <p:nvPr/>
        </p:nvGrpSpPr>
        <p:grpSpPr>
          <a:xfrm>
            <a:off x="357781" y="3907574"/>
            <a:ext cx="5455763" cy="348437"/>
            <a:chOff x="448467" y="4140826"/>
            <a:chExt cx="7274350" cy="46458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816B2F-AA37-49BC-AA16-9B5A091C3445}"/>
                </a:ext>
              </a:extLst>
            </p:cNvPr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Engagement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85B4E3-9FEA-44B3-805B-FE806743A03E}"/>
                </a:ext>
              </a:extLst>
            </p:cNvPr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C854599-8077-4AB1-90AC-76440DD0E990}"/>
                  </a:ext>
                </a:extLst>
              </p:cNvPr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E56821-07C5-48C9-921D-7A8E9966932B}"/>
                  </a:ext>
                </a:extLst>
              </p:cNvPr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ru-RU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D554C7-A104-43FA-BABB-4ABD12C03ABB}"/>
              </a:ext>
            </a:extLst>
          </p:cNvPr>
          <p:cNvGrpSpPr/>
          <p:nvPr/>
        </p:nvGrpSpPr>
        <p:grpSpPr>
          <a:xfrm>
            <a:off x="374260" y="4452561"/>
            <a:ext cx="5455763" cy="348437"/>
            <a:chOff x="448467" y="4140826"/>
            <a:chExt cx="7274350" cy="46458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7806B-A9ED-419B-8C39-4CD48EC10CBB}"/>
                </a:ext>
              </a:extLst>
            </p:cNvPr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Deep Dive into Business Domain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20BD07D-93E9-4478-8C71-CFE0C3951600}"/>
                </a:ext>
              </a:extLst>
            </p:cNvPr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EC31F5F-68F1-4AED-831A-40167E8F886D}"/>
                  </a:ext>
                </a:extLst>
              </p:cNvPr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15386A-5688-4BF4-BA92-B856FD71D4A0}"/>
                  </a:ext>
                </a:extLst>
              </p:cNvPr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ru-RU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7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 CENTRIC LOOK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cap="all" dirty="0"/>
              <a:t>Knowledge / Content Quality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Examples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BA QUALITY MVP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Mistakes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BA CAPABILITIES ENRICHMENT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Complexity Study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Study knowledge base converted into BA Scripts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SWAT</a:t>
            </a:r>
          </a:p>
        </p:txBody>
      </p:sp>
    </p:spTree>
    <p:extLst>
      <p:ext uri="{BB962C8B-B14F-4D97-AF65-F5344CB8AC3E}">
        <p14:creationId xmlns:p14="http://schemas.microsoft.com/office/powerpoint/2010/main" val="13553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Тупик длиннохохл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0" y="704088"/>
            <a:ext cx="7444988" cy="415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SWAT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6532" y="2398060"/>
            <a:ext cx="7574494" cy="517642"/>
          </a:xfrm>
        </p:spPr>
        <p:txBody>
          <a:bodyPr wrap="square">
            <a:sp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368" y="4125197"/>
            <a:ext cx="727233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 Black"/>
                <a:cs typeface="Arial Black"/>
              </a:rPr>
              <a:t>Iurii Medynskii</a:t>
            </a:r>
          </a:p>
          <a:p>
            <a:r>
              <a:rPr lang="en-US" sz="1200" dirty="0"/>
              <a:t>Iurii_Medynskii@epam.com</a:t>
            </a:r>
          </a:p>
          <a:p>
            <a:endParaRPr lang="en-US" sz="1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172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66628" y="2479970"/>
            <a:ext cx="4824719" cy="647100"/>
          </a:xfrm>
        </p:spPr>
        <p:txBody>
          <a:bodyPr/>
          <a:lstStyle/>
          <a:p>
            <a:r>
              <a:rPr lang="en-US" dirty="0"/>
              <a:t>WHERE WE ARE?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6628" y="1676077"/>
            <a:ext cx="7205883" cy="28469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IF YOU DON’T CHANGE YOUR FUTURE THE FUTURE WILL CHANGE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4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 txBox="1">
            <a:spLocks/>
          </p:cNvSpPr>
          <p:nvPr/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bg1"/>
          </a:solidFill>
        </p:spPr>
        <p:txBody>
          <a:bodyPr lIns="68580" tIns="34290" rIns="68580" bIns="34290" anchor="ctr">
            <a:noAutofit/>
          </a:bodyPr>
          <a:lstStyle>
            <a:lvl1pPr marL="0" indent="0" algn="l" defTabSz="3429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975"/>
              </a:spcAft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/>
            <a:r>
              <a:rPr lang="en-US" sz="2400" dirty="0">
                <a:latin typeface="Arial Black" panose="020B0A04020102020204" pitchFamily="34" charset="0"/>
              </a:rPr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0A41F-A8C9-4172-B489-D77A9D0F0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8" y="739930"/>
            <a:ext cx="8172723" cy="409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25" y="3120401"/>
            <a:ext cx="793749" cy="4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Похожее изображение">
            <a:extLst>
              <a:ext uri="{FF2B5EF4-FFF2-40B4-BE49-F238E27FC236}">
                <a16:creationId xmlns:a16="http://schemas.microsoft.com/office/drawing/2014/main" id="{42C13012-2606-41BF-AFDE-DDDC8AEE0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36" r="22136"/>
          <a:stretch/>
        </p:blipFill>
        <p:spPr bwMode="auto">
          <a:xfrm>
            <a:off x="-659330" y="700741"/>
            <a:ext cx="9807677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693851"/>
            <a:ext cx="4244740" cy="415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LIST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7781" y="783479"/>
            <a:ext cx="4122263" cy="348437"/>
            <a:chOff x="448467" y="1385345"/>
            <a:chExt cx="5496350" cy="464582"/>
          </a:xfrm>
        </p:grpSpPr>
        <p:sp>
          <p:nvSpPr>
            <p:cNvPr id="14" name="TextBox 13"/>
            <p:cNvSpPr txBox="1"/>
            <p:nvPr/>
          </p:nvSpPr>
          <p:spPr>
            <a:xfrm>
              <a:off x="991818" y="1417581"/>
              <a:ext cx="4952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Demand Qualification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8467" y="1385345"/>
              <a:ext cx="464582" cy="464582"/>
              <a:chOff x="448467" y="1385718"/>
              <a:chExt cx="464582" cy="464582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48467" y="1385718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4374" y="1427189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57781" y="1300131"/>
            <a:ext cx="4122263" cy="348437"/>
            <a:chOff x="448467" y="2074215"/>
            <a:chExt cx="5496350" cy="464582"/>
          </a:xfrm>
        </p:grpSpPr>
        <p:sp>
          <p:nvSpPr>
            <p:cNvPr id="17" name="TextBox 16"/>
            <p:cNvSpPr txBox="1"/>
            <p:nvPr/>
          </p:nvSpPr>
          <p:spPr>
            <a:xfrm>
              <a:off x="991818" y="2106451"/>
              <a:ext cx="4952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 Solving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48467" y="2074215"/>
              <a:ext cx="464582" cy="464582"/>
              <a:chOff x="448467" y="2071851"/>
              <a:chExt cx="464582" cy="464582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48467" y="2071851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86443" y="2113322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57781" y="1816784"/>
            <a:ext cx="5455763" cy="348437"/>
            <a:chOff x="448467" y="2763085"/>
            <a:chExt cx="7274350" cy="464582"/>
          </a:xfrm>
        </p:grpSpPr>
        <p:sp>
          <p:nvSpPr>
            <p:cNvPr id="18" name="TextBox 17"/>
            <p:cNvSpPr txBox="1"/>
            <p:nvPr/>
          </p:nvSpPr>
          <p:spPr>
            <a:xfrm>
              <a:off x="991818" y="2795321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Productivity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48467" y="2763085"/>
              <a:ext cx="464582" cy="464582"/>
              <a:chOff x="448467" y="2760563"/>
              <a:chExt cx="464582" cy="46458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448467" y="2760563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86443" y="2802034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57781" y="2333436"/>
            <a:ext cx="5455763" cy="348437"/>
            <a:chOff x="448467" y="3451955"/>
            <a:chExt cx="7274350" cy="464582"/>
          </a:xfrm>
        </p:grpSpPr>
        <p:sp>
          <p:nvSpPr>
            <p:cNvPr id="19" name="TextBox 18"/>
            <p:cNvSpPr txBox="1"/>
            <p:nvPr/>
          </p:nvSpPr>
          <p:spPr>
            <a:xfrm>
              <a:off x="991818" y="3484191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Complexity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48467" y="3451955"/>
              <a:ext cx="464582" cy="464582"/>
              <a:chOff x="448467" y="3449275"/>
              <a:chExt cx="464582" cy="46458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48467" y="3449275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86444" y="3490746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57781" y="2850089"/>
            <a:ext cx="5455763" cy="348437"/>
            <a:chOff x="448467" y="4140826"/>
            <a:chExt cx="7274350" cy="464582"/>
          </a:xfrm>
        </p:grpSpPr>
        <p:sp>
          <p:nvSpPr>
            <p:cNvPr id="29" name="TextBox 28"/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357781" y="3366743"/>
            <a:ext cx="5455763" cy="348437"/>
            <a:chOff x="448467" y="4140826"/>
            <a:chExt cx="7274350" cy="464582"/>
          </a:xfrm>
        </p:grpSpPr>
        <p:sp>
          <p:nvSpPr>
            <p:cNvPr id="30" name="TextBox 29"/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Transparency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C60B8E-6739-49F8-9F39-EC4A369989FB}"/>
              </a:ext>
            </a:extLst>
          </p:cNvPr>
          <p:cNvGrpSpPr/>
          <p:nvPr/>
        </p:nvGrpSpPr>
        <p:grpSpPr>
          <a:xfrm>
            <a:off x="357781" y="3907574"/>
            <a:ext cx="5455763" cy="348437"/>
            <a:chOff x="448467" y="4140826"/>
            <a:chExt cx="7274350" cy="46458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816B2F-AA37-49BC-AA16-9B5A091C3445}"/>
                </a:ext>
              </a:extLst>
            </p:cNvPr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Engagement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85B4E3-9FEA-44B3-805B-FE806743A03E}"/>
                </a:ext>
              </a:extLst>
            </p:cNvPr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C854599-8077-4AB1-90AC-76440DD0E990}"/>
                  </a:ext>
                </a:extLst>
              </p:cNvPr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E56821-07C5-48C9-921D-7A8E9966932B}"/>
                  </a:ext>
                </a:extLst>
              </p:cNvPr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ru-RU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BD554C7-A104-43FA-BABB-4ABD12C03ABB}"/>
              </a:ext>
            </a:extLst>
          </p:cNvPr>
          <p:cNvGrpSpPr/>
          <p:nvPr/>
        </p:nvGrpSpPr>
        <p:grpSpPr>
          <a:xfrm>
            <a:off x="374260" y="4452561"/>
            <a:ext cx="5455763" cy="348437"/>
            <a:chOff x="448467" y="4140826"/>
            <a:chExt cx="7274350" cy="46458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CB7806B-A9ED-419B-8C39-4CD48EC10CBB}"/>
                </a:ext>
              </a:extLst>
            </p:cNvPr>
            <p:cNvSpPr txBox="1"/>
            <p:nvPr/>
          </p:nvSpPr>
          <p:spPr>
            <a:xfrm>
              <a:off x="991818" y="4173062"/>
              <a:ext cx="6730999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SzPct val="140000"/>
              </a:pPr>
              <a:r>
                <a:rPr lang="en-US" sz="15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Deep Dive into Business Domain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20BD07D-93E9-4478-8C71-CFE0C3951600}"/>
                </a:ext>
              </a:extLst>
            </p:cNvPr>
            <p:cNvGrpSpPr/>
            <p:nvPr/>
          </p:nvGrpSpPr>
          <p:grpSpPr>
            <a:xfrm>
              <a:off x="448467" y="4140826"/>
              <a:ext cx="464582" cy="464582"/>
              <a:chOff x="448467" y="4140826"/>
              <a:chExt cx="464582" cy="46458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EC31F5F-68F1-4AED-831A-40167E8F886D}"/>
                  </a:ext>
                </a:extLst>
              </p:cNvPr>
              <p:cNvSpPr/>
              <p:nvPr/>
            </p:nvSpPr>
            <p:spPr>
              <a:xfrm>
                <a:off x="448467" y="4140826"/>
                <a:ext cx="464582" cy="464582"/>
              </a:xfrm>
              <a:prstGeom prst="ellipse">
                <a:avLst/>
              </a:prstGeom>
              <a:solidFill>
                <a:srgbClr val="2FC2D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715386A-5688-4BF4-BA92-B856FD71D4A0}"/>
                  </a:ext>
                </a:extLst>
              </p:cNvPr>
              <p:cNvSpPr txBox="1"/>
              <p:nvPr/>
            </p:nvSpPr>
            <p:spPr>
              <a:xfrm>
                <a:off x="486443" y="4182297"/>
                <a:ext cx="389422" cy="406265"/>
              </a:xfrm>
              <a:prstGeom prst="rect">
                <a:avLst/>
              </a:prstGeom>
              <a:noFill/>
            </p:spPr>
            <p:txBody>
              <a:bodyPr wrap="none" tIns="27432" rtlCol="0">
                <a:spAutoFit/>
              </a:bodyPr>
              <a:lstStyle/>
              <a:p>
                <a:pPr algn="ctr"/>
                <a:r>
                  <a:rPr lang="ru-RU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5152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0"/>
          <p:cNvSpPr/>
          <p:nvPr/>
        </p:nvSpPr>
        <p:spPr>
          <a:xfrm>
            <a:off x="5986464" y="730650"/>
            <a:ext cx="3157536" cy="518593"/>
          </a:xfrm>
          <a:prstGeom prst="rect">
            <a:avLst/>
          </a:prstGeom>
          <a:solidFill>
            <a:srgbClr val="77CED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28575" rIns="0" bIns="28575" anchor="ctr">
            <a:noAutofit/>
          </a:bodyPr>
          <a:lstStyle/>
          <a:p>
            <a:pPr marL="0" marR="23813" lvl="0" indent="23813" algn="ctr" defTabSz="3095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all">
                <a:solidFill>
                  <a:srgbClr val="FFFFFF"/>
                </a:solidFill>
                <a:latin typeface="Oswald DemiBold"/>
                <a:ea typeface="Oswald DemiBold"/>
                <a:cs typeface="Oswald DemiBold"/>
                <a:sym typeface="Oswald DemiBold"/>
              </a:defRPr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DemiBold"/>
                <a:sym typeface="Oswald DemiBold"/>
              </a:rPr>
              <a:t>complex/high margin </a:t>
            </a:r>
            <a:endParaRPr kumimoji="0" sz="1000" b="1" i="0" u="none" strike="noStrike" kern="0" cap="all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Oswald DemiBold"/>
            </a:endParaRPr>
          </a:p>
        </p:txBody>
      </p:sp>
      <p:sp>
        <p:nvSpPr>
          <p:cNvPr id="10" name="Text Placeholder 12"/>
          <p:cNvSpPr txBox="1">
            <a:spLocks/>
          </p:cNvSpPr>
          <p:nvPr/>
        </p:nvSpPr>
        <p:spPr>
          <a:xfrm>
            <a:off x="0" y="0"/>
            <a:ext cx="9144000" cy="69951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274320" tIns="34290" rIns="68580" bIns="34290" anchor="ctr" anchorCtr="0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Arial Black"/>
                <a:ea typeface="+mn-ea"/>
                <a:cs typeface="Arial Black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>
                <a:solidFill>
                  <a:srgbClr val="464547"/>
                </a:solidFill>
              </a:rPr>
              <a:t>DEMAND QUALIFICATION: IS THERE ANY BOK?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4547"/>
              </a:solidFill>
              <a:effectLst/>
              <a:uLnTx/>
              <a:uFillTx/>
              <a:latin typeface="Arial Black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07DD9-E92B-45E8-BE0A-E6B2EDF345E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Shape 919"/>
          <p:cNvSpPr/>
          <p:nvPr/>
        </p:nvSpPr>
        <p:spPr>
          <a:xfrm>
            <a:off x="6302900" y="1442734"/>
            <a:ext cx="2468233" cy="166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464547"/>
                </a:solidFill>
                <a:effectLst/>
                <a:uLnTx/>
                <a:uFillTx/>
                <a:latin typeface="Arial" panose="020B0604020202020204" pitchFamily="34" charset="0"/>
                <a:ea typeface="Trebuchet MS" charset="0"/>
                <a:cs typeface="Arial" panose="020B0604020202020204" pitchFamily="34" charset="0"/>
              </a:rPr>
              <a:t>We deal with a Pandora Box but each ask which a Customer come up with impacts the way how the demand can be broken down into a work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86464" y="731520"/>
            <a:ext cx="0" cy="409512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3" y="960110"/>
            <a:ext cx="5007270" cy="36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6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" t="-3446" r="105" b="3446"/>
          <a:stretch/>
        </p:blipFill>
        <p:spPr>
          <a:xfrm>
            <a:off x="4591250" y="548640"/>
            <a:ext cx="4562375" cy="433510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PROBLEM SOLVING: </a:t>
            </a:r>
            <a:r>
              <a:rPr lang="en-US" sz="2400" dirty="0"/>
              <a:t>PMBOK 2000 /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5" y="1092546"/>
            <a:ext cx="4143375" cy="1857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5" y="3600252"/>
            <a:ext cx="4156958" cy="4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7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PROBLEM SOLVING: </a:t>
            </a:r>
            <a:r>
              <a:rPr lang="en-US" sz="2400" dirty="0"/>
              <a:t>BABOK V3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9" y="800723"/>
            <a:ext cx="4140321" cy="3828497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89" r="19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64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PRODUCTIVITY: BABOK</a:t>
            </a:r>
          </a:p>
        </p:txBody>
      </p:sp>
      <p:pic>
        <p:nvPicPr>
          <p:cNvPr id="2050" name="Picture 2" descr="http://www.luxoft-training.ru/upload/iblock/62f/GLS_Cerificates_IIB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0" y="738885"/>
            <a:ext cx="5463540" cy="40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0" y="4322562"/>
            <a:ext cx="3613785" cy="480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" y="2269719"/>
            <a:ext cx="3611332" cy="1189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" y="3498849"/>
            <a:ext cx="2371249" cy="865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38885"/>
            <a:ext cx="3678005" cy="15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9864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eader &amp; Footer Slides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eneral">
  <a:themeElements>
    <a:clrScheme name="Custom 3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5C4EAAF8-284D-4A65-B20F-C47DE8AC265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9A4A7D20EA84CAA39F80EA2A19865" ma:contentTypeVersion="1" ma:contentTypeDescription="Create a new document." ma:contentTypeScope="" ma:versionID="4ed0c655cf5595f31b06ef1418ca28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883F0F-DE57-4ECA-B9BB-F22E8C5B5D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3C081-4081-47AD-A9A6-9F18F525DA1D}">
  <ds:schemaRefs>
    <ds:schemaRef ds:uri="http://schemas.microsoft.com/sharepoint/v3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A1A37E-F8E3-427A-BCE9-B1DDB8B96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37951</TotalTime>
  <Words>413</Words>
  <Application>Microsoft Office PowerPoint</Application>
  <PresentationFormat>On-screen Show (16:9)</PresentationFormat>
  <Paragraphs>130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Lucida Grande</vt:lpstr>
      <vt:lpstr>Oswald DemiBold</vt:lpstr>
      <vt:lpstr>Trebuchet MS</vt:lpstr>
      <vt:lpstr>Cover Slides</vt:lpstr>
      <vt:lpstr>Header &amp; Footer Slides</vt:lpstr>
      <vt:lpstr>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orgmarketingbrandbaselineteam@epam.com</dc:creator>
  <cp:lastModifiedBy>Yuriy Medinsky</cp:lastModifiedBy>
  <cp:revision>1166</cp:revision>
  <cp:lastPrinted>2014-07-09T13:30:36Z</cp:lastPrinted>
  <dcterms:created xsi:type="dcterms:W3CDTF">2014-07-08T13:27:24Z</dcterms:created>
  <dcterms:modified xsi:type="dcterms:W3CDTF">2019-05-27T13:27:25Z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0x010100B0E9A4A7D20EA84CAA39F80EA2A19865</vt:lpwstr>
  </property>
</Properties>
</file>