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  <p:sldMasterId id="2147483663" r:id="rId3"/>
    <p:sldMasterId id="2147483698" r:id="rId4"/>
    <p:sldMasterId id="2147483700" r:id="rId5"/>
  </p:sldMasterIdLst>
  <p:notesMasterIdLst>
    <p:notesMasterId r:id="rId22"/>
  </p:notesMasterIdLst>
  <p:handoutMasterIdLst>
    <p:handoutMasterId r:id="rId23"/>
  </p:handoutMasterIdLst>
  <p:sldIdLst>
    <p:sldId id="278" r:id="rId6"/>
    <p:sldId id="311" r:id="rId7"/>
    <p:sldId id="282" r:id="rId8"/>
    <p:sldId id="298" r:id="rId9"/>
    <p:sldId id="286" r:id="rId10"/>
    <p:sldId id="310" r:id="rId11"/>
    <p:sldId id="312" r:id="rId12"/>
    <p:sldId id="288" r:id="rId13"/>
    <p:sldId id="287" r:id="rId14"/>
    <p:sldId id="304" r:id="rId15"/>
    <p:sldId id="305" r:id="rId16"/>
    <p:sldId id="306" r:id="rId17"/>
    <p:sldId id="302" r:id="rId18"/>
    <p:sldId id="307" r:id="rId19"/>
    <p:sldId id="309" r:id="rId20"/>
    <p:sldId id="279" r:id="rId2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736" userDrawn="1">
          <p15:clr>
            <a:srgbClr val="A4A3A4"/>
          </p15:clr>
        </p15:guide>
        <p15:guide id="2" pos="147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D47"/>
    <a:srgbClr val="464547"/>
    <a:srgbClr val="008ACF"/>
    <a:srgbClr val="39C2D7"/>
    <a:srgbClr val="76CDD8"/>
    <a:srgbClr val="FFFFFF"/>
    <a:srgbClr val="CEDB59"/>
    <a:srgbClr val="CCCCCC"/>
    <a:srgbClr val="222222"/>
    <a:srgbClr val="CFD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DD7A33-9D99-41ED-82B4-D72462A04516}" v="2150" dt="2019-05-23T21:16:56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64516" autoAdjust="0"/>
  </p:normalViewPr>
  <p:slideViewPr>
    <p:cSldViewPr snapToGrid="0">
      <p:cViewPr varScale="1">
        <p:scale>
          <a:sx n="57" d="100"/>
          <a:sy n="57" d="100"/>
        </p:scale>
        <p:origin x="248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2964" y="66"/>
      </p:cViewPr>
      <p:guideLst>
        <p:guide orient="horz" pos="2736"/>
        <p:guide pos="147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a Semenova" userId="7d42dd87-e63a-4ed9-bbc1-c55bad3721ff" providerId="ADAL" clId="{2EDD7A33-9D99-41ED-82B4-D72462A04516}"/>
    <pc:docChg chg="undo redo custSel addSld delSld modSld sldOrd addMainMaster modMainMaster">
      <pc:chgData name="Natalia Semenova" userId="7d42dd87-e63a-4ed9-bbc1-c55bad3721ff" providerId="ADAL" clId="{2EDD7A33-9D99-41ED-82B4-D72462A04516}" dt="2019-05-23T21:16:56.299" v="12599"/>
      <pc:docMkLst>
        <pc:docMk/>
      </pc:docMkLst>
      <pc:sldChg chg="addSp delSp modNotesTx">
        <pc:chgData name="Natalia Semenova" userId="7d42dd87-e63a-4ed9-bbc1-c55bad3721ff" providerId="ADAL" clId="{2EDD7A33-9D99-41ED-82B4-D72462A04516}" dt="2019-05-23T20:57:14.610" v="12532" actId="20577"/>
        <pc:sldMkLst>
          <pc:docMk/>
          <pc:sldMk cId="607163514" sldId="278"/>
        </pc:sldMkLst>
        <pc:spChg chg="add del">
          <ac:chgData name="Natalia Semenova" userId="7d42dd87-e63a-4ed9-bbc1-c55bad3721ff" providerId="ADAL" clId="{2EDD7A33-9D99-41ED-82B4-D72462A04516}" dt="2019-05-22T13:39:26.736" v="1801" actId="478"/>
          <ac:spMkLst>
            <pc:docMk/>
            <pc:sldMk cId="607163514" sldId="278"/>
            <ac:spMk id="6" creationId="{16AD212A-E369-CB46-BE9C-0744152A0BAF}"/>
          </ac:spMkLst>
        </pc:spChg>
      </pc:sldChg>
      <pc:sldChg chg="modSp">
        <pc:chgData name="Natalia Semenova" userId="7d42dd87-e63a-4ed9-bbc1-c55bad3721ff" providerId="ADAL" clId="{2EDD7A33-9D99-41ED-82B4-D72462A04516}" dt="2019-05-22T13:39:24.921" v="1795" actId="14100"/>
        <pc:sldMkLst>
          <pc:docMk/>
          <pc:sldMk cId="1599246919" sldId="279"/>
        </pc:sldMkLst>
        <pc:spChg chg="mod">
          <ac:chgData name="Natalia Semenova" userId="7d42dd87-e63a-4ed9-bbc1-c55bad3721ff" providerId="ADAL" clId="{2EDD7A33-9D99-41ED-82B4-D72462A04516}" dt="2019-05-22T13:39:24.921" v="1795" actId="14100"/>
          <ac:spMkLst>
            <pc:docMk/>
            <pc:sldMk cId="1599246919" sldId="279"/>
            <ac:spMk id="5" creationId="{00000000-0000-0000-0000-000000000000}"/>
          </ac:spMkLst>
        </pc:spChg>
      </pc:sldChg>
      <pc:sldChg chg="addSp delSp modSp del modAnim">
        <pc:chgData name="Natalia Semenova" userId="7d42dd87-e63a-4ed9-bbc1-c55bad3721ff" providerId="ADAL" clId="{2EDD7A33-9D99-41ED-82B4-D72462A04516}" dt="2019-05-22T14:02:47.538" v="2539" actId="2696"/>
        <pc:sldMkLst>
          <pc:docMk/>
          <pc:sldMk cId="2822996679" sldId="281"/>
        </pc:sldMkLst>
        <pc:spChg chg="add del mod">
          <ac:chgData name="Natalia Semenova" userId="7d42dd87-e63a-4ed9-bbc1-c55bad3721ff" providerId="ADAL" clId="{2EDD7A33-9D99-41ED-82B4-D72462A04516}" dt="2019-05-22T13:48:56.270" v="2408" actId="478"/>
          <ac:spMkLst>
            <pc:docMk/>
            <pc:sldMk cId="2822996679" sldId="281"/>
            <ac:spMk id="4" creationId="{A077E0F9-3A50-4F1F-BDE5-BE831688C550}"/>
          </ac:spMkLst>
        </pc:spChg>
        <pc:spChg chg="del">
          <ac:chgData name="Natalia Semenova" userId="7d42dd87-e63a-4ed9-bbc1-c55bad3721ff" providerId="ADAL" clId="{2EDD7A33-9D99-41ED-82B4-D72462A04516}" dt="2019-05-22T13:48:53.240" v="2407" actId="478"/>
          <ac:spMkLst>
            <pc:docMk/>
            <pc:sldMk cId="2822996679" sldId="281"/>
            <ac:spMk id="8" creationId="{40DE6707-58CB-48EE-89F2-5C5D9ED8F71C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9" creationId="{0012D7AA-6665-4B49-B5AF-5F6376EABA6D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22" creationId="{688A5547-C3EF-46B7-9401-C3EAAC27FF40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23" creationId="{CAEB155C-A1C0-4409-82A3-0423894C4446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25" creationId="{5E77A640-5BAB-485F-B51D-2878E8A6A602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26" creationId="{BCCDBCD4-D9E8-4021-8937-7BBC5BA1A06C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29" creationId="{880E3D5E-1739-41A1-A043-8E164B5AAFD0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32" creationId="{1FFA50F7-763C-416C-AE62-5F56EE9A0DF8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33" creationId="{2F7D68DB-2C9B-4BDF-947A-09962E804CDB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34" creationId="{A600F2C2-354F-42C7-972B-6C0B808CAA9D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35" creationId="{C0B41B40-11C5-466A-966A-F8140A2AE369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36" creationId="{0E5D9B61-68E1-4DA8-B49D-EB2CF1F0B4F9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37" creationId="{25035260-76E9-4FF5-9D76-2C4D354DCB5A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38" creationId="{420F746E-9144-4CBB-A78B-1E5EC4D24F53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39" creationId="{8921098A-5C68-47BF-A594-7AD0E7A35B32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40" creationId="{71241471-BF98-4E4F-8C92-2FA84CAE330A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41" creationId="{A01D9C2A-9B6C-4378-B5EE-4E4556A7E2AC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42" creationId="{21471238-E033-41A8-BE79-25181F2F34DD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44" creationId="{3C1DDDCE-95D2-49B9-A4F6-9A9930AFADCF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45" creationId="{75CAA668-2798-47E1-AA3C-D00CFC2A44A6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46" creationId="{039F94B9-DFCF-4E3A-898D-E85C774EEB68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47" creationId="{9C2235D6-7923-447F-9DB9-C192B6C0033F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48" creationId="{E79A8A55-66DF-4C03-8767-CCFA58CCE29A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49" creationId="{718C5866-3B35-4B5C-ADCF-F81B5FBC63D0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50" creationId="{D80966F4-9FB6-441D-A7CF-29B5A8030F49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51" creationId="{D2EB5AFB-B587-4C09-9E4C-178EF6DF2389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52" creationId="{BB185B12-96A2-49F4-ADE5-E4150A177E11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53" creationId="{54DB76BA-C5B3-41B0-B51F-997ADEF7D54D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54" creationId="{5B3F046A-7E0F-4F4B-B30B-3223A28E54E4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55" creationId="{90FED5AB-1D0B-45B8-A3C2-7F952C3D8C54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56" creationId="{2628363D-BE06-48D9-9C8E-FB05A48A8FE8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57" creationId="{BACAD43F-14C9-48F1-89C7-19EA5BC6D91C}"/>
          </ac:spMkLst>
        </pc:spChg>
        <pc:spChg chg="mod">
          <ac:chgData name="Natalia Semenova" userId="7d42dd87-e63a-4ed9-bbc1-c55bad3721ff" providerId="ADAL" clId="{2EDD7A33-9D99-41ED-82B4-D72462A04516}" dt="2019-05-22T13:50:19.187" v="2427" actId="164"/>
          <ac:spMkLst>
            <pc:docMk/>
            <pc:sldMk cId="2822996679" sldId="281"/>
            <ac:spMk id="58" creationId="{5684D7B5-E815-45F1-9F19-B2FD959474E1}"/>
          </ac:spMkLst>
        </pc:spChg>
        <pc:grpChg chg="add mod">
          <ac:chgData name="Natalia Semenova" userId="7d42dd87-e63a-4ed9-bbc1-c55bad3721ff" providerId="ADAL" clId="{2EDD7A33-9D99-41ED-82B4-D72462A04516}" dt="2019-05-22T13:50:23.746" v="2428" actId="962"/>
          <ac:grpSpMkLst>
            <pc:docMk/>
            <pc:sldMk cId="2822996679" sldId="281"/>
            <ac:grpSpMk id="6" creationId="{2FADF2FA-3311-4A02-9740-5722D3B72D3D}"/>
          </ac:grpSpMkLst>
        </pc:grpChg>
        <pc:grpChg chg="add del">
          <ac:chgData name="Natalia Semenova" userId="7d42dd87-e63a-4ed9-bbc1-c55bad3721ff" providerId="ADAL" clId="{2EDD7A33-9D99-41ED-82B4-D72462A04516}" dt="2019-05-22T13:49:40.665" v="2414"/>
          <ac:grpSpMkLst>
            <pc:docMk/>
            <pc:sldMk cId="2822996679" sldId="281"/>
            <ac:grpSpMk id="43" creationId="{ECE511F1-C905-4924-B8E6-B33704A91523}"/>
          </ac:grpSpMkLst>
        </pc:grpChg>
        <pc:grpChg chg="add del">
          <ac:chgData name="Natalia Semenova" userId="7d42dd87-e63a-4ed9-bbc1-c55bad3721ff" providerId="ADAL" clId="{2EDD7A33-9D99-41ED-82B4-D72462A04516}" dt="2019-05-22T13:49:40.665" v="2414"/>
          <ac:grpSpMkLst>
            <pc:docMk/>
            <pc:sldMk cId="2822996679" sldId="281"/>
            <ac:grpSpMk id="63" creationId="{3C203F40-0BBE-4ABD-B54F-2EBA11D5E9F7}"/>
          </ac:grpSpMkLst>
        </pc:grpChg>
        <pc:graphicFrameChg chg="add del">
          <ac:chgData name="Natalia Semenova" userId="7d42dd87-e63a-4ed9-bbc1-c55bad3721ff" providerId="ADAL" clId="{2EDD7A33-9D99-41ED-82B4-D72462A04516}" dt="2019-05-22T13:49:40.665" v="2414"/>
          <ac:graphicFrameMkLst>
            <pc:docMk/>
            <pc:sldMk cId="2822996679" sldId="281"/>
            <ac:graphicFrameMk id="62" creationId="{03FF7D53-7F41-45CC-B505-3818655240FD}"/>
          </ac:graphicFrameMkLst>
        </pc:graphicFrameChg>
      </pc:sldChg>
      <pc:sldChg chg="addSp modSp ord modAnim modNotesTx">
        <pc:chgData name="Natalia Semenova" userId="7d42dd87-e63a-4ed9-bbc1-c55bad3721ff" providerId="ADAL" clId="{2EDD7A33-9D99-41ED-82B4-D72462A04516}" dt="2019-05-23T21:06:58.223" v="12557"/>
        <pc:sldMkLst>
          <pc:docMk/>
          <pc:sldMk cId="254023210" sldId="282"/>
        </pc:sldMkLst>
        <pc:picChg chg="add mod">
          <ac:chgData name="Natalia Semenova" userId="7d42dd87-e63a-4ed9-bbc1-c55bad3721ff" providerId="ADAL" clId="{2EDD7A33-9D99-41ED-82B4-D72462A04516}" dt="2019-05-23T14:53:25.370" v="10961"/>
          <ac:picMkLst>
            <pc:docMk/>
            <pc:sldMk cId="254023210" sldId="282"/>
            <ac:picMk id="36" creationId="{B798ECDB-3AB0-4019-B9D2-6FB2386C7C00}"/>
          </ac:picMkLst>
        </pc:picChg>
        <pc:picChg chg="add mod">
          <ac:chgData name="Natalia Semenova" userId="7d42dd87-e63a-4ed9-bbc1-c55bad3721ff" providerId="ADAL" clId="{2EDD7A33-9D99-41ED-82B4-D72462A04516}" dt="2019-05-23T14:53:11.866" v="10959" actId="962"/>
          <ac:picMkLst>
            <pc:docMk/>
            <pc:sldMk cId="254023210" sldId="282"/>
            <ac:picMk id="41" creationId="{3EFB83B5-0059-4291-AAEF-656BD0D2BCAA}"/>
          </ac:picMkLst>
        </pc:picChg>
      </pc:sldChg>
      <pc:sldChg chg="addSp delSp modSp ord addAnim delAnim modAnim modNotesTx">
        <pc:chgData name="Natalia Semenova" userId="7d42dd87-e63a-4ed9-bbc1-c55bad3721ff" providerId="ADAL" clId="{2EDD7A33-9D99-41ED-82B4-D72462A04516}" dt="2019-05-23T21:08:19.205" v="12594" actId="20577"/>
        <pc:sldMkLst>
          <pc:docMk/>
          <pc:sldMk cId="1712898089" sldId="286"/>
        </pc:sldMkLst>
        <pc:spChg chg="mod">
          <ac:chgData name="Natalia Semenova" userId="7d42dd87-e63a-4ed9-bbc1-c55bad3721ff" providerId="ADAL" clId="{2EDD7A33-9D99-41ED-82B4-D72462A04516}" dt="2019-05-22T14:19:01.842" v="2846" actId="20577"/>
          <ac:spMkLst>
            <pc:docMk/>
            <pc:sldMk cId="1712898089" sldId="286"/>
            <ac:spMk id="2" creationId="{F551CB1B-56A1-4C24-AC1B-7DF9369A32E2}"/>
          </ac:spMkLst>
        </pc:spChg>
        <pc:spChg chg="add del mod">
          <ac:chgData name="Natalia Semenova" userId="7d42dd87-e63a-4ed9-bbc1-c55bad3721ff" providerId="ADAL" clId="{2EDD7A33-9D99-41ED-82B4-D72462A04516}" dt="2019-05-22T17:44:50.543" v="4851" actId="478"/>
          <ac:spMkLst>
            <pc:docMk/>
            <pc:sldMk cId="1712898089" sldId="286"/>
            <ac:spMk id="3" creationId="{DD0A01BA-4460-4FED-8F67-BFB5A6DD362F}"/>
          </ac:spMkLst>
        </pc:spChg>
        <pc:spChg chg="add del mod">
          <ac:chgData name="Natalia Semenova" userId="7d42dd87-e63a-4ed9-bbc1-c55bad3721ff" providerId="ADAL" clId="{2EDD7A33-9D99-41ED-82B4-D72462A04516}" dt="2019-05-22T14:21:41.136" v="2854" actId="11529"/>
          <ac:spMkLst>
            <pc:docMk/>
            <pc:sldMk cId="1712898089" sldId="286"/>
            <ac:spMk id="3" creationId="{E9DED45B-98B5-490B-8AD2-0A09B1722FBA}"/>
          </ac:spMkLst>
        </pc:spChg>
        <pc:spChg chg="add del mod">
          <ac:chgData name="Natalia Semenova" userId="7d42dd87-e63a-4ed9-bbc1-c55bad3721ff" providerId="ADAL" clId="{2EDD7A33-9D99-41ED-82B4-D72462A04516}" dt="2019-05-22T16:43:22.052" v="4105" actId="478"/>
          <ac:spMkLst>
            <pc:docMk/>
            <pc:sldMk cId="1712898089" sldId="286"/>
            <ac:spMk id="5" creationId="{C2665BF7-F4B4-4D44-8696-A08E01FE42D6}"/>
          </ac:spMkLst>
        </pc:spChg>
        <pc:spChg chg="add mod">
          <ac:chgData name="Natalia Semenova" userId="7d42dd87-e63a-4ed9-bbc1-c55bad3721ff" providerId="ADAL" clId="{2EDD7A33-9D99-41ED-82B4-D72462A04516}" dt="2019-05-22T18:13:57.617" v="4962" actId="255"/>
          <ac:spMkLst>
            <pc:docMk/>
            <pc:sldMk cId="1712898089" sldId="286"/>
            <ac:spMk id="6" creationId="{5701A803-4F5C-44CD-9624-831A66FF7F01}"/>
          </ac:spMkLst>
        </pc:spChg>
        <pc:spChg chg="add del mod">
          <ac:chgData name="Natalia Semenova" userId="7d42dd87-e63a-4ed9-bbc1-c55bad3721ff" providerId="ADAL" clId="{2EDD7A33-9D99-41ED-82B4-D72462A04516}" dt="2019-05-22T17:31:30.995" v="4824" actId="478"/>
          <ac:spMkLst>
            <pc:docMk/>
            <pc:sldMk cId="1712898089" sldId="286"/>
            <ac:spMk id="8" creationId="{CA491A3F-4491-4E88-BE5F-FED8376F9203}"/>
          </ac:spMkLst>
        </pc:spChg>
        <pc:spChg chg="add mod">
          <ac:chgData name="Natalia Semenova" userId="7d42dd87-e63a-4ed9-bbc1-c55bad3721ff" providerId="ADAL" clId="{2EDD7A33-9D99-41ED-82B4-D72462A04516}" dt="2019-05-22T18:13:57.617" v="4962" actId="255"/>
          <ac:spMkLst>
            <pc:docMk/>
            <pc:sldMk cId="1712898089" sldId="286"/>
            <ac:spMk id="10" creationId="{0E78B9B2-1443-4106-9567-8252B443A1E6}"/>
          </ac:spMkLst>
        </pc:spChg>
        <pc:spChg chg="add mod">
          <ac:chgData name="Natalia Semenova" userId="7d42dd87-e63a-4ed9-bbc1-c55bad3721ff" providerId="ADAL" clId="{2EDD7A33-9D99-41ED-82B4-D72462A04516}" dt="2019-05-22T18:13:57.617" v="4962" actId="255"/>
          <ac:spMkLst>
            <pc:docMk/>
            <pc:sldMk cId="1712898089" sldId="286"/>
            <ac:spMk id="11" creationId="{6E47F748-D289-4F99-97A1-97DE2D10A00A}"/>
          </ac:spMkLst>
        </pc:spChg>
        <pc:spChg chg="add del mod">
          <ac:chgData name="Natalia Semenova" userId="7d42dd87-e63a-4ed9-bbc1-c55bad3721ff" providerId="ADAL" clId="{2EDD7A33-9D99-41ED-82B4-D72462A04516}" dt="2019-05-23T19:22:17.831" v="11349" actId="478"/>
          <ac:spMkLst>
            <pc:docMk/>
            <pc:sldMk cId="1712898089" sldId="286"/>
            <ac:spMk id="12" creationId="{1F44AD12-C3B0-4D17-86FD-ECAED58DEA62}"/>
          </ac:spMkLst>
        </pc:spChg>
        <pc:spChg chg="add mod">
          <ac:chgData name="Natalia Semenova" userId="7d42dd87-e63a-4ed9-bbc1-c55bad3721ff" providerId="ADAL" clId="{2EDD7A33-9D99-41ED-82B4-D72462A04516}" dt="2019-05-22T18:13:57.617" v="4962" actId="255"/>
          <ac:spMkLst>
            <pc:docMk/>
            <pc:sldMk cId="1712898089" sldId="286"/>
            <ac:spMk id="13" creationId="{41380C29-A9CE-4409-82B7-7B733C11D8BB}"/>
          </ac:spMkLst>
        </pc:spChg>
        <pc:spChg chg="add mod">
          <ac:chgData name="Natalia Semenova" userId="7d42dd87-e63a-4ed9-bbc1-c55bad3721ff" providerId="ADAL" clId="{2EDD7A33-9D99-41ED-82B4-D72462A04516}" dt="2019-05-22T18:13:57.617" v="4962" actId="255"/>
          <ac:spMkLst>
            <pc:docMk/>
            <pc:sldMk cId="1712898089" sldId="286"/>
            <ac:spMk id="14" creationId="{6B117581-3F17-4101-B6A6-734595F76300}"/>
          </ac:spMkLst>
        </pc:spChg>
        <pc:spChg chg="add mod">
          <ac:chgData name="Natalia Semenova" userId="7d42dd87-e63a-4ed9-bbc1-c55bad3721ff" providerId="ADAL" clId="{2EDD7A33-9D99-41ED-82B4-D72462A04516}" dt="2019-05-22T18:13:57.617" v="4962" actId="255"/>
          <ac:spMkLst>
            <pc:docMk/>
            <pc:sldMk cId="1712898089" sldId="286"/>
            <ac:spMk id="15" creationId="{45E3C289-AA1D-4DF1-AE26-C78DF87AAA6A}"/>
          </ac:spMkLst>
        </pc:spChg>
        <pc:spChg chg="add mod">
          <ac:chgData name="Natalia Semenova" userId="7d42dd87-e63a-4ed9-bbc1-c55bad3721ff" providerId="ADAL" clId="{2EDD7A33-9D99-41ED-82B4-D72462A04516}" dt="2019-05-22T18:15:07.037" v="4980" actId="6549"/>
          <ac:spMkLst>
            <pc:docMk/>
            <pc:sldMk cId="1712898089" sldId="286"/>
            <ac:spMk id="16" creationId="{E6D02CFD-8958-45D8-83DE-4342436F8113}"/>
          </ac:spMkLst>
        </pc:spChg>
        <pc:spChg chg="add mod">
          <ac:chgData name="Natalia Semenova" userId="7d42dd87-e63a-4ed9-bbc1-c55bad3721ff" providerId="ADAL" clId="{2EDD7A33-9D99-41ED-82B4-D72462A04516}" dt="2019-05-22T18:13:57.617" v="4962" actId="255"/>
          <ac:spMkLst>
            <pc:docMk/>
            <pc:sldMk cId="1712898089" sldId="286"/>
            <ac:spMk id="17" creationId="{6D780C6D-7D23-4A4A-9548-8BDC55D29EA7}"/>
          </ac:spMkLst>
        </pc:spChg>
        <pc:grpChg chg="del">
          <ac:chgData name="Natalia Semenova" userId="7d42dd87-e63a-4ed9-bbc1-c55bad3721ff" providerId="ADAL" clId="{2EDD7A33-9D99-41ED-82B4-D72462A04516}" dt="2019-05-21T14:16:39.109" v="127" actId="478"/>
          <ac:grpSpMkLst>
            <pc:docMk/>
            <pc:sldMk cId="1712898089" sldId="286"/>
            <ac:grpSpMk id="12" creationId="{E2639F32-1982-41F1-BCB5-48EDFEEA75A0}"/>
          </ac:grpSpMkLst>
        </pc:grpChg>
        <pc:grpChg chg="add del mod">
          <ac:chgData name="Natalia Semenova" userId="7d42dd87-e63a-4ed9-bbc1-c55bad3721ff" providerId="ADAL" clId="{2EDD7A33-9D99-41ED-82B4-D72462A04516}" dt="2019-05-23T19:22:17.831" v="11349" actId="478"/>
          <ac:grpSpMkLst>
            <pc:docMk/>
            <pc:sldMk cId="1712898089" sldId="286"/>
            <ac:grpSpMk id="18" creationId="{6062A20A-E836-4505-9C2B-F7AF0C3EEB2D}"/>
          </ac:grpSpMkLst>
        </pc:grpChg>
        <pc:grpChg chg="add del mod">
          <ac:chgData name="Natalia Semenova" userId="7d42dd87-e63a-4ed9-bbc1-c55bad3721ff" providerId="ADAL" clId="{2EDD7A33-9D99-41ED-82B4-D72462A04516}" dt="2019-05-23T19:22:17.831" v="11349" actId="478"/>
          <ac:grpSpMkLst>
            <pc:docMk/>
            <pc:sldMk cId="1712898089" sldId="286"/>
            <ac:grpSpMk id="19" creationId="{39588696-BF42-4962-B9BE-69F90F894769}"/>
          </ac:grpSpMkLst>
        </pc:grpChg>
        <pc:grpChg chg="add del mod">
          <ac:chgData name="Natalia Semenova" userId="7d42dd87-e63a-4ed9-bbc1-c55bad3721ff" providerId="ADAL" clId="{2EDD7A33-9D99-41ED-82B4-D72462A04516}" dt="2019-05-23T19:22:17.831" v="11349" actId="478"/>
          <ac:grpSpMkLst>
            <pc:docMk/>
            <pc:sldMk cId="1712898089" sldId="286"/>
            <ac:grpSpMk id="20" creationId="{16073F7D-3F2C-44EC-BFED-9D64EB0FC28A}"/>
          </ac:grpSpMkLst>
        </pc:grpChg>
        <pc:grpChg chg="add del mod">
          <ac:chgData name="Natalia Semenova" userId="7d42dd87-e63a-4ed9-bbc1-c55bad3721ff" providerId="ADAL" clId="{2EDD7A33-9D99-41ED-82B4-D72462A04516}" dt="2019-05-23T19:22:17.831" v="11349" actId="478"/>
          <ac:grpSpMkLst>
            <pc:docMk/>
            <pc:sldMk cId="1712898089" sldId="286"/>
            <ac:grpSpMk id="21" creationId="{31F72469-2AE7-41A2-9745-A9582A636C94}"/>
          </ac:grpSpMkLst>
        </pc:grpChg>
        <pc:graphicFrameChg chg="mod">
          <ac:chgData name="Natalia Semenova" userId="7d42dd87-e63a-4ed9-bbc1-c55bad3721ff" providerId="ADAL" clId="{2EDD7A33-9D99-41ED-82B4-D72462A04516}" dt="2019-05-23T19:02:14.147" v="11346" actId="255"/>
          <ac:graphicFrameMkLst>
            <pc:docMk/>
            <pc:sldMk cId="1712898089" sldId="286"/>
            <ac:graphicFrameMk id="7" creationId="{5100F71F-2919-441C-A4D1-ACB8987CF27C}"/>
          </ac:graphicFrameMkLst>
        </pc:graphicFrameChg>
        <pc:graphicFrameChg chg="del mod">
          <ac:chgData name="Natalia Semenova" userId="7d42dd87-e63a-4ed9-bbc1-c55bad3721ff" providerId="ADAL" clId="{2EDD7A33-9D99-41ED-82B4-D72462A04516}" dt="2019-05-22T17:53:32.193" v="4920" actId="478"/>
          <ac:graphicFrameMkLst>
            <pc:docMk/>
            <pc:sldMk cId="1712898089" sldId="286"/>
            <ac:graphicFrameMk id="9" creationId="{65FFC91C-356A-4E6A-AF9B-A300037DBC3D}"/>
          </ac:graphicFrameMkLst>
        </pc:graphicFrameChg>
      </pc:sldChg>
      <pc:sldChg chg="addSp delSp modSp addAnim delAnim modAnim modNotesTx">
        <pc:chgData name="Natalia Semenova" userId="7d42dd87-e63a-4ed9-bbc1-c55bad3721ff" providerId="ADAL" clId="{2EDD7A33-9D99-41ED-82B4-D72462A04516}" dt="2019-05-23T20:49:55.630" v="12232"/>
        <pc:sldMkLst>
          <pc:docMk/>
          <pc:sldMk cId="1501379358" sldId="287"/>
        </pc:sldMkLst>
        <pc:spChg chg="mod">
          <ac:chgData name="Natalia Semenova" userId="7d42dd87-e63a-4ed9-bbc1-c55bad3721ff" providerId="ADAL" clId="{2EDD7A33-9D99-41ED-82B4-D72462A04516}" dt="2019-05-21T16:23:23.084" v="218" actId="20577"/>
          <ac:spMkLst>
            <pc:docMk/>
            <pc:sldMk cId="1501379358" sldId="287"/>
            <ac:spMk id="2" creationId="{B95B8BE6-9810-4A8B-B7FC-EE7441DB5133}"/>
          </ac:spMkLst>
        </pc:spChg>
        <pc:spChg chg="add mod">
          <ac:chgData name="Natalia Semenova" userId="7d42dd87-e63a-4ed9-bbc1-c55bad3721ff" providerId="ADAL" clId="{2EDD7A33-9D99-41ED-82B4-D72462A04516}" dt="2019-05-23T09:38:24.102" v="8961" actId="164"/>
          <ac:spMkLst>
            <pc:docMk/>
            <pc:sldMk cId="1501379358" sldId="287"/>
            <ac:spMk id="3" creationId="{6226B9D3-D1EB-41EE-820B-540676637CB9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6" creationId="{5AABD62C-EA05-4F5B-81CC-45CCCDDDFB29}"/>
          </ac:spMkLst>
        </pc:spChg>
        <pc:spChg chg="add mod">
          <ac:chgData name="Natalia Semenova" userId="7d42dd87-e63a-4ed9-bbc1-c55bad3721ff" providerId="ADAL" clId="{2EDD7A33-9D99-41ED-82B4-D72462A04516}" dt="2019-05-23T20:46:49.156" v="12223"/>
          <ac:spMkLst>
            <pc:docMk/>
            <pc:sldMk cId="1501379358" sldId="287"/>
            <ac:spMk id="6" creationId="{8EEB1702-C2B7-419E-8938-BAEF59B9941B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7" creationId="{0E74ABD4-8199-4055-A37D-D42BC1396369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8" creationId="{2563F872-A7DF-4775-BD8F-412C61F5EAF2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9" creationId="{4EF67193-776E-4A77-9F5E-3297E4CEF535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10" creationId="{07E11BC6-70E7-4938-A2DF-AED48044F740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11" creationId="{77E13F7A-E912-41DF-8637-E6A3E90E8285}"/>
          </ac:spMkLst>
        </pc:spChg>
        <pc:spChg chg="del">
          <ac:chgData name="Natalia Semenova" userId="7d42dd87-e63a-4ed9-bbc1-c55bad3721ff" providerId="ADAL" clId="{2EDD7A33-9D99-41ED-82B4-D72462A04516}" dt="2019-05-22T14:31:51.833" v="2973" actId="478"/>
          <ac:spMkLst>
            <pc:docMk/>
            <pc:sldMk cId="1501379358" sldId="287"/>
            <ac:spMk id="12" creationId="{F27B238B-E1BF-482D-A141-5C5CCAEC3ABE}"/>
          </ac:spMkLst>
        </pc:spChg>
        <pc:spChg chg="del">
          <ac:chgData name="Natalia Semenova" userId="7d42dd87-e63a-4ed9-bbc1-c55bad3721ff" providerId="ADAL" clId="{2EDD7A33-9D99-41ED-82B4-D72462A04516}" dt="2019-05-22T14:31:49.950" v="2971" actId="478"/>
          <ac:spMkLst>
            <pc:docMk/>
            <pc:sldMk cId="1501379358" sldId="287"/>
            <ac:spMk id="13" creationId="{B22DA8A3-D268-413B-BB64-77100CDBF84A}"/>
          </ac:spMkLst>
        </pc:spChg>
        <pc:spChg chg="del mod">
          <ac:chgData name="Natalia Semenova" userId="7d42dd87-e63a-4ed9-bbc1-c55bad3721ff" providerId="ADAL" clId="{2EDD7A33-9D99-41ED-82B4-D72462A04516}" dt="2019-05-22T14:31:50.837" v="2972" actId="478"/>
          <ac:spMkLst>
            <pc:docMk/>
            <pc:sldMk cId="1501379358" sldId="287"/>
            <ac:spMk id="15" creationId="{7185576D-4F84-4D11-A790-485B420B206A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16" creationId="{1BCD440D-285E-446C-AEC4-6B4A2E149A5F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17" creationId="{CE8FDEE7-66C4-498E-9AF6-8C204685F029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18" creationId="{E98C7D52-25F2-4F19-ABEC-C2C8E86D38C8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19" creationId="{7184F0FF-D48A-4CCA-92E6-4995F603EAA6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20" creationId="{986A1DA7-D726-419B-A19F-4617C18F1E97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21" creationId="{7CF8FC42-0626-4969-9C25-70C83CB0D13A}"/>
          </ac:spMkLst>
        </pc:spChg>
        <pc:spChg chg="del">
          <ac:chgData name="Natalia Semenova" userId="7d42dd87-e63a-4ed9-bbc1-c55bad3721ff" providerId="ADAL" clId="{2EDD7A33-9D99-41ED-82B4-D72462A04516}" dt="2019-05-22T14:30:31.695" v="2964" actId="478"/>
          <ac:spMkLst>
            <pc:docMk/>
            <pc:sldMk cId="1501379358" sldId="287"/>
            <ac:spMk id="22" creationId="{E4E11500-08EA-4811-A8C7-DD5D906A027B}"/>
          </ac:spMkLst>
        </pc:spChg>
        <pc:spChg chg="add del mod">
          <ac:chgData name="Natalia Semenova" userId="7d42dd87-e63a-4ed9-bbc1-c55bad3721ff" providerId="ADAL" clId="{2EDD7A33-9D99-41ED-82B4-D72462A04516}" dt="2019-05-22T14:35:38.864" v="3027" actId="478"/>
          <ac:spMkLst>
            <pc:docMk/>
            <pc:sldMk cId="1501379358" sldId="287"/>
            <ac:spMk id="23" creationId="{03E10C42-FBF9-403A-88F8-0F034FA41D38}"/>
          </ac:spMkLst>
        </pc:spChg>
        <pc:spChg chg="add mod">
          <ac:chgData name="Natalia Semenova" userId="7d42dd87-e63a-4ed9-bbc1-c55bad3721ff" providerId="ADAL" clId="{2EDD7A33-9D99-41ED-82B4-D72462A04516}" dt="2019-05-22T22:24:03.148" v="6718" actId="255"/>
          <ac:spMkLst>
            <pc:docMk/>
            <pc:sldMk cId="1501379358" sldId="287"/>
            <ac:spMk id="25" creationId="{D2761AC3-61B6-4661-B5F6-806197699FB5}"/>
          </ac:spMkLst>
        </pc:spChg>
        <pc:spChg chg="mod">
          <ac:chgData name="Natalia Semenova" userId="7d42dd87-e63a-4ed9-bbc1-c55bad3721ff" providerId="ADAL" clId="{2EDD7A33-9D99-41ED-82B4-D72462A04516}" dt="2019-05-22T22:24:03.148" v="6718" actId="255"/>
          <ac:spMkLst>
            <pc:docMk/>
            <pc:sldMk cId="1501379358" sldId="287"/>
            <ac:spMk id="28" creationId="{B4790ED8-6AE5-4FCA-B161-8ACCD7351423}"/>
          </ac:spMkLst>
        </pc:spChg>
        <pc:spChg chg="mod">
          <ac:chgData name="Natalia Semenova" userId="7d42dd87-e63a-4ed9-bbc1-c55bad3721ff" providerId="ADAL" clId="{2EDD7A33-9D99-41ED-82B4-D72462A04516}" dt="2019-05-23T08:22:28.521" v="8337" actId="14100"/>
          <ac:spMkLst>
            <pc:docMk/>
            <pc:sldMk cId="1501379358" sldId="287"/>
            <ac:spMk id="30" creationId="{D9E47335-C595-4704-99D8-0C3D4875A668}"/>
          </ac:spMkLst>
        </pc:spChg>
        <pc:spChg chg="mod">
          <ac:chgData name="Natalia Semenova" userId="7d42dd87-e63a-4ed9-bbc1-c55bad3721ff" providerId="ADAL" clId="{2EDD7A33-9D99-41ED-82B4-D72462A04516}" dt="2019-05-23T08:22:21.011" v="8335" actId="14100"/>
          <ac:spMkLst>
            <pc:docMk/>
            <pc:sldMk cId="1501379358" sldId="287"/>
            <ac:spMk id="31" creationId="{EC6C57B3-060A-4D9A-B70F-286E50CBB229}"/>
          </ac:spMkLst>
        </pc:spChg>
        <pc:spChg chg="mod">
          <ac:chgData name="Natalia Semenova" userId="7d42dd87-e63a-4ed9-bbc1-c55bad3721ff" providerId="ADAL" clId="{2EDD7A33-9D99-41ED-82B4-D72462A04516}" dt="2019-05-22T22:24:03.148" v="6718" actId="255"/>
          <ac:spMkLst>
            <pc:docMk/>
            <pc:sldMk cId="1501379358" sldId="287"/>
            <ac:spMk id="34" creationId="{20089592-77AD-424A-A162-3808371C1F55}"/>
          </ac:spMkLst>
        </pc:spChg>
        <pc:spChg chg="mod">
          <ac:chgData name="Natalia Semenova" userId="7d42dd87-e63a-4ed9-bbc1-c55bad3721ff" providerId="ADAL" clId="{2EDD7A33-9D99-41ED-82B4-D72462A04516}" dt="2019-05-22T22:24:03.148" v="6718" actId="255"/>
          <ac:spMkLst>
            <pc:docMk/>
            <pc:sldMk cId="1501379358" sldId="287"/>
            <ac:spMk id="37" creationId="{55F0D847-17E4-46E7-BC76-69ECCBE7591F}"/>
          </ac:spMkLst>
        </pc:spChg>
        <pc:spChg chg="mod">
          <ac:chgData name="Natalia Semenova" userId="7d42dd87-e63a-4ed9-bbc1-c55bad3721ff" providerId="ADAL" clId="{2EDD7A33-9D99-41ED-82B4-D72462A04516}" dt="2019-05-22T22:24:03.148" v="6718" actId="255"/>
          <ac:spMkLst>
            <pc:docMk/>
            <pc:sldMk cId="1501379358" sldId="287"/>
            <ac:spMk id="40" creationId="{874778E1-0BDC-4907-B4C1-ECB3C5D6D1CD}"/>
          </ac:spMkLst>
        </pc:spChg>
        <pc:spChg chg="mod">
          <ac:chgData name="Natalia Semenova" userId="7d42dd87-e63a-4ed9-bbc1-c55bad3721ff" providerId="ADAL" clId="{2EDD7A33-9D99-41ED-82B4-D72462A04516}" dt="2019-05-22T22:24:03.148" v="6718" actId="255"/>
          <ac:spMkLst>
            <pc:docMk/>
            <pc:sldMk cId="1501379358" sldId="287"/>
            <ac:spMk id="43" creationId="{26B5535A-8E8C-481F-8064-17692566C575}"/>
          </ac:spMkLst>
        </pc:spChg>
        <pc:spChg chg="add del mod">
          <ac:chgData name="Natalia Semenova" userId="7d42dd87-e63a-4ed9-bbc1-c55bad3721ff" providerId="ADAL" clId="{2EDD7A33-9D99-41ED-82B4-D72462A04516}" dt="2019-05-22T22:27:00.544" v="6835" actId="478"/>
          <ac:spMkLst>
            <pc:docMk/>
            <pc:sldMk cId="1501379358" sldId="287"/>
            <ac:spMk id="44" creationId="{146FCA8B-0896-46C0-AB59-CDD5133AFC04}"/>
          </ac:spMkLst>
        </pc:spChg>
        <pc:spChg chg="mod">
          <ac:chgData name="Natalia Semenova" userId="7d42dd87-e63a-4ed9-bbc1-c55bad3721ff" providerId="ADAL" clId="{2EDD7A33-9D99-41ED-82B4-D72462A04516}" dt="2019-05-23T08:46:11.589" v="8783" actId="962"/>
          <ac:spMkLst>
            <pc:docMk/>
            <pc:sldMk cId="1501379358" sldId="287"/>
            <ac:spMk id="45" creationId="{BCE86126-4A37-4AA4-96AE-C7B55545626B}"/>
          </ac:spMkLst>
        </pc:spChg>
        <pc:spChg chg="del mod">
          <ac:chgData name="Natalia Semenova" userId="7d42dd87-e63a-4ed9-bbc1-c55bad3721ff" providerId="ADAL" clId="{2EDD7A33-9D99-41ED-82B4-D72462A04516}" dt="2019-05-23T08:44:06.445" v="8766" actId="478"/>
          <ac:spMkLst>
            <pc:docMk/>
            <pc:sldMk cId="1501379358" sldId="287"/>
            <ac:spMk id="46" creationId="{8DF29993-9308-4A69-81BE-DC2BC38BAAD4}"/>
          </ac:spMkLst>
        </pc:spChg>
        <pc:spChg chg="add del mod">
          <ac:chgData name="Natalia Semenova" userId="7d42dd87-e63a-4ed9-bbc1-c55bad3721ff" providerId="ADAL" clId="{2EDD7A33-9D99-41ED-82B4-D72462A04516}" dt="2019-05-22T22:23:22.900" v="6713" actId="478"/>
          <ac:spMkLst>
            <pc:docMk/>
            <pc:sldMk cId="1501379358" sldId="287"/>
            <ac:spMk id="47" creationId="{004BB615-FEAB-491C-A6E4-41C752644E1C}"/>
          </ac:spMkLst>
        </pc:spChg>
        <pc:spChg chg="add del mod">
          <ac:chgData name="Natalia Semenova" userId="7d42dd87-e63a-4ed9-bbc1-c55bad3721ff" providerId="ADAL" clId="{2EDD7A33-9D99-41ED-82B4-D72462A04516}" dt="2019-05-22T22:33:55.738" v="6952" actId="478"/>
          <ac:spMkLst>
            <pc:docMk/>
            <pc:sldMk cId="1501379358" sldId="287"/>
            <ac:spMk id="49" creationId="{0AA905A0-CB56-487A-82F2-C6A560818B1D}"/>
          </ac:spMkLst>
        </pc:spChg>
        <pc:spChg chg="add mod">
          <ac:chgData name="Natalia Semenova" userId="7d42dd87-e63a-4ed9-bbc1-c55bad3721ff" providerId="ADAL" clId="{2EDD7A33-9D99-41ED-82B4-D72462A04516}" dt="2019-05-23T20:46:49.525" v="12224"/>
          <ac:spMkLst>
            <pc:docMk/>
            <pc:sldMk cId="1501379358" sldId="287"/>
            <ac:spMk id="50" creationId="{F4455969-2191-4D58-A0D4-EBBF2107ADCB}"/>
          </ac:spMkLst>
        </pc:spChg>
        <pc:spChg chg="add mod">
          <ac:chgData name="Natalia Semenova" userId="7d42dd87-e63a-4ed9-bbc1-c55bad3721ff" providerId="ADAL" clId="{2EDD7A33-9D99-41ED-82B4-D72462A04516}" dt="2019-05-23T20:46:49.869" v="12225"/>
          <ac:spMkLst>
            <pc:docMk/>
            <pc:sldMk cId="1501379358" sldId="287"/>
            <ac:spMk id="51" creationId="{FBAFC687-68DE-4469-813F-AE594F278852}"/>
          </ac:spMkLst>
        </pc:spChg>
        <pc:spChg chg="add del mod">
          <ac:chgData name="Natalia Semenova" userId="7d42dd87-e63a-4ed9-bbc1-c55bad3721ff" providerId="ADAL" clId="{2EDD7A33-9D99-41ED-82B4-D72462A04516}" dt="2019-05-23T08:10:41.410" v="8208" actId="478"/>
          <ac:spMkLst>
            <pc:docMk/>
            <pc:sldMk cId="1501379358" sldId="287"/>
            <ac:spMk id="52" creationId="{9A7D06E4-80F4-4578-8E56-1462DBEAAC11}"/>
          </ac:spMkLst>
        </pc:spChg>
        <pc:spChg chg="add del mod">
          <ac:chgData name="Natalia Semenova" userId="7d42dd87-e63a-4ed9-bbc1-c55bad3721ff" providerId="ADAL" clId="{2EDD7A33-9D99-41ED-82B4-D72462A04516}" dt="2019-05-23T07:42:09.385" v="8067" actId="478"/>
          <ac:spMkLst>
            <pc:docMk/>
            <pc:sldMk cId="1501379358" sldId="287"/>
            <ac:spMk id="53" creationId="{F688ACAA-DD52-4EAF-A485-B231126AC028}"/>
          </ac:spMkLst>
        </pc:spChg>
        <pc:spChg chg="add del mod">
          <ac:chgData name="Natalia Semenova" userId="7d42dd87-e63a-4ed9-bbc1-c55bad3721ff" providerId="ADAL" clId="{2EDD7A33-9D99-41ED-82B4-D72462A04516}" dt="2019-05-23T07:42:09.782" v="8068" actId="478"/>
          <ac:spMkLst>
            <pc:docMk/>
            <pc:sldMk cId="1501379358" sldId="287"/>
            <ac:spMk id="54" creationId="{09DBCD2B-468A-4F73-B11A-462C4060369B}"/>
          </ac:spMkLst>
        </pc:spChg>
        <pc:spChg chg="add del mod">
          <ac:chgData name="Natalia Semenova" userId="7d42dd87-e63a-4ed9-bbc1-c55bad3721ff" providerId="ADAL" clId="{2EDD7A33-9D99-41ED-82B4-D72462A04516}" dt="2019-05-23T07:42:10.190" v="8069" actId="478"/>
          <ac:spMkLst>
            <pc:docMk/>
            <pc:sldMk cId="1501379358" sldId="287"/>
            <ac:spMk id="55" creationId="{3EDAC8EB-746C-4BC7-AB53-95A8141B2859}"/>
          </ac:spMkLst>
        </pc:spChg>
        <pc:spChg chg="add del mod">
          <ac:chgData name="Natalia Semenova" userId="7d42dd87-e63a-4ed9-bbc1-c55bad3721ff" providerId="ADAL" clId="{2EDD7A33-9D99-41ED-82B4-D72462A04516}" dt="2019-05-23T07:42:05.194" v="8061" actId="478"/>
          <ac:spMkLst>
            <pc:docMk/>
            <pc:sldMk cId="1501379358" sldId="287"/>
            <ac:spMk id="56" creationId="{80EAB0E6-09E9-4C68-8FB3-992161A962A0}"/>
          </ac:spMkLst>
        </pc:spChg>
        <pc:spChg chg="add del mod">
          <ac:chgData name="Natalia Semenova" userId="7d42dd87-e63a-4ed9-bbc1-c55bad3721ff" providerId="ADAL" clId="{2EDD7A33-9D99-41ED-82B4-D72462A04516}" dt="2019-05-23T07:42:07.316" v="8064" actId="478"/>
          <ac:spMkLst>
            <pc:docMk/>
            <pc:sldMk cId="1501379358" sldId="287"/>
            <ac:spMk id="57" creationId="{39E68B0B-1553-4168-BA41-0B46D1F5EFF5}"/>
          </ac:spMkLst>
        </pc:spChg>
        <pc:spChg chg="add del mod">
          <ac:chgData name="Natalia Semenova" userId="7d42dd87-e63a-4ed9-bbc1-c55bad3721ff" providerId="ADAL" clId="{2EDD7A33-9D99-41ED-82B4-D72462A04516}" dt="2019-05-23T07:42:07.716" v="8065" actId="478"/>
          <ac:spMkLst>
            <pc:docMk/>
            <pc:sldMk cId="1501379358" sldId="287"/>
            <ac:spMk id="58" creationId="{7752D9A3-AF30-40F8-A9DD-7C31BBB30592}"/>
          </ac:spMkLst>
        </pc:spChg>
        <pc:spChg chg="add del mod">
          <ac:chgData name="Natalia Semenova" userId="7d42dd87-e63a-4ed9-bbc1-c55bad3721ff" providerId="ADAL" clId="{2EDD7A33-9D99-41ED-82B4-D72462A04516}" dt="2019-05-23T07:42:08.259" v="8066" actId="478"/>
          <ac:spMkLst>
            <pc:docMk/>
            <pc:sldMk cId="1501379358" sldId="287"/>
            <ac:spMk id="59" creationId="{83972952-876E-44A9-B137-A01186D3BE84}"/>
          </ac:spMkLst>
        </pc:spChg>
        <pc:spChg chg="add del mod">
          <ac:chgData name="Natalia Semenova" userId="7d42dd87-e63a-4ed9-bbc1-c55bad3721ff" providerId="ADAL" clId="{2EDD7A33-9D99-41ED-82B4-D72462A04516}" dt="2019-05-23T07:42:05.709" v="8062" actId="478"/>
          <ac:spMkLst>
            <pc:docMk/>
            <pc:sldMk cId="1501379358" sldId="287"/>
            <ac:spMk id="60" creationId="{59C37790-C717-4BFC-A847-63F65ABB0838}"/>
          </ac:spMkLst>
        </pc:spChg>
        <pc:spChg chg="add del mod">
          <ac:chgData name="Natalia Semenova" userId="7d42dd87-e63a-4ed9-bbc1-c55bad3721ff" providerId="ADAL" clId="{2EDD7A33-9D99-41ED-82B4-D72462A04516}" dt="2019-05-23T07:42:06.150" v="8063" actId="478"/>
          <ac:spMkLst>
            <pc:docMk/>
            <pc:sldMk cId="1501379358" sldId="287"/>
            <ac:spMk id="61" creationId="{308D60E2-7A1B-4E75-A98B-11E9BC53054A}"/>
          </ac:spMkLst>
        </pc:spChg>
        <pc:spChg chg="add del mod">
          <ac:chgData name="Natalia Semenova" userId="7d42dd87-e63a-4ed9-bbc1-c55bad3721ff" providerId="ADAL" clId="{2EDD7A33-9D99-41ED-82B4-D72462A04516}" dt="2019-05-23T19:31:40.629" v="11656" actId="478"/>
          <ac:spMkLst>
            <pc:docMk/>
            <pc:sldMk cId="1501379358" sldId="287"/>
            <ac:spMk id="63" creationId="{D355630B-8A78-4657-9C3D-5A6B28CF0684}"/>
          </ac:spMkLst>
        </pc:spChg>
        <pc:spChg chg="add del mod">
          <ac:chgData name="Natalia Semenova" userId="7d42dd87-e63a-4ed9-bbc1-c55bad3721ff" providerId="ADAL" clId="{2EDD7A33-9D99-41ED-82B4-D72462A04516}" dt="2019-05-23T19:31:40.629" v="11656" actId="478"/>
          <ac:spMkLst>
            <pc:docMk/>
            <pc:sldMk cId="1501379358" sldId="287"/>
            <ac:spMk id="64" creationId="{D2680CAD-0E05-4B82-9B24-D129E3F8FA55}"/>
          </ac:spMkLst>
        </pc:spChg>
        <pc:spChg chg="add del mod">
          <ac:chgData name="Natalia Semenova" userId="7d42dd87-e63a-4ed9-bbc1-c55bad3721ff" providerId="ADAL" clId="{2EDD7A33-9D99-41ED-82B4-D72462A04516}" dt="2019-05-23T19:31:40.629" v="11656" actId="478"/>
          <ac:spMkLst>
            <pc:docMk/>
            <pc:sldMk cId="1501379358" sldId="287"/>
            <ac:spMk id="65" creationId="{ABEBC616-B0DC-4D21-A3D2-24BEA51BC263}"/>
          </ac:spMkLst>
        </pc:spChg>
        <pc:spChg chg="add del mod">
          <ac:chgData name="Natalia Semenova" userId="7d42dd87-e63a-4ed9-bbc1-c55bad3721ff" providerId="ADAL" clId="{2EDD7A33-9D99-41ED-82B4-D72462A04516}" dt="2019-05-23T19:31:45.555" v="11658" actId="478"/>
          <ac:spMkLst>
            <pc:docMk/>
            <pc:sldMk cId="1501379358" sldId="287"/>
            <ac:spMk id="66" creationId="{B32BA386-3F2C-43B9-A596-4656808A5AD1}"/>
          </ac:spMkLst>
        </pc:spChg>
        <pc:spChg chg="add del mod">
          <ac:chgData name="Natalia Semenova" userId="7d42dd87-e63a-4ed9-bbc1-c55bad3721ff" providerId="ADAL" clId="{2EDD7A33-9D99-41ED-82B4-D72462A04516}" dt="2019-05-23T19:31:53.344" v="11661" actId="478"/>
          <ac:spMkLst>
            <pc:docMk/>
            <pc:sldMk cId="1501379358" sldId="287"/>
            <ac:spMk id="67" creationId="{74C73CEA-EC04-4E74-A976-82235389D78B}"/>
          </ac:spMkLst>
        </pc:spChg>
        <pc:spChg chg="add del mod">
          <ac:chgData name="Natalia Semenova" userId="7d42dd87-e63a-4ed9-bbc1-c55bad3721ff" providerId="ADAL" clId="{2EDD7A33-9D99-41ED-82B4-D72462A04516}" dt="2019-05-23T19:31:53.344" v="11661" actId="478"/>
          <ac:spMkLst>
            <pc:docMk/>
            <pc:sldMk cId="1501379358" sldId="287"/>
            <ac:spMk id="68" creationId="{867ED2EA-CF97-4F3F-AD9D-91F084AFCE84}"/>
          </ac:spMkLst>
        </pc:spChg>
        <pc:spChg chg="add del mod">
          <ac:chgData name="Natalia Semenova" userId="7d42dd87-e63a-4ed9-bbc1-c55bad3721ff" providerId="ADAL" clId="{2EDD7A33-9D99-41ED-82B4-D72462A04516}" dt="2019-05-23T19:31:53.344" v="11661" actId="478"/>
          <ac:spMkLst>
            <pc:docMk/>
            <pc:sldMk cId="1501379358" sldId="287"/>
            <ac:spMk id="69" creationId="{60CEF038-4961-4E76-AE3D-47D6CE237A7A}"/>
          </ac:spMkLst>
        </pc:spChg>
        <pc:spChg chg="add del mod">
          <ac:chgData name="Natalia Semenova" userId="7d42dd87-e63a-4ed9-bbc1-c55bad3721ff" providerId="ADAL" clId="{2EDD7A33-9D99-41ED-82B4-D72462A04516}" dt="2019-05-23T19:31:53.344" v="11661" actId="478"/>
          <ac:spMkLst>
            <pc:docMk/>
            <pc:sldMk cId="1501379358" sldId="287"/>
            <ac:spMk id="70" creationId="{13138B6F-A6DD-4E22-B8DA-34657FB6E7D7}"/>
          </ac:spMkLst>
        </pc:spChg>
        <pc:spChg chg="add del mod">
          <ac:chgData name="Natalia Semenova" userId="7d42dd87-e63a-4ed9-bbc1-c55bad3721ff" providerId="ADAL" clId="{2EDD7A33-9D99-41ED-82B4-D72462A04516}" dt="2019-05-23T19:31:53.344" v="11661" actId="478"/>
          <ac:spMkLst>
            <pc:docMk/>
            <pc:sldMk cId="1501379358" sldId="287"/>
            <ac:spMk id="71" creationId="{038A0830-12FB-43ED-8AC4-988ECF35AB5C}"/>
          </ac:spMkLst>
        </pc:spChg>
        <pc:spChg chg="add del mod">
          <ac:chgData name="Natalia Semenova" userId="7d42dd87-e63a-4ed9-bbc1-c55bad3721ff" providerId="ADAL" clId="{2EDD7A33-9D99-41ED-82B4-D72462A04516}" dt="2019-05-23T19:56:00.987" v="11953" actId="478"/>
          <ac:spMkLst>
            <pc:docMk/>
            <pc:sldMk cId="1501379358" sldId="287"/>
            <ac:spMk id="72" creationId="{CA7681EE-DA04-4E8C-AA6E-773E26C3E8B0}"/>
          </ac:spMkLst>
        </pc:spChg>
        <pc:spChg chg="add del mod">
          <ac:chgData name="Natalia Semenova" userId="7d42dd87-e63a-4ed9-bbc1-c55bad3721ff" providerId="ADAL" clId="{2EDD7A33-9D99-41ED-82B4-D72462A04516}" dt="2019-05-23T19:31:48.531" v="11659" actId="478"/>
          <ac:spMkLst>
            <pc:docMk/>
            <pc:sldMk cId="1501379358" sldId="287"/>
            <ac:spMk id="73" creationId="{DF3B3192-A7A8-4151-944D-7A55F9317A26}"/>
          </ac:spMkLst>
        </pc:spChg>
        <pc:spChg chg="add del mod">
          <ac:chgData name="Natalia Semenova" userId="7d42dd87-e63a-4ed9-bbc1-c55bad3721ff" providerId="ADAL" clId="{2EDD7A33-9D99-41ED-82B4-D72462A04516}" dt="2019-05-23T19:31:50.036" v="11660" actId="478"/>
          <ac:spMkLst>
            <pc:docMk/>
            <pc:sldMk cId="1501379358" sldId="287"/>
            <ac:spMk id="74" creationId="{3311BAD0-7172-40F6-A0AB-C044709405C5}"/>
          </ac:spMkLst>
        </pc:spChg>
        <pc:spChg chg="add del mod">
          <ac:chgData name="Natalia Semenova" userId="7d42dd87-e63a-4ed9-bbc1-c55bad3721ff" providerId="ADAL" clId="{2EDD7A33-9D99-41ED-82B4-D72462A04516}" dt="2019-05-23T20:39:48.793" v="12115" actId="1076"/>
          <ac:spMkLst>
            <pc:docMk/>
            <pc:sldMk cId="1501379358" sldId="287"/>
            <ac:spMk id="75" creationId="{CF68F701-D8BE-47C7-8FA4-CA07365A56FF}"/>
          </ac:spMkLst>
        </pc:spChg>
        <pc:spChg chg="add del mod">
          <ac:chgData name="Natalia Semenova" userId="7d42dd87-e63a-4ed9-bbc1-c55bad3721ff" providerId="ADAL" clId="{2EDD7A33-9D99-41ED-82B4-D72462A04516}" dt="2019-05-23T20:40:01.382" v="12118" actId="1076"/>
          <ac:spMkLst>
            <pc:docMk/>
            <pc:sldMk cId="1501379358" sldId="287"/>
            <ac:spMk id="76" creationId="{83BC8CA8-E72D-4873-91D5-07A3EEBD97D4}"/>
          </ac:spMkLst>
        </pc:spChg>
        <pc:spChg chg="add del mod">
          <ac:chgData name="Natalia Semenova" userId="7d42dd87-e63a-4ed9-bbc1-c55bad3721ff" providerId="ADAL" clId="{2EDD7A33-9D99-41ED-82B4-D72462A04516}" dt="2019-05-23T20:40:04.849" v="12119" actId="1076"/>
          <ac:spMkLst>
            <pc:docMk/>
            <pc:sldMk cId="1501379358" sldId="287"/>
            <ac:spMk id="77" creationId="{36120E64-8B58-4008-967C-41436077FD29}"/>
          </ac:spMkLst>
        </pc:spChg>
        <pc:spChg chg="add del">
          <ac:chgData name="Natalia Semenova" userId="7d42dd87-e63a-4ed9-bbc1-c55bad3721ff" providerId="ADAL" clId="{2EDD7A33-9D99-41ED-82B4-D72462A04516}" dt="2019-05-23T08:43:38.762" v="8765"/>
          <ac:spMkLst>
            <pc:docMk/>
            <pc:sldMk cId="1501379358" sldId="287"/>
            <ac:spMk id="78" creationId="{6ECBC48C-9253-4854-A088-9DA5E1EECD41}"/>
          </ac:spMkLst>
        </pc:spChg>
        <pc:spChg chg="add del">
          <ac:chgData name="Natalia Semenova" userId="7d42dd87-e63a-4ed9-bbc1-c55bad3721ff" providerId="ADAL" clId="{2EDD7A33-9D99-41ED-82B4-D72462A04516}" dt="2019-05-23T08:43:38.762" v="8765"/>
          <ac:spMkLst>
            <pc:docMk/>
            <pc:sldMk cId="1501379358" sldId="287"/>
            <ac:spMk id="79" creationId="{429C07DF-315C-45AB-A6AE-1A13E3DECDE5}"/>
          </ac:spMkLst>
        </pc:spChg>
        <pc:spChg chg="add del">
          <ac:chgData name="Natalia Semenova" userId="7d42dd87-e63a-4ed9-bbc1-c55bad3721ff" providerId="ADAL" clId="{2EDD7A33-9D99-41ED-82B4-D72462A04516}" dt="2019-05-23T08:43:38.762" v="8765"/>
          <ac:spMkLst>
            <pc:docMk/>
            <pc:sldMk cId="1501379358" sldId="287"/>
            <ac:spMk id="80" creationId="{FC2F87C6-C072-499D-B4D3-7CD50DAC3C31}"/>
          </ac:spMkLst>
        </pc:spChg>
        <pc:spChg chg="add">
          <ac:chgData name="Natalia Semenova" userId="7d42dd87-e63a-4ed9-bbc1-c55bad3721ff" providerId="ADAL" clId="{2EDD7A33-9D99-41ED-82B4-D72462A04516}" dt="2019-05-23T08:44:07.007" v="8767"/>
          <ac:spMkLst>
            <pc:docMk/>
            <pc:sldMk cId="1501379358" sldId="287"/>
            <ac:spMk id="82" creationId="{77F798C8-3C1D-422C-AF5D-1283A8EB1223}"/>
          </ac:spMkLst>
        </pc:spChg>
        <pc:spChg chg="add mod">
          <ac:chgData name="Natalia Semenova" userId="7d42dd87-e63a-4ed9-bbc1-c55bad3721ff" providerId="ADAL" clId="{2EDD7A33-9D99-41ED-82B4-D72462A04516}" dt="2019-05-23T08:44:22.022" v="8772" actId="255"/>
          <ac:spMkLst>
            <pc:docMk/>
            <pc:sldMk cId="1501379358" sldId="287"/>
            <ac:spMk id="83" creationId="{C786007F-4356-48C0-9174-B5AC6BC1EE90}"/>
          </ac:spMkLst>
        </pc:spChg>
        <pc:spChg chg="add del mod">
          <ac:chgData name="Natalia Semenova" userId="7d42dd87-e63a-4ed9-bbc1-c55bad3721ff" providerId="ADAL" clId="{2EDD7A33-9D99-41ED-82B4-D72462A04516}" dt="2019-05-23T09:48:46.008" v="8974" actId="478"/>
          <ac:spMkLst>
            <pc:docMk/>
            <pc:sldMk cId="1501379358" sldId="287"/>
            <ac:spMk id="84" creationId="{A7220E02-FC11-4329-B785-FC75C03A0F20}"/>
          </ac:spMkLst>
        </pc:spChg>
        <pc:grpChg chg="add mod">
          <ac:chgData name="Natalia Semenova" userId="7d42dd87-e63a-4ed9-bbc1-c55bad3721ff" providerId="ADAL" clId="{2EDD7A33-9D99-41ED-82B4-D72462A04516}" dt="2019-05-23T09:38:24.102" v="8961" actId="164"/>
          <ac:grpSpMkLst>
            <pc:docMk/>
            <pc:sldMk cId="1501379358" sldId="287"/>
            <ac:grpSpMk id="5" creationId="{EF9B2067-7180-4BB1-85ED-EC5D7860D476}"/>
          </ac:grpSpMkLst>
        </pc:grpChg>
        <pc:grpChg chg="add mod">
          <ac:chgData name="Natalia Semenova" userId="7d42dd87-e63a-4ed9-bbc1-c55bad3721ff" providerId="ADAL" clId="{2EDD7A33-9D99-41ED-82B4-D72462A04516}" dt="2019-05-23T20:05:29.916" v="12010" actId="962"/>
          <ac:grpSpMkLst>
            <pc:docMk/>
            <pc:sldMk cId="1501379358" sldId="287"/>
            <ac:grpSpMk id="22" creationId="{F303E601-DE16-4807-8550-929B712F473F}"/>
          </ac:grpSpMkLst>
        </pc:grpChg>
        <pc:grpChg chg="del">
          <ac:chgData name="Natalia Semenova" userId="7d42dd87-e63a-4ed9-bbc1-c55bad3721ff" providerId="ADAL" clId="{2EDD7A33-9D99-41ED-82B4-D72462A04516}" dt="2019-05-21T14:16:46.558" v="129" actId="478"/>
          <ac:grpSpMkLst>
            <pc:docMk/>
            <pc:sldMk cId="1501379358" sldId="287"/>
            <ac:grpSpMk id="25" creationId="{96E1A74A-E596-4763-A330-CDFCE7A86013}"/>
          </ac:grpSpMkLst>
        </pc:grpChg>
        <pc:grpChg chg="add mod">
          <ac:chgData name="Natalia Semenova" userId="7d42dd87-e63a-4ed9-bbc1-c55bad3721ff" providerId="ADAL" clId="{2EDD7A33-9D99-41ED-82B4-D72462A04516}" dt="2019-05-22T14:27:49.572" v="2953" actId="164"/>
          <ac:grpSpMkLst>
            <pc:docMk/>
            <pc:sldMk cId="1501379358" sldId="287"/>
            <ac:grpSpMk id="26" creationId="{177EEA24-2A07-4EE9-8D04-81D167BE293D}"/>
          </ac:grpSpMkLst>
        </pc:grpChg>
        <pc:grpChg chg="add mod">
          <ac:chgData name="Natalia Semenova" userId="7d42dd87-e63a-4ed9-bbc1-c55bad3721ff" providerId="ADAL" clId="{2EDD7A33-9D99-41ED-82B4-D72462A04516}" dt="2019-05-22T14:27:49.572" v="2953" actId="164"/>
          <ac:grpSpMkLst>
            <pc:docMk/>
            <pc:sldMk cId="1501379358" sldId="287"/>
            <ac:grpSpMk id="29" creationId="{5C7F40CF-9CC3-479E-98A6-816EF77019C5}"/>
          </ac:grpSpMkLst>
        </pc:grpChg>
        <pc:grpChg chg="add mod">
          <ac:chgData name="Natalia Semenova" userId="7d42dd87-e63a-4ed9-bbc1-c55bad3721ff" providerId="ADAL" clId="{2EDD7A33-9D99-41ED-82B4-D72462A04516}" dt="2019-05-22T14:27:49.572" v="2953" actId="164"/>
          <ac:grpSpMkLst>
            <pc:docMk/>
            <pc:sldMk cId="1501379358" sldId="287"/>
            <ac:grpSpMk id="32" creationId="{5AB8A473-4A9E-465A-B02E-5B5E96E581D5}"/>
          </ac:grpSpMkLst>
        </pc:grpChg>
        <pc:grpChg chg="add mod">
          <ac:chgData name="Natalia Semenova" userId="7d42dd87-e63a-4ed9-bbc1-c55bad3721ff" providerId="ADAL" clId="{2EDD7A33-9D99-41ED-82B4-D72462A04516}" dt="2019-05-22T14:27:49.572" v="2953" actId="164"/>
          <ac:grpSpMkLst>
            <pc:docMk/>
            <pc:sldMk cId="1501379358" sldId="287"/>
            <ac:grpSpMk id="35" creationId="{F402FCFE-8496-4E0B-B8B1-1A81E74552DA}"/>
          </ac:grpSpMkLst>
        </pc:grpChg>
        <pc:grpChg chg="add mod">
          <ac:chgData name="Natalia Semenova" userId="7d42dd87-e63a-4ed9-bbc1-c55bad3721ff" providerId="ADAL" clId="{2EDD7A33-9D99-41ED-82B4-D72462A04516}" dt="2019-05-22T14:27:49.572" v="2953" actId="164"/>
          <ac:grpSpMkLst>
            <pc:docMk/>
            <pc:sldMk cId="1501379358" sldId="287"/>
            <ac:grpSpMk id="38" creationId="{18743245-4F86-4840-A0CF-E155E7D90D74}"/>
          </ac:grpSpMkLst>
        </pc:grpChg>
        <pc:grpChg chg="add mod">
          <ac:chgData name="Natalia Semenova" userId="7d42dd87-e63a-4ed9-bbc1-c55bad3721ff" providerId="ADAL" clId="{2EDD7A33-9D99-41ED-82B4-D72462A04516}" dt="2019-05-22T14:27:49.572" v="2953" actId="164"/>
          <ac:grpSpMkLst>
            <pc:docMk/>
            <pc:sldMk cId="1501379358" sldId="287"/>
            <ac:grpSpMk id="41" creationId="{33DA4A37-3753-4483-9F88-187FF6443D60}"/>
          </ac:grpSpMkLst>
        </pc:grpChg>
        <pc:grpChg chg="add mod">
          <ac:chgData name="Natalia Semenova" userId="7d42dd87-e63a-4ed9-bbc1-c55bad3721ff" providerId="ADAL" clId="{2EDD7A33-9D99-41ED-82B4-D72462A04516}" dt="2019-05-23T20:17:36.727" v="12077" actId="13244"/>
          <ac:grpSpMkLst>
            <pc:docMk/>
            <pc:sldMk cId="1501379358" sldId="287"/>
            <ac:grpSpMk id="81" creationId="{1144EFFB-A2C6-4A04-BD9C-15B83576D925}"/>
          </ac:grpSpMkLst>
        </pc:grpChg>
        <pc:graphicFrameChg chg="mod">
          <ac:chgData name="Natalia Semenova" userId="7d42dd87-e63a-4ed9-bbc1-c55bad3721ff" providerId="ADAL" clId="{2EDD7A33-9D99-41ED-82B4-D72462A04516}" dt="2019-05-23T07:40:18.403" v="8038" actId="14100"/>
          <ac:graphicFrameMkLst>
            <pc:docMk/>
            <pc:sldMk cId="1501379358" sldId="287"/>
            <ac:graphicFrameMk id="14" creationId="{FBE12DA0-A494-44E5-B254-70457E700946}"/>
          </ac:graphicFrameMkLst>
        </pc:graphicFrameChg>
        <pc:picChg chg="mod">
          <ac:chgData name="Natalia Semenova" userId="7d42dd87-e63a-4ed9-bbc1-c55bad3721ff" providerId="ADAL" clId="{2EDD7A33-9D99-41ED-82B4-D72462A04516}" dt="2019-05-23T20:45:43.985" v="12189" actId="1076"/>
          <ac:picMkLst>
            <pc:docMk/>
            <pc:sldMk cId="1501379358" sldId="287"/>
            <ac:picMk id="48" creationId="{0DB6A98E-48FB-41C5-AF8E-99C3DD3D0453}"/>
          </ac:picMkLst>
        </pc:picChg>
        <pc:cxnChg chg="add mod">
          <ac:chgData name="Natalia Semenova" userId="7d42dd87-e63a-4ed9-bbc1-c55bad3721ff" providerId="ADAL" clId="{2EDD7A33-9D99-41ED-82B4-D72462A04516}" dt="2019-05-23T20:46:48.804" v="12222"/>
          <ac:cxnSpMkLst>
            <pc:docMk/>
            <pc:sldMk cId="1501379358" sldId="287"/>
            <ac:cxnSpMk id="8" creationId="{AE9DB460-098F-40C6-9E8B-80818CB7CA1F}"/>
          </ac:cxnSpMkLst>
        </pc:cxnChg>
        <pc:cxnChg chg="add del mod">
          <ac:chgData name="Natalia Semenova" userId="7d42dd87-e63a-4ed9-bbc1-c55bad3721ff" providerId="ADAL" clId="{2EDD7A33-9D99-41ED-82B4-D72462A04516}" dt="2019-05-23T08:13:07.081" v="8211" actId="478"/>
          <ac:cxnSpMkLst>
            <pc:docMk/>
            <pc:sldMk cId="1501379358" sldId="287"/>
            <ac:cxnSpMk id="8" creationId="{FD3B6D4F-FAAA-4CC3-9818-CB0017910B3C}"/>
          </ac:cxnSpMkLst>
        </pc:cxnChg>
        <pc:cxnChg chg="add mod">
          <ac:chgData name="Natalia Semenova" userId="7d42dd87-e63a-4ed9-bbc1-c55bad3721ff" providerId="ADAL" clId="{2EDD7A33-9D99-41ED-82B4-D72462A04516}" dt="2019-05-23T20:46:47.177" v="12221"/>
          <ac:cxnSpMkLst>
            <pc:docMk/>
            <pc:sldMk cId="1501379358" sldId="287"/>
            <ac:cxnSpMk id="54" creationId="{567862E4-F028-490F-BD5D-4720CFD74769}"/>
          </ac:cxnSpMkLst>
        </pc:cxnChg>
        <pc:cxnChg chg="add del">
          <ac:chgData name="Natalia Semenova" userId="7d42dd87-e63a-4ed9-bbc1-c55bad3721ff" providerId="ADAL" clId="{2EDD7A33-9D99-41ED-82B4-D72462A04516}" dt="2019-05-23T20:00:17.836" v="11974"/>
          <ac:cxnSpMkLst>
            <pc:docMk/>
            <pc:sldMk cId="1501379358" sldId="287"/>
            <ac:cxnSpMk id="57" creationId="{176F5564-9679-4C06-A003-99C10434ECB8}"/>
          </ac:cxnSpMkLst>
        </pc:cxnChg>
        <pc:cxnChg chg="add del">
          <ac:chgData name="Natalia Semenova" userId="7d42dd87-e63a-4ed9-bbc1-c55bad3721ff" providerId="ADAL" clId="{2EDD7A33-9D99-41ED-82B4-D72462A04516}" dt="2019-05-23T20:00:17.836" v="11974"/>
          <ac:cxnSpMkLst>
            <pc:docMk/>
            <pc:sldMk cId="1501379358" sldId="287"/>
            <ac:cxnSpMk id="58" creationId="{19DF21EC-AB60-4907-9433-28CF54C14126}"/>
          </ac:cxnSpMkLst>
        </pc:cxnChg>
        <pc:cxnChg chg="add mod">
          <ac:chgData name="Natalia Semenova" userId="7d42dd87-e63a-4ed9-bbc1-c55bad3721ff" providerId="ADAL" clId="{2EDD7A33-9D99-41ED-82B4-D72462A04516}" dt="2019-05-23T20:46:46.749" v="12220"/>
          <ac:cxnSpMkLst>
            <pc:docMk/>
            <pc:sldMk cId="1501379358" sldId="287"/>
            <ac:cxnSpMk id="59" creationId="{EFE03F3F-E6C0-44D8-BE1E-46AEBF2B1E17}"/>
          </ac:cxnSpMkLst>
        </pc:cxnChg>
        <pc:cxnChg chg="add mod">
          <ac:chgData name="Natalia Semenova" userId="7d42dd87-e63a-4ed9-bbc1-c55bad3721ff" providerId="ADAL" clId="{2EDD7A33-9D99-41ED-82B4-D72462A04516}" dt="2019-05-23T20:46:46.338" v="12219"/>
          <ac:cxnSpMkLst>
            <pc:docMk/>
            <pc:sldMk cId="1501379358" sldId="287"/>
            <ac:cxnSpMk id="62" creationId="{427D8C09-B0CF-45C4-B0AA-9262E838418C}"/>
          </ac:cxnSpMkLst>
        </pc:cxnChg>
        <pc:cxnChg chg="add del mod">
          <ac:chgData name="Natalia Semenova" userId="7d42dd87-e63a-4ed9-bbc1-c55bad3721ff" providerId="ADAL" clId="{2EDD7A33-9D99-41ED-82B4-D72462A04516}" dt="2019-05-23T08:13:09.331" v="8212" actId="478"/>
          <ac:cxnSpMkLst>
            <pc:docMk/>
            <pc:sldMk cId="1501379358" sldId="287"/>
            <ac:cxnSpMk id="62" creationId="{6DD03116-607F-4F61-BE77-B113C5378FBB}"/>
          </ac:cxnSpMkLst>
        </pc:cxnChg>
        <pc:cxnChg chg="add mod">
          <ac:chgData name="Natalia Semenova" userId="7d42dd87-e63a-4ed9-bbc1-c55bad3721ff" providerId="ADAL" clId="{2EDD7A33-9D99-41ED-82B4-D72462A04516}" dt="2019-05-23T20:46:44.898" v="12216"/>
          <ac:cxnSpMkLst>
            <pc:docMk/>
            <pc:sldMk cId="1501379358" sldId="287"/>
            <ac:cxnSpMk id="78" creationId="{51D3EEE1-6390-49D3-89B7-F4E7A00C3EA8}"/>
          </ac:cxnSpMkLst>
        </pc:cxnChg>
        <pc:cxnChg chg="add mod">
          <ac:chgData name="Natalia Semenova" userId="7d42dd87-e63a-4ed9-bbc1-c55bad3721ff" providerId="ADAL" clId="{2EDD7A33-9D99-41ED-82B4-D72462A04516}" dt="2019-05-23T20:46:45.804" v="12218"/>
          <ac:cxnSpMkLst>
            <pc:docMk/>
            <pc:sldMk cId="1501379358" sldId="287"/>
            <ac:cxnSpMk id="79" creationId="{2125D805-D215-4BAA-A0CB-259FC1344C18}"/>
          </ac:cxnSpMkLst>
        </pc:cxnChg>
        <pc:cxnChg chg="add mod">
          <ac:chgData name="Natalia Semenova" userId="7d42dd87-e63a-4ed9-bbc1-c55bad3721ff" providerId="ADAL" clId="{2EDD7A33-9D99-41ED-82B4-D72462A04516}" dt="2019-05-23T20:46:45.309" v="12217"/>
          <ac:cxnSpMkLst>
            <pc:docMk/>
            <pc:sldMk cId="1501379358" sldId="287"/>
            <ac:cxnSpMk id="80" creationId="{D18C0EB0-590E-4830-B9A0-0C29DF43C70C}"/>
          </ac:cxnSpMkLst>
        </pc:cxnChg>
        <pc:cxnChg chg="add mod">
          <ac:chgData name="Natalia Semenova" userId="7d42dd87-e63a-4ed9-bbc1-c55bad3721ff" providerId="ADAL" clId="{2EDD7A33-9D99-41ED-82B4-D72462A04516}" dt="2019-05-23T20:46:44.462" v="12215"/>
          <ac:cxnSpMkLst>
            <pc:docMk/>
            <pc:sldMk cId="1501379358" sldId="287"/>
            <ac:cxnSpMk id="84" creationId="{4333363B-FB47-43B4-98E2-7BBB7C976636}"/>
          </ac:cxnSpMkLst>
        </pc:cxnChg>
        <pc:cxnChg chg="add mod">
          <ac:chgData name="Natalia Semenova" userId="7d42dd87-e63a-4ed9-bbc1-c55bad3721ff" providerId="ADAL" clId="{2EDD7A33-9D99-41ED-82B4-D72462A04516}" dt="2019-05-23T20:46:44.057" v="12214"/>
          <ac:cxnSpMkLst>
            <pc:docMk/>
            <pc:sldMk cId="1501379358" sldId="287"/>
            <ac:cxnSpMk id="85" creationId="{147B3475-5E97-450E-928E-60E10E9AD47B}"/>
          </ac:cxnSpMkLst>
        </pc:cxnChg>
        <pc:cxnChg chg="add mod">
          <ac:chgData name="Natalia Semenova" userId="7d42dd87-e63a-4ed9-bbc1-c55bad3721ff" providerId="ADAL" clId="{2EDD7A33-9D99-41ED-82B4-D72462A04516}" dt="2019-05-23T20:46:43.665" v="12213"/>
          <ac:cxnSpMkLst>
            <pc:docMk/>
            <pc:sldMk cId="1501379358" sldId="287"/>
            <ac:cxnSpMk id="87" creationId="{AA00624B-DFCB-494F-8727-F179324FE066}"/>
          </ac:cxnSpMkLst>
        </pc:cxnChg>
        <pc:cxnChg chg="add mod">
          <ac:chgData name="Natalia Semenova" userId="7d42dd87-e63a-4ed9-bbc1-c55bad3721ff" providerId="ADAL" clId="{2EDD7A33-9D99-41ED-82B4-D72462A04516}" dt="2019-05-23T20:46:43.240" v="12212"/>
          <ac:cxnSpMkLst>
            <pc:docMk/>
            <pc:sldMk cId="1501379358" sldId="287"/>
            <ac:cxnSpMk id="90" creationId="{ACBDE3F2-73B1-4D7C-903B-577E594E2D7C}"/>
          </ac:cxnSpMkLst>
        </pc:cxnChg>
        <pc:cxnChg chg="add mod">
          <ac:chgData name="Natalia Semenova" userId="7d42dd87-e63a-4ed9-bbc1-c55bad3721ff" providerId="ADAL" clId="{2EDD7A33-9D99-41ED-82B4-D72462A04516}" dt="2019-05-23T20:46:42.796" v="12211"/>
          <ac:cxnSpMkLst>
            <pc:docMk/>
            <pc:sldMk cId="1501379358" sldId="287"/>
            <ac:cxnSpMk id="93" creationId="{1625D7DC-4C62-4F50-96D7-DC749289A478}"/>
          </ac:cxnSpMkLst>
        </pc:cxnChg>
        <pc:cxnChg chg="add mod">
          <ac:chgData name="Natalia Semenova" userId="7d42dd87-e63a-4ed9-bbc1-c55bad3721ff" providerId="ADAL" clId="{2EDD7A33-9D99-41ED-82B4-D72462A04516}" dt="2019-05-23T20:46:42.415" v="12210"/>
          <ac:cxnSpMkLst>
            <pc:docMk/>
            <pc:sldMk cId="1501379358" sldId="287"/>
            <ac:cxnSpMk id="96" creationId="{6B1AD5FA-140A-49B5-96A7-9FE72E532EBF}"/>
          </ac:cxnSpMkLst>
        </pc:cxnChg>
        <pc:cxnChg chg="add mod">
          <ac:chgData name="Natalia Semenova" userId="7d42dd87-e63a-4ed9-bbc1-c55bad3721ff" providerId="ADAL" clId="{2EDD7A33-9D99-41ED-82B4-D72462A04516}" dt="2019-05-23T20:46:42.017" v="12209"/>
          <ac:cxnSpMkLst>
            <pc:docMk/>
            <pc:sldMk cId="1501379358" sldId="287"/>
            <ac:cxnSpMk id="99" creationId="{84C2EC35-3756-4C83-8625-F731CA7BDCB9}"/>
          </ac:cxnSpMkLst>
        </pc:cxnChg>
        <pc:cxnChg chg="add mod">
          <ac:chgData name="Natalia Semenova" userId="7d42dd87-e63a-4ed9-bbc1-c55bad3721ff" providerId="ADAL" clId="{2EDD7A33-9D99-41ED-82B4-D72462A04516}" dt="2019-05-23T20:46:41.596" v="12208"/>
          <ac:cxnSpMkLst>
            <pc:docMk/>
            <pc:sldMk cId="1501379358" sldId="287"/>
            <ac:cxnSpMk id="102" creationId="{A3A29DAA-01E0-4770-9985-A3F155ECF539}"/>
          </ac:cxnSpMkLst>
        </pc:cxnChg>
        <pc:cxnChg chg="add mod">
          <ac:chgData name="Natalia Semenova" userId="7d42dd87-e63a-4ed9-bbc1-c55bad3721ff" providerId="ADAL" clId="{2EDD7A33-9D99-41ED-82B4-D72462A04516}" dt="2019-05-23T20:46:41.170" v="12207"/>
          <ac:cxnSpMkLst>
            <pc:docMk/>
            <pc:sldMk cId="1501379358" sldId="287"/>
            <ac:cxnSpMk id="105" creationId="{4EBBD06C-9BE2-41A7-88FF-842594801C5B}"/>
          </ac:cxnSpMkLst>
        </pc:cxnChg>
        <pc:cxnChg chg="add mod">
          <ac:chgData name="Natalia Semenova" userId="7d42dd87-e63a-4ed9-bbc1-c55bad3721ff" providerId="ADAL" clId="{2EDD7A33-9D99-41ED-82B4-D72462A04516}" dt="2019-05-23T20:46:38.628" v="12206"/>
          <ac:cxnSpMkLst>
            <pc:docMk/>
            <pc:sldMk cId="1501379358" sldId="287"/>
            <ac:cxnSpMk id="108" creationId="{C7489E46-4FFD-4E19-9B88-96F90143D7E7}"/>
          </ac:cxnSpMkLst>
        </pc:cxnChg>
        <pc:cxnChg chg="add mod">
          <ac:chgData name="Natalia Semenova" userId="7d42dd87-e63a-4ed9-bbc1-c55bad3721ff" providerId="ADAL" clId="{2EDD7A33-9D99-41ED-82B4-D72462A04516}" dt="2019-05-23T20:46:38.163" v="12205"/>
          <ac:cxnSpMkLst>
            <pc:docMk/>
            <pc:sldMk cId="1501379358" sldId="287"/>
            <ac:cxnSpMk id="111" creationId="{342F7B1E-8B27-4B5D-96F4-6768A875F153}"/>
          </ac:cxnSpMkLst>
        </pc:cxnChg>
        <pc:cxnChg chg="add mod">
          <ac:chgData name="Natalia Semenova" userId="7d42dd87-e63a-4ed9-bbc1-c55bad3721ff" providerId="ADAL" clId="{2EDD7A33-9D99-41ED-82B4-D72462A04516}" dt="2019-05-23T20:46:37.620" v="12204"/>
          <ac:cxnSpMkLst>
            <pc:docMk/>
            <pc:sldMk cId="1501379358" sldId="287"/>
            <ac:cxnSpMk id="114" creationId="{E7D7D000-FD8F-4918-8986-4EEAAC6E21D7}"/>
          </ac:cxnSpMkLst>
        </pc:cxnChg>
        <pc:cxnChg chg="add mod">
          <ac:chgData name="Natalia Semenova" userId="7d42dd87-e63a-4ed9-bbc1-c55bad3721ff" providerId="ADAL" clId="{2EDD7A33-9D99-41ED-82B4-D72462A04516}" dt="2019-05-23T20:46:37.202" v="12203"/>
          <ac:cxnSpMkLst>
            <pc:docMk/>
            <pc:sldMk cId="1501379358" sldId="287"/>
            <ac:cxnSpMk id="117" creationId="{B8910EC0-11B1-4111-A0FB-2F2A46DDE1F2}"/>
          </ac:cxnSpMkLst>
        </pc:cxnChg>
        <pc:cxnChg chg="add mod">
          <ac:chgData name="Natalia Semenova" userId="7d42dd87-e63a-4ed9-bbc1-c55bad3721ff" providerId="ADAL" clId="{2EDD7A33-9D99-41ED-82B4-D72462A04516}" dt="2019-05-23T20:46:36.429" v="12202"/>
          <ac:cxnSpMkLst>
            <pc:docMk/>
            <pc:sldMk cId="1501379358" sldId="287"/>
            <ac:cxnSpMk id="120" creationId="{85A547F2-2BBD-45FF-898A-AC6F31C74CFB}"/>
          </ac:cxnSpMkLst>
        </pc:cxnChg>
        <pc:cxnChg chg="add mod">
          <ac:chgData name="Natalia Semenova" userId="7d42dd87-e63a-4ed9-bbc1-c55bad3721ff" providerId="ADAL" clId="{2EDD7A33-9D99-41ED-82B4-D72462A04516}" dt="2019-05-23T20:46:35.080" v="12201"/>
          <ac:cxnSpMkLst>
            <pc:docMk/>
            <pc:sldMk cId="1501379358" sldId="287"/>
            <ac:cxnSpMk id="123" creationId="{5F5AC3B2-03BC-4AE8-96F8-AAEA7C981D2C}"/>
          </ac:cxnSpMkLst>
        </pc:cxnChg>
        <pc:cxnChg chg="add mod">
          <ac:chgData name="Natalia Semenova" userId="7d42dd87-e63a-4ed9-bbc1-c55bad3721ff" providerId="ADAL" clId="{2EDD7A33-9D99-41ED-82B4-D72462A04516}" dt="2019-05-23T20:45:18.516" v="12180" actId="14100"/>
          <ac:cxnSpMkLst>
            <pc:docMk/>
            <pc:sldMk cId="1501379358" sldId="287"/>
            <ac:cxnSpMk id="126" creationId="{A5267815-635D-495E-ADE8-A2A9A0385757}"/>
          </ac:cxnSpMkLst>
        </pc:cxnChg>
        <pc:cxnChg chg="add mod">
          <ac:chgData name="Natalia Semenova" userId="7d42dd87-e63a-4ed9-bbc1-c55bad3721ff" providerId="ADAL" clId="{2EDD7A33-9D99-41ED-82B4-D72462A04516}" dt="2019-05-23T20:45:26.324" v="12183" actId="14100"/>
          <ac:cxnSpMkLst>
            <pc:docMk/>
            <pc:sldMk cId="1501379358" sldId="287"/>
            <ac:cxnSpMk id="129" creationId="{1D4342C4-A64B-49E7-B6E1-DAB78778395D}"/>
          </ac:cxnSpMkLst>
        </pc:cxnChg>
        <pc:cxnChg chg="add mod">
          <ac:chgData name="Natalia Semenova" userId="7d42dd87-e63a-4ed9-bbc1-c55bad3721ff" providerId="ADAL" clId="{2EDD7A33-9D99-41ED-82B4-D72462A04516}" dt="2019-05-23T20:45:39.982" v="12186" actId="14100"/>
          <ac:cxnSpMkLst>
            <pc:docMk/>
            <pc:sldMk cId="1501379358" sldId="287"/>
            <ac:cxnSpMk id="132" creationId="{3E503F56-B390-46C1-BC75-E00A9EDC4666}"/>
          </ac:cxnSpMkLst>
        </pc:cxnChg>
        <pc:cxnChg chg="add mod">
          <ac:chgData name="Natalia Semenova" userId="7d42dd87-e63a-4ed9-bbc1-c55bad3721ff" providerId="ADAL" clId="{2EDD7A33-9D99-41ED-82B4-D72462A04516}" dt="2019-05-23T20:45:51.202" v="12191" actId="14100"/>
          <ac:cxnSpMkLst>
            <pc:docMk/>
            <pc:sldMk cId="1501379358" sldId="287"/>
            <ac:cxnSpMk id="135" creationId="{9B945C64-3F82-4B52-B297-9FD77861A806}"/>
          </ac:cxnSpMkLst>
        </pc:cxnChg>
        <pc:cxnChg chg="add mod">
          <ac:chgData name="Natalia Semenova" userId="7d42dd87-e63a-4ed9-bbc1-c55bad3721ff" providerId="ADAL" clId="{2EDD7A33-9D99-41ED-82B4-D72462A04516}" dt="2019-05-23T20:46:01.932" v="12194" actId="14100"/>
          <ac:cxnSpMkLst>
            <pc:docMk/>
            <pc:sldMk cId="1501379358" sldId="287"/>
            <ac:cxnSpMk id="138" creationId="{A2E852F4-DD0D-4D68-938D-9F9B86E779D7}"/>
          </ac:cxnSpMkLst>
        </pc:cxnChg>
      </pc:sldChg>
      <pc:sldChg chg="addSp delSp modSp ord addAnim delAnim modAnim modNotesTx">
        <pc:chgData name="Natalia Semenova" userId="7d42dd87-e63a-4ed9-bbc1-c55bad3721ff" providerId="ADAL" clId="{2EDD7A33-9D99-41ED-82B4-D72462A04516}" dt="2019-05-23T19:55:25.047" v="11952" actId="1076"/>
        <pc:sldMkLst>
          <pc:docMk/>
          <pc:sldMk cId="1142611467" sldId="288"/>
        </pc:sldMkLst>
        <pc:spChg chg="add del mod">
          <ac:chgData name="Natalia Semenova" userId="7d42dd87-e63a-4ed9-bbc1-c55bad3721ff" providerId="ADAL" clId="{2EDD7A33-9D99-41ED-82B4-D72462A04516}" dt="2019-05-23T19:55:25.047" v="11952" actId="1076"/>
          <ac:spMkLst>
            <pc:docMk/>
            <pc:sldMk cId="1142611467" sldId="288"/>
            <ac:spMk id="15" creationId="{F1FE9C03-D06E-42A6-969A-15AB38FCAE94}"/>
          </ac:spMkLst>
        </pc:spChg>
        <pc:spChg chg="add mod">
          <ac:chgData name="Natalia Semenova" userId="7d42dd87-e63a-4ed9-bbc1-c55bad3721ff" providerId="ADAL" clId="{2EDD7A33-9D99-41ED-82B4-D72462A04516}" dt="2019-05-23T12:07:02.498" v="8990" actId="2711"/>
          <ac:spMkLst>
            <pc:docMk/>
            <pc:sldMk cId="1142611467" sldId="288"/>
            <ac:spMk id="21" creationId="{C8C66F7B-A9C4-4215-B7B9-8AD5A5B94845}"/>
          </ac:spMkLst>
        </pc:spChg>
        <pc:spChg chg="mod">
          <ac:chgData name="Natalia Semenova" userId="7d42dd87-e63a-4ed9-bbc1-c55bad3721ff" providerId="ADAL" clId="{2EDD7A33-9D99-41ED-82B4-D72462A04516}" dt="2019-05-23T19:37:37.476" v="11907" actId="1076"/>
          <ac:spMkLst>
            <pc:docMk/>
            <pc:sldMk cId="1142611467" sldId="288"/>
            <ac:spMk id="22" creationId="{C9C734D6-79F7-48BA-81DD-B9839F212D16}"/>
          </ac:spMkLst>
        </pc:spChg>
        <pc:grpChg chg="add del mod">
          <ac:chgData name="Natalia Semenova" userId="7d42dd87-e63a-4ed9-bbc1-c55bad3721ff" providerId="ADAL" clId="{2EDD7A33-9D99-41ED-82B4-D72462A04516}" dt="2019-05-23T19:55:25.047" v="11952" actId="1076"/>
          <ac:grpSpMkLst>
            <pc:docMk/>
            <pc:sldMk cId="1142611467" sldId="288"/>
            <ac:grpSpMk id="53" creationId="{E45FF363-238F-4F8D-8F18-76EBB51A9008}"/>
          </ac:grpSpMkLst>
        </pc:grpChg>
        <pc:grpChg chg="add del mod">
          <ac:chgData name="Natalia Semenova" userId="7d42dd87-e63a-4ed9-bbc1-c55bad3721ff" providerId="ADAL" clId="{2EDD7A33-9D99-41ED-82B4-D72462A04516}" dt="2019-05-23T19:55:25.047" v="11952" actId="1076"/>
          <ac:grpSpMkLst>
            <pc:docMk/>
            <pc:sldMk cId="1142611467" sldId="288"/>
            <ac:grpSpMk id="54" creationId="{AE88187B-B337-4FAE-B1A3-68F8DFE96AEE}"/>
          </ac:grpSpMkLst>
        </pc:grpChg>
        <pc:grpChg chg="add del mod">
          <ac:chgData name="Natalia Semenova" userId="7d42dd87-e63a-4ed9-bbc1-c55bad3721ff" providerId="ADAL" clId="{2EDD7A33-9D99-41ED-82B4-D72462A04516}" dt="2019-05-23T19:55:25.047" v="11952" actId="1076"/>
          <ac:grpSpMkLst>
            <pc:docMk/>
            <pc:sldMk cId="1142611467" sldId="288"/>
            <ac:grpSpMk id="55" creationId="{40E09540-D4D4-4B1F-9398-C75E90BA1EAB}"/>
          </ac:grpSpMkLst>
        </pc:grpChg>
        <pc:grpChg chg="add del mod">
          <ac:chgData name="Natalia Semenova" userId="7d42dd87-e63a-4ed9-bbc1-c55bad3721ff" providerId="ADAL" clId="{2EDD7A33-9D99-41ED-82B4-D72462A04516}" dt="2019-05-23T19:55:25.047" v="11952" actId="1076"/>
          <ac:grpSpMkLst>
            <pc:docMk/>
            <pc:sldMk cId="1142611467" sldId="288"/>
            <ac:grpSpMk id="56" creationId="{AFC66F13-8B2B-4974-AA25-612B19B9C793}"/>
          </ac:grpSpMkLst>
        </pc:grpChg>
        <pc:grpChg chg="add del mod">
          <ac:chgData name="Natalia Semenova" userId="7d42dd87-e63a-4ed9-bbc1-c55bad3721ff" providerId="ADAL" clId="{2EDD7A33-9D99-41ED-82B4-D72462A04516}" dt="2019-05-23T19:55:25.047" v="11952" actId="1076"/>
          <ac:grpSpMkLst>
            <pc:docMk/>
            <pc:sldMk cId="1142611467" sldId="288"/>
            <ac:grpSpMk id="57" creationId="{4BCD8358-90E3-4E32-AF95-7D15D17DFE10}"/>
          </ac:grpSpMkLst>
        </pc:grpChg>
        <pc:grpChg chg="add del mod">
          <ac:chgData name="Natalia Semenova" userId="7d42dd87-e63a-4ed9-bbc1-c55bad3721ff" providerId="ADAL" clId="{2EDD7A33-9D99-41ED-82B4-D72462A04516}" dt="2019-05-23T19:55:25.047" v="11952" actId="1076"/>
          <ac:grpSpMkLst>
            <pc:docMk/>
            <pc:sldMk cId="1142611467" sldId="288"/>
            <ac:grpSpMk id="58" creationId="{F3BAE186-4AFE-4128-AAE3-113729B102EF}"/>
          </ac:grpSpMkLst>
        </pc:grpChg>
        <pc:graphicFrameChg chg="add del mod">
          <ac:chgData name="Natalia Semenova" userId="7d42dd87-e63a-4ed9-bbc1-c55bad3721ff" providerId="ADAL" clId="{2EDD7A33-9D99-41ED-82B4-D72462A04516}" dt="2019-05-23T19:55:23.897" v="11949"/>
          <ac:graphicFrameMkLst>
            <pc:docMk/>
            <pc:sldMk cId="1142611467" sldId="288"/>
            <ac:graphicFrameMk id="24" creationId="{D87755B8-0C58-4A08-B2F8-596B3070E8BE}"/>
          </ac:graphicFrameMkLst>
        </pc:graphicFrameChg>
      </pc:sldChg>
      <pc:sldChg chg="delSp add del">
        <pc:chgData name="Natalia Semenova" userId="7d42dd87-e63a-4ed9-bbc1-c55bad3721ff" providerId="ADAL" clId="{2EDD7A33-9D99-41ED-82B4-D72462A04516}" dt="2019-05-22T13:39:26.809" v="1802" actId="2696"/>
        <pc:sldMkLst>
          <pc:docMk/>
          <pc:sldMk cId="4003105947" sldId="293"/>
        </pc:sldMkLst>
        <pc:grpChg chg="del">
          <ac:chgData name="Natalia Semenova" userId="7d42dd87-e63a-4ed9-bbc1-c55bad3721ff" providerId="ADAL" clId="{2EDD7A33-9D99-41ED-82B4-D72462A04516}" dt="2019-05-21T14:16:33.301" v="124" actId="478"/>
          <ac:grpSpMkLst>
            <pc:docMk/>
            <pc:sldMk cId="4003105947" sldId="293"/>
            <ac:grpSpMk id="21" creationId="{7A1F6F5E-04E0-481A-8E9B-D4B6E2CD41A5}"/>
          </ac:grpSpMkLst>
        </pc:grpChg>
      </pc:sldChg>
      <pc:sldChg chg="delSp del">
        <pc:chgData name="Natalia Semenova" userId="7d42dd87-e63a-4ed9-bbc1-c55bad3721ff" providerId="ADAL" clId="{2EDD7A33-9D99-41ED-82B4-D72462A04516}" dt="2019-05-22T12:02:06.537" v="233" actId="2696"/>
        <pc:sldMkLst>
          <pc:docMk/>
          <pc:sldMk cId="1576380452" sldId="294"/>
        </pc:sldMkLst>
        <pc:grpChg chg="del">
          <ac:chgData name="Natalia Semenova" userId="7d42dd87-e63a-4ed9-bbc1-c55bad3721ff" providerId="ADAL" clId="{2EDD7A33-9D99-41ED-82B4-D72462A04516}" dt="2019-05-21T14:16:35.107" v="125" actId="478"/>
          <ac:grpSpMkLst>
            <pc:docMk/>
            <pc:sldMk cId="1576380452" sldId="294"/>
            <ac:grpSpMk id="15" creationId="{972BC7EF-7AF8-418C-B11C-45127BB3C24C}"/>
          </ac:grpSpMkLst>
        </pc:grpChg>
      </pc:sldChg>
      <pc:sldChg chg="addSp delSp modSp del delAnim modAnim modNotesTx">
        <pc:chgData name="Natalia Semenova" userId="7d42dd87-e63a-4ed9-bbc1-c55bad3721ff" providerId="ADAL" clId="{2EDD7A33-9D99-41ED-82B4-D72462A04516}" dt="2019-05-22T13:32:49.106" v="1696" actId="2696"/>
        <pc:sldMkLst>
          <pc:docMk/>
          <pc:sldMk cId="3289742026" sldId="295"/>
        </pc:sldMkLst>
        <pc:spChg chg="mod">
          <ac:chgData name="Natalia Semenova" userId="7d42dd87-e63a-4ed9-bbc1-c55bad3721ff" providerId="ADAL" clId="{2EDD7A33-9D99-41ED-82B4-D72462A04516}" dt="2019-05-22T13:02:56.167" v="1271" actId="20577"/>
          <ac:spMkLst>
            <pc:docMk/>
            <pc:sldMk cId="3289742026" sldId="295"/>
            <ac:spMk id="2" creationId="{29CAF184-ACE9-4F58-8306-FCC34B0B196F}"/>
          </ac:spMkLst>
        </pc:spChg>
        <pc:spChg chg="del">
          <ac:chgData name="Natalia Semenova" userId="7d42dd87-e63a-4ed9-bbc1-c55bad3721ff" providerId="ADAL" clId="{2EDD7A33-9D99-41ED-82B4-D72462A04516}" dt="2019-05-22T12:44:52.084" v="890" actId="478"/>
          <ac:spMkLst>
            <pc:docMk/>
            <pc:sldMk cId="3289742026" sldId="295"/>
            <ac:spMk id="4" creationId="{05B7BB09-29A4-4664-B2DD-B4FBE3CED196}"/>
          </ac:spMkLst>
        </pc:spChg>
        <pc:spChg chg="del">
          <ac:chgData name="Natalia Semenova" userId="7d42dd87-e63a-4ed9-bbc1-c55bad3721ff" providerId="ADAL" clId="{2EDD7A33-9D99-41ED-82B4-D72462A04516}" dt="2019-05-22T12:44:52.084" v="890" actId="478"/>
          <ac:spMkLst>
            <pc:docMk/>
            <pc:sldMk cId="3289742026" sldId="295"/>
            <ac:spMk id="5" creationId="{FB39207A-88A9-476E-A59A-4690E9E2CB1B}"/>
          </ac:spMkLst>
        </pc:spChg>
        <pc:spChg chg="add del mod">
          <ac:chgData name="Natalia Semenova" userId="7d42dd87-e63a-4ed9-bbc1-c55bad3721ff" providerId="ADAL" clId="{2EDD7A33-9D99-41ED-82B4-D72462A04516}" dt="2019-05-22T12:44:55.434" v="891" actId="478"/>
          <ac:spMkLst>
            <pc:docMk/>
            <pc:sldMk cId="3289742026" sldId="295"/>
            <ac:spMk id="6" creationId="{FE6052C9-E74A-4ADC-B4C1-3C077CB6E9DF}"/>
          </ac:spMkLst>
        </pc:spChg>
        <pc:spChg chg="del">
          <ac:chgData name="Natalia Semenova" userId="7d42dd87-e63a-4ed9-bbc1-c55bad3721ff" providerId="ADAL" clId="{2EDD7A33-9D99-41ED-82B4-D72462A04516}" dt="2019-05-22T12:44:52.084" v="890" actId="478"/>
          <ac:spMkLst>
            <pc:docMk/>
            <pc:sldMk cId="3289742026" sldId="295"/>
            <ac:spMk id="7" creationId="{190A6602-F4D7-40EA-8532-9A15D605A12D}"/>
          </ac:spMkLst>
        </pc:spChg>
        <pc:spChg chg="del">
          <ac:chgData name="Natalia Semenova" userId="7d42dd87-e63a-4ed9-bbc1-c55bad3721ff" providerId="ADAL" clId="{2EDD7A33-9D99-41ED-82B4-D72462A04516}" dt="2019-05-22T12:44:52.084" v="890" actId="478"/>
          <ac:spMkLst>
            <pc:docMk/>
            <pc:sldMk cId="3289742026" sldId="295"/>
            <ac:spMk id="8" creationId="{9C8FF536-9F2F-4C5A-8150-015DB85B894D}"/>
          </ac:spMkLst>
        </pc:spChg>
        <pc:spChg chg="del">
          <ac:chgData name="Natalia Semenova" userId="7d42dd87-e63a-4ed9-bbc1-c55bad3721ff" providerId="ADAL" clId="{2EDD7A33-9D99-41ED-82B4-D72462A04516}" dt="2019-05-22T12:44:52.084" v="890" actId="478"/>
          <ac:spMkLst>
            <pc:docMk/>
            <pc:sldMk cId="3289742026" sldId="295"/>
            <ac:spMk id="9" creationId="{4279A2D3-9833-4097-954C-12123476A1FE}"/>
          </ac:spMkLst>
        </pc:spChg>
        <pc:spChg chg="del">
          <ac:chgData name="Natalia Semenova" userId="7d42dd87-e63a-4ed9-bbc1-c55bad3721ff" providerId="ADAL" clId="{2EDD7A33-9D99-41ED-82B4-D72462A04516}" dt="2019-05-22T12:44:52.084" v="890" actId="478"/>
          <ac:spMkLst>
            <pc:docMk/>
            <pc:sldMk cId="3289742026" sldId="295"/>
            <ac:spMk id="11" creationId="{7E1522A4-215A-4A08-862C-D17BE609C9A3}"/>
          </ac:spMkLst>
        </pc:spChg>
        <pc:spChg chg="del">
          <ac:chgData name="Natalia Semenova" userId="7d42dd87-e63a-4ed9-bbc1-c55bad3721ff" providerId="ADAL" clId="{2EDD7A33-9D99-41ED-82B4-D72462A04516}" dt="2019-05-22T12:44:52.084" v="890" actId="478"/>
          <ac:spMkLst>
            <pc:docMk/>
            <pc:sldMk cId="3289742026" sldId="295"/>
            <ac:spMk id="12" creationId="{0E018A8B-D997-405F-90DB-4CDB95FDA0E1}"/>
          </ac:spMkLst>
        </pc:spChg>
        <pc:spChg chg="del mod">
          <ac:chgData name="Natalia Semenova" userId="7d42dd87-e63a-4ed9-bbc1-c55bad3721ff" providerId="ADAL" clId="{2EDD7A33-9D99-41ED-82B4-D72462A04516}" dt="2019-05-22T12:44:52.084" v="890" actId="478"/>
          <ac:spMkLst>
            <pc:docMk/>
            <pc:sldMk cId="3289742026" sldId="295"/>
            <ac:spMk id="13" creationId="{2FC48FDA-B8AF-4A7D-A38F-498410D02413}"/>
          </ac:spMkLst>
        </pc:spChg>
        <pc:spChg chg="add del mod">
          <ac:chgData name="Natalia Semenova" userId="7d42dd87-e63a-4ed9-bbc1-c55bad3721ff" providerId="ADAL" clId="{2EDD7A33-9D99-41ED-82B4-D72462A04516}" dt="2019-05-22T12:44:55.434" v="891" actId="478"/>
          <ac:spMkLst>
            <pc:docMk/>
            <pc:sldMk cId="3289742026" sldId="295"/>
            <ac:spMk id="14" creationId="{60584BBE-F56A-4BAC-8FA6-C921063B9DC8}"/>
          </ac:spMkLst>
        </pc:spChg>
        <pc:spChg chg="add del mod">
          <ac:chgData name="Natalia Semenova" userId="7d42dd87-e63a-4ed9-bbc1-c55bad3721ff" providerId="ADAL" clId="{2EDD7A33-9D99-41ED-82B4-D72462A04516}" dt="2019-05-22T12:44:55.434" v="891" actId="478"/>
          <ac:spMkLst>
            <pc:docMk/>
            <pc:sldMk cId="3289742026" sldId="295"/>
            <ac:spMk id="17" creationId="{732CD2EA-0A97-42BE-9364-8478CB3BDEB6}"/>
          </ac:spMkLst>
        </pc:spChg>
        <pc:spChg chg="add del mod">
          <ac:chgData name="Natalia Semenova" userId="7d42dd87-e63a-4ed9-bbc1-c55bad3721ff" providerId="ADAL" clId="{2EDD7A33-9D99-41ED-82B4-D72462A04516}" dt="2019-05-22T12:44:55.434" v="891" actId="478"/>
          <ac:spMkLst>
            <pc:docMk/>
            <pc:sldMk cId="3289742026" sldId="295"/>
            <ac:spMk id="22" creationId="{A2223C53-63C2-4FC5-B893-89CCE01E9CDC}"/>
          </ac:spMkLst>
        </pc:spChg>
        <pc:spChg chg="add del mod">
          <ac:chgData name="Natalia Semenova" userId="7d42dd87-e63a-4ed9-bbc1-c55bad3721ff" providerId="ADAL" clId="{2EDD7A33-9D99-41ED-82B4-D72462A04516}" dt="2019-05-22T12:44:55.434" v="891" actId="478"/>
          <ac:spMkLst>
            <pc:docMk/>
            <pc:sldMk cId="3289742026" sldId="295"/>
            <ac:spMk id="24" creationId="{0B8569DF-5310-4669-91C6-DC0089945387}"/>
          </ac:spMkLst>
        </pc:spChg>
        <pc:spChg chg="add del mod">
          <ac:chgData name="Natalia Semenova" userId="7d42dd87-e63a-4ed9-bbc1-c55bad3721ff" providerId="ADAL" clId="{2EDD7A33-9D99-41ED-82B4-D72462A04516}" dt="2019-05-22T12:44:55.434" v="891" actId="478"/>
          <ac:spMkLst>
            <pc:docMk/>
            <pc:sldMk cId="3289742026" sldId="295"/>
            <ac:spMk id="26" creationId="{24519869-BBC3-4A88-8EF6-AD9B021942EA}"/>
          </ac:spMkLst>
        </pc:spChg>
        <pc:spChg chg="add del mod">
          <ac:chgData name="Natalia Semenova" userId="7d42dd87-e63a-4ed9-bbc1-c55bad3721ff" providerId="ADAL" clId="{2EDD7A33-9D99-41ED-82B4-D72462A04516}" dt="2019-05-22T12:44:55.434" v="891" actId="478"/>
          <ac:spMkLst>
            <pc:docMk/>
            <pc:sldMk cId="3289742026" sldId="295"/>
            <ac:spMk id="28" creationId="{4A1F2E99-03CE-4FF9-9FDD-4C111E12EC60}"/>
          </ac:spMkLst>
        </pc:spChg>
        <pc:spChg chg="add del mod">
          <ac:chgData name="Natalia Semenova" userId="7d42dd87-e63a-4ed9-bbc1-c55bad3721ff" providerId="ADAL" clId="{2EDD7A33-9D99-41ED-82B4-D72462A04516}" dt="2019-05-22T12:44:55.434" v="891" actId="478"/>
          <ac:spMkLst>
            <pc:docMk/>
            <pc:sldMk cId="3289742026" sldId="295"/>
            <ac:spMk id="30" creationId="{32D04731-2CDD-4333-BD5C-7DFBC87EA2EA}"/>
          </ac:spMkLst>
        </pc:spChg>
        <pc:spChg chg="add mod">
          <ac:chgData name="Natalia Semenova" userId="7d42dd87-e63a-4ed9-bbc1-c55bad3721ff" providerId="ADAL" clId="{2EDD7A33-9D99-41ED-82B4-D72462A04516}" dt="2019-05-22T13:13:28.256" v="1574" actId="20577"/>
          <ac:spMkLst>
            <pc:docMk/>
            <pc:sldMk cId="3289742026" sldId="295"/>
            <ac:spMk id="31" creationId="{FFEE3A5F-49C4-4745-AFEC-752A73A5B5A6}"/>
          </ac:spMkLst>
        </pc:spChg>
        <pc:grpChg chg="del">
          <ac:chgData name="Natalia Semenova" userId="7d42dd87-e63a-4ed9-bbc1-c55bad3721ff" providerId="ADAL" clId="{2EDD7A33-9D99-41ED-82B4-D72462A04516}" dt="2019-05-21T14:16:26.983" v="123" actId="478"/>
          <ac:grpSpMkLst>
            <pc:docMk/>
            <pc:sldMk cId="3289742026" sldId="295"/>
            <ac:grpSpMk id="33" creationId="{7E46B62C-536F-4984-89D3-F7A7525C1C48}"/>
          </ac:grpSpMkLst>
        </pc:grpChg>
        <pc:picChg chg="add del">
          <ac:chgData name="Natalia Semenova" userId="7d42dd87-e63a-4ed9-bbc1-c55bad3721ff" providerId="ADAL" clId="{2EDD7A33-9D99-41ED-82B4-D72462A04516}" dt="2019-05-22T13:14:59.058" v="1576" actId="478"/>
          <ac:picMkLst>
            <pc:docMk/>
            <pc:sldMk cId="3289742026" sldId="295"/>
            <ac:picMk id="19" creationId="{FA0A787F-78F0-4853-8023-8269726DBB2D}"/>
          </ac:picMkLst>
        </pc:picChg>
      </pc:sldChg>
      <pc:sldChg chg="addSp delSp modSp del setBg modAnim modNotesTx">
        <pc:chgData name="Natalia Semenova" userId="7d42dd87-e63a-4ed9-bbc1-c55bad3721ff" providerId="ADAL" clId="{2EDD7A33-9D99-41ED-82B4-D72462A04516}" dt="2019-05-22T12:40:42.849" v="889" actId="2696"/>
        <pc:sldMkLst>
          <pc:docMk/>
          <pc:sldMk cId="1284002106" sldId="297"/>
        </pc:sldMkLst>
        <pc:spChg chg="mod">
          <ac:chgData name="Natalia Semenova" userId="7d42dd87-e63a-4ed9-bbc1-c55bad3721ff" providerId="ADAL" clId="{2EDD7A33-9D99-41ED-82B4-D72462A04516}" dt="2019-05-22T12:14:09.430" v="460" actId="20577"/>
          <ac:spMkLst>
            <pc:docMk/>
            <pc:sldMk cId="1284002106" sldId="297"/>
            <ac:spMk id="2" creationId="{BF56E34E-76BA-4C18-8450-0A942A30DCC0}"/>
          </ac:spMkLst>
        </pc:spChg>
        <pc:spChg chg="add del mod">
          <ac:chgData name="Natalia Semenova" userId="7d42dd87-e63a-4ed9-bbc1-c55bad3721ff" providerId="ADAL" clId="{2EDD7A33-9D99-41ED-82B4-D72462A04516}" dt="2019-05-22T11:53:53.431" v="224" actId="478"/>
          <ac:spMkLst>
            <pc:docMk/>
            <pc:sldMk cId="1284002106" sldId="297"/>
            <ac:spMk id="6" creationId="{9D01B6B6-9EBC-4C89-99EB-6A06A8732084}"/>
          </ac:spMkLst>
        </pc:spChg>
        <pc:spChg chg="add del mod">
          <ac:chgData name="Natalia Semenova" userId="7d42dd87-e63a-4ed9-bbc1-c55bad3721ff" providerId="ADAL" clId="{2EDD7A33-9D99-41ED-82B4-D72462A04516}" dt="2019-05-22T11:54:27.928" v="230" actId="478"/>
          <ac:spMkLst>
            <pc:docMk/>
            <pc:sldMk cId="1284002106" sldId="297"/>
            <ac:spMk id="8" creationId="{AAE8CDEE-EE5A-4313-9ABB-E1B4F36BF786}"/>
          </ac:spMkLst>
        </pc:spChg>
        <pc:spChg chg="add del mod">
          <ac:chgData name="Natalia Semenova" userId="7d42dd87-e63a-4ed9-bbc1-c55bad3721ff" providerId="ADAL" clId="{2EDD7A33-9D99-41ED-82B4-D72462A04516}" dt="2019-05-22T12:19:03.946" v="538" actId="478"/>
          <ac:spMkLst>
            <pc:docMk/>
            <pc:sldMk cId="1284002106" sldId="297"/>
            <ac:spMk id="15" creationId="{A95F880A-98B0-46B7-A5D6-F9780B69E9A6}"/>
          </ac:spMkLst>
        </pc:spChg>
        <pc:spChg chg="del mod topLvl">
          <ac:chgData name="Natalia Semenova" userId="7d42dd87-e63a-4ed9-bbc1-c55bad3721ff" providerId="ADAL" clId="{2EDD7A33-9D99-41ED-82B4-D72462A04516}" dt="2019-05-22T12:19:14.288" v="543" actId="478"/>
          <ac:spMkLst>
            <pc:docMk/>
            <pc:sldMk cId="1284002106" sldId="297"/>
            <ac:spMk id="17" creationId="{0A8D218C-7E37-466B-8963-C31B77104205}"/>
          </ac:spMkLst>
        </pc:spChg>
        <pc:spChg chg="del mod topLvl">
          <ac:chgData name="Natalia Semenova" userId="7d42dd87-e63a-4ed9-bbc1-c55bad3721ff" providerId="ADAL" clId="{2EDD7A33-9D99-41ED-82B4-D72462A04516}" dt="2019-05-22T12:19:01.074" v="536" actId="478"/>
          <ac:spMkLst>
            <pc:docMk/>
            <pc:sldMk cId="1284002106" sldId="297"/>
            <ac:spMk id="18" creationId="{A8834EB4-C765-4D3D-8BFC-F01CFB7B5936}"/>
          </ac:spMkLst>
        </pc:spChg>
        <pc:spChg chg="del mod topLvl">
          <ac:chgData name="Natalia Semenova" userId="7d42dd87-e63a-4ed9-bbc1-c55bad3721ff" providerId="ADAL" clId="{2EDD7A33-9D99-41ED-82B4-D72462A04516}" dt="2019-05-22T12:19:14.288" v="543" actId="478"/>
          <ac:spMkLst>
            <pc:docMk/>
            <pc:sldMk cId="1284002106" sldId="297"/>
            <ac:spMk id="20" creationId="{D0C53517-F81B-4BF1-BD1A-02DFD12FF3B1}"/>
          </ac:spMkLst>
        </pc:spChg>
        <pc:spChg chg="del mod topLvl">
          <ac:chgData name="Natalia Semenova" userId="7d42dd87-e63a-4ed9-bbc1-c55bad3721ff" providerId="ADAL" clId="{2EDD7A33-9D99-41ED-82B4-D72462A04516}" dt="2019-05-22T12:19:02.440" v="537" actId="478"/>
          <ac:spMkLst>
            <pc:docMk/>
            <pc:sldMk cId="1284002106" sldId="297"/>
            <ac:spMk id="21" creationId="{867A2193-297D-4383-BA1D-10DB4C066FED}"/>
          </ac:spMkLst>
        </pc:spChg>
        <pc:spChg chg="del mod topLvl">
          <ac:chgData name="Natalia Semenova" userId="7d42dd87-e63a-4ed9-bbc1-c55bad3721ff" providerId="ADAL" clId="{2EDD7A33-9D99-41ED-82B4-D72462A04516}" dt="2019-05-22T12:19:14.288" v="543" actId="478"/>
          <ac:spMkLst>
            <pc:docMk/>
            <pc:sldMk cId="1284002106" sldId="297"/>
            <ac:spMk id="23" creationId="{88A97D37-0C4A-46AA-9F6B-74A3A84593BB}"/>
          </ac:spMkLst>
        </pc:spChg>
        <pc:spChg chg="del mod topLvl">
          <ac:chgData name="Natalia Semenova" userId="7d42dd87-e63a-4ed9-bbc1-c55bad3721ff" providerId="ADAL" clId="{2EDD7A33-9D99-41ED-82B4-D72462A04516}" dt="2019-05-22T12:19:05.551" v="539" actId="478"/>
          <ac:spMkLst>
            <pc:docMk/>
            <pc:sldMk cId="1284002106" sldId="297"/>
            <ac:spMk id="24" creationId="{BA046B6A-F393-467B-85F9-23834452280B}"/>
          </ac:spMkLst>
        </pc:spChg>
        <pc:spChg chg="del mod topLvl">
          <ac:chgData name="Natalia Semenova" userId="7d42dd87-e63a-4ed9-bbc1-c55bad3721ff" providerId="ADAL" clId="{2EDD7A33-9D99-41ED-82B4-D72462A04516}" dt="2019-05-22T12:19:14.288" v="543" actId="478"/>
          <ac:spMkLst>
            <pc:docMk/>
            <pc:sldMk cId="1284002106" sldId="297"/>
            <ac:spMk id="27" creationId="{8610E4EB-434B-40FD-934D-975B90111EE3}"/>
          </ac:spMkLst>
        </pc:spChg>
        <pc:spChg chg="del">
          <ac:chgData name="Natalia Semenova" userId="7d42dd87-e63a-4ed9-bbc1-c55bad3721ff" providerId="ADAL" clId="{2EDD7A33-9D99-41ED-82B4-D72462A04516}" dt="2019-05-22T11:54:24.340" v="229" actId="478"/>
          <ac:spMkLst>
            <pc:docMk/>
            <pc:sldMk cId="1284002106" sldId="297"/>
            <ac:spMk id="28" creationId="{13CF70D4-4C34-4EDD-AD94-EE74823D260E}"/>
          </ac:spMkLst>
        </pc:spChg>
        <pc:spChg chg="del mod topLvl">
          <ac:chgData name="Natalia Semenova" userId="7d42dd87-e63a-4ed9-bbc1-c55bad3721ff" providerId="ADAL" clId="{2EDD7A33-9D99-41ED-82B4-D72462A04516}" dt="2019-05-22T12:19:07.154" v="540" actId="478"/>
          <ac:spMkLst>
            <pc:docMk/>
            <pc:sldMk cId="1284002106" sldId="297"/>
            <ac:spMk id="29" creationId="{A495CAE2-EBB4-4780-BB15-616B5E6E3DF2}"/>
          </ac:spMkLst>
        </pc:spChg>
        <pc:spChg chg="del mod topLvl">
          <ac:chgData name="Natalia Semenova" userId="7d42dd87-e63a-4ed9-bbc1-c55bad3721ff" providerId="ADAL" clId="{2EDD7A33-9D99-41ED-82B4-D72462A04516}" dt="2019-05-22T12:19:14.288" v="543" actId="478"/>
          <ac:spMkLst>
            <pc:docMk/>
            <pc:sldMk cId="1284002106" sldId="297"/>
            <ac:spMk id="31" creationId="{EAEB8EEB-B529-4ADF-9BA0-D3F7DC46AA3B}"/>
          </ac:spMkLst>
        </pc:spChg>
        <pc:spChg chg="del mod topLvl">
          <ac:chgData name="Natalia Semenova" userId="7d42dd87-e63a-4ed9-bbc1-c55bad3721ff" providerId="ADAL" clId="{2EDD7A33-9D99-41ED-82B4-D72462A04516}" dt="2019-05-22T12:19:09.381" v="541" actId="478"/>
          <ac:spMkLst>
            <pc:docMk/>
            <pc:sldMk cId="1284002106" sldId="297"/>
            <ac:spMk id="32" creationId="{F457EE5D-FD92-404B-AB57-5EEEAF3A900C}"/>
          </ac:spMkLst>
        </pc:spChg>
        <pc:spChg chg="del mod topLvl">
          <ac:chgData name="Natalia Semenova" userId="7d42dd87-e63a-4ed9-bbc1-c55bad3721ff" providerId="ADAL" clId="{2EDD7A33-9D99-41ED-82B4-D72462A04516}" dt="2019-05-22T12:19:14.288" v="543" actId="478"/>
          <ac:spMkLst>
            <pc:docMk/>
            <pc:sldMk cId="1284002106" sldId="297"/>
            <ac:spMk id="34" creationId="{88838050-F01C-469A-8270-DE25AC90E1C7}"/>
          </ac:spMkLst>
        </pc:spChg>
        <pc:spChg chg="del mod topLvl">
          <ac:chgData name="Natalia Semenova" userId="7d42dd87-e63a-4ed9-bbc1-c55bad3721ff" providerId="ADAL" clId="{2EDD7A33-9D99-41ED-82B4-D72462A04516}" dt="2019-05-22T12:19:10.732" v="542" actId="478"/>
          <ac:spMkLst>
            <pc:docMk/>
            <pc:sldMk cId="1284002106" sldId="297"/>
            <ac:spMk id="35" creationId="{C3A6CDD9-7C4D-4FFB-B2A3-D8C2C53AAEE4}"/>
          </ac:spMkLst>
        </pc:spChg>
        <pc:spChg chg="add del mod">
          <ac:chgData name="Natalia Semenova" userId="7d42dd87-e63a-4ed9-bbc1-c55bad3721ff" providerId="ADAL" clId="{2EDD7A33-9D99-41ED-82B4-D72462A04516}" dt="2019-05-22T12:25:19.473" v="620" actId="11529"/>
          <ac:spMkLst>
            <pc:docMk/>
            <pc:sldMk cId="1284002106" sldId="297"/>
            <ac:spMk id="39" creationId="{ADCC7796-777C-40B8-89C7-A37505FAD6FA}"/>
          </ac:spMkLst>
        </pc:spChg>
        <pc:spChg chg="add del mod">
          <ac:chgData name="Natalia Semenova" userId="7d42dd87-e63a-4ed9-bbc1-c55bad3721ff" providerId="ADAL" clId="{2EDD7A33-9D99-41ED-82B4-D72462A04516}" dt="2019-05-22T12:25:17.352" v="613"/>
          <ac:spMkLst>
            <pc:docMk/>
            <pc:sldMk cId="1284002106" sldId="297"/>
            <ac:spMk id="41" creationId="{4B0E7AD4-CDA5-4C50-9C43-3A7221CE4A33}"/>
          </ac:spMkLst>
        </pc:spChg>
        <pc:spChg chg="add mod">
          <ac:chgData name="Natalia Semenova" userId="7d42dd87-e63a-4ed9-bbc1-c55bad3721ff" providerId="ADAL" clId="{2EDD7A33-9D99-41ED-82B4-D72462A04516}" dt="2019-05-22T12:28:32.294" v="676" actId="20577"/>
          <ac:spMkLst>
            <pc:docMk/>
            <pc:sldMk cId="1284002106" sldId="297"/>
            <ac:spMk id="42" creationId="{9324E83F-C03C-4DD4-910D-29ADE9AEA12D}"/>
          </ac:spMkLst>
        </pc:spChg>
        <pc:spChg chg="add mod">
          <ac:chgData name="Natalia Semenova" userId="7d42dd87-e63a-4ed9-bbc1-c55bad3721ff" providerId="ADAL" clId="{2EDD7A33-9D99-41ED-82B4-D72462A04516}" dt="2019-05-22T12:28:56.958" v="698" actId="6549"/>
          <ac:spMkLst>
            <pc:docMk/>
            <pc:sldMk cId="1284002106" sldId="297"/>
            <ac:spMk id="43" creationId="{85B3A515-E36D-426C-98AA-8B13FF8655E5}"/>
          </ac:spMkLst>
        </pc:spChg>
        <pc:spChg chg="add mod">
          <ac:chgData name="Natalia Semenova" userId="7d42dd87-e63a-4ed9-bbc1-c55bad3721ff" providerId="ADAL" clId="{2EDD7A33-9D99-41ED-82B4-D72462A04516}" dt="2019-05-22T12:30:40.127" v="718" actId="1076"/>
          <ac:spMkLst>
            <pc:docMk/>
            <pc:sldMk cId="1284002106" sldId="297"/>
            <ac:spMk id="44" creationId="{CECEE01A-E40B-466A-A5A5-42669F038699}"/>
          </ac:spMkLst>
        </pc:spChg>
        <pc:spChg chg="add mod">
          <ac:chgData name="Natalia Semenova" userId="7d42dd87-e63a-4ed9-bbc1-c55bad3721ff" providerId="ADAL" clId="{2EDD7A33-9D99-41ED-82B4-D72462A04516}" dt="2019-05-22T12:30:43.637" v="719" actId="1076"/>
          <ac:spMkLst>
            <pc:docMk/>
            <pc:sldMk cId="1284002106" sldId="297"/>
            <ac:spMk id="45" creationId="{11F7A65B-BF89-430E-8626-D548713AD876}"/>
          </ac:spMkLst>
        </pc:spChg>
        <pc:grpChg chg="del">
          <ac:chgData name="Natalia Semenova" userId="7d42dd87-e63a-4ed9-bbc1-c55bad3721ff" providerId="ADAL" clId="{2EDD7A33-9D99-41ED-82B4-D72462A04516}" dt="2019-05-21T14:16:36.528" v="126" actId="478"/>
          <ac:grpSpMkLst>
            <pc:docMk/>
            <pc:sldMk cId="1284002106" sldId="297"/>
            <ac:grpSpMk id="15" creationId="{972BC7EF-7AF8-418C-B11C-45127BB3C24C}"/>
          </ac:grpSpMkLst>
        </pc:grpChg>
        <pc:grpChg chg="add del mod">
          <ac:chgData name="Natalia Semenova" userId="7d42dd87-e63a-4ed9-bbc1-c55bad3721ff" providerId="ADAL" clId="{2EDD7A33-9D99-41ED-82B4-D72462A04516}" dt="2019-05-22T12:18:58.849" v="535" actId="165"/>
          <ac:grpSpMkLst>
            <pc:docMk/>
            <pc:sldMk cId="1284002106" sldId="297"/>
            <ac:grpSpMk id="16" creationId="{D6F2106F-E071-47D6-BE84-31DB704ABE5C}"/>
          </ac:grpSpMkLst>
        </pc:grpChg>
        <pc:grpChg chg="add del mod">
          <ac:chgData name="Natalia Semenova" userId="7d42dd87-e63a-4ed9-bbc1-c55bad3721ff" providerId="ADAL" clId="{2EDD7A33-9D99-41ED-82B4-D72462A04516}" dt="2019-05-22T12:18:58.849" v="535" actId="165"/>
          <ac:grpSpMkLst>
            <pc:docMk/>
            <pc:sldMk cId="1284002106" sldId="297"/>
            <ac:grpSpMk id="19" creationId="{AC0A30C4-7D0D-4B40-92FD-281C5C2F8FE6}"/>
          </ac:grpSpMkLst>
        </pc:grpChg>
        <pc:grpChg chg="add del mod">
          <ac:chgData name="Natalia Semenova" userId="7d42dd87-e63a-4ed9-bbc1-c55bad3721ff" providerId="ADAL" clId="{2EDD7A33-9D99-41ED-82B4-D72462A04516}" dt="2019-05-22T12:18:58.849" v="535" actId="165"/>
          <ac:grpSpMkLst>
            <pc:docMk/>
            <pc:sldMk cId="1284002106" sldId="297"/>
            <ac:grpSpMk id="22" creationId="{408A73AF-EB29-4043-8007-D1B7580D2CD4}"/>
          </ac:grpSpMkLst>
        </pc:grpChg>
        <pc:grpChg chg="add del mod">
          <ac:chgData name="Natalia Semenova" userId="7d42dd87-e63a-4ed9-bbc1-c55bad3721ff" providerId="ADAL" clId="{2EDD7A33-9D99-41ED-82B4-D72462A04516}" dt="2019-05-22T12:18:58.849" v="535" actId="165"/>
          <ac:grpSpMkLst>
            <pc:docMk/>
            <pc:sldMk cId="1284002106" sldId="297"/>
            <ac:grpSpMk id="26" creationId="{17C686CC-C6BC-4895-916C-6016321F2B9D}"/>
          </ac:grpSpMkLst>
        </pc:grpChg>
        <pc:grpChg chg="add del mod">
          <ac:chgData name="Natalia Semenova" userId="7d42dd87-e63a-4ed9-bbc1-c55bad3721ff" providerId="ADAL" clId="{2EDD7A33-9D99-41ED-82B4-D72462A04516}" dt="2019-05-22T12:18:58.849" v="535" actId="165"/>
          <ac:grpSpMkLst>
            <pc:docMk/>
            <pc:sldMk cId="1284002106" sldId="297"/>
            <ac:grpSpMk id="30" creationId="{A64AAB35-A711-43C4-9FA2-05B91977B25D}"/>
          </ac:grpSpMkLst>
        </pc:grpChg>
        <pc:grpChg chg="add del mod">
          <ac:chgData name="Natalia Semenova" userId="7d42dd87-e63a-4ed9-bbc1-c55bad3721ff" providerId="ADAL" clId="{2EDD7A33-9D99-41ED-82B4-D72462A04516}" dt="2019-05-22T12:18:58.849" v="535" actId="165"/>
          <ac:grpSpMkLst>
            <pc:docMk/>
            <pc:sldMk cId="1284002106" sldId="297"/>
            <ac:grpSpMk id="33" creationId="{859DD226-4D99-4C9C-99CB-059155A4D444}"/>
          </ac:grpSpMkLst>
        </pc:grpChg>
        <pc:grpChg chg="add del mod">
          <ac:chgData name="Natalia Semenova" userId="7d42dd87-e63a-4ed9-bbc1-c55bad3721ff" providerId="ADAL" clId="{2EDD7A33-9D99-41ED-82B4-D72462A04516}" dt="2019-05-22T12:27:23.666" v="639" actId="14100"/>
          <ac:grpSpMkLst>
            <pc:docMk/>
            <pc:sldMk cId="1284002106" sldId="297"/>
            <ac:grpSpMk id="38" creationId="{8B33ACDD-151F-48C9-B100-7F72EB1F0A48}"/>
          </ac:grpSpMkLst>
        </pc:grpChg>
        <pc:graphicFrameChg chg="add del mod">
          <ac:chgData name="Natalia Semenova" userId="7d42dd87-e63a-4ed9-bbc1-c55bad3721ff" providerId="ADAL" clId="{2EDD7A33-9D99-41ED-82B4-D72462A04516}" dt="2019-05-22T12:06:46.583" v="262" actId="478"/>
          <ac:graphicFrameMkLst>
            <pc:docMk/>
            <pc:sldMk cId="1284002106" sldId="297"/>
            <ac:graphicFrameMk id="10" creationId="{0AE88E7B-5ABC-4B32-8FD1-D26BD0B5D386}"/>
          </ac:graphicFrameMkLst>
        </pc:graphicFrameChg>
        <pc:graphicFrameChg chg="add del mod">
          <ac:chgData name="Natalia Semenova" userId="7d42dd87-e63a-4ed9-bbc1-c55bad3721ff" providerId="ADAL" clId="{2EDD7A33-9D99-41ED-82B4-D72462A04516}" dt="2019-05-22T12:25:36.070" v="628" actId="478"/>
          <ac:graphicFrameMkLst>
            <pc:docMk/>
            <pc:sldMk cId="1284002106" sldId="297"/>
            <ac:graphicFrameMk id="14" creationId="{69D9EAD8-DC3D-40E7-BFF6-DE40CF7B43E5}"/>
          </ac:graphicFrameMkLst>
        </pc:graphicFrameChg>
        <pc:graphicFrameChg chg="del mod">
          <ac:chgData name="Natalia Semenova" userId="7d42dd87-e63a-4ed9-bbc1-c55bad3721ff" providerId="ADAL" clId="{2EDD7A33-9D99-41ED-82B4-D72462A04516}" dt="2019-05-22T12:14:14.830" v="462" actId="478"/>
          <ac:graphicFrameMkLst>
            <pc:docMk/>
            <pc:sldMk cId="1284002106" sldId="297"/>
            <ac:graphicFrameMk id="25" creationId="{FDF11FD8-34AB-40C6-BEA0-7034E0419258}"/>
          </ac:graphicFrameMkLst>
        </pc:graphicFrameChg>
        <pc:graphicFrameChg chg="add del mod">
          <ac:chgData name="Natalia Semenova" userId="7d42dd87-e63a-4ed9-bbc1-c55bad3721ff" providerId="ADAL" clId="{2EDD7A33-9D99-41ED-82B4-D72462A04516}" dt="2019-05-22T12:25:18.070" v="616"/>
          <ac:graphicFrameMkLst>
            <pc:docMk/>
            <pc:sldMk cId="1284002106" sldId="297"/>
            <ac:graphicFrameMk id="40" creationId="{EE1DDCF1-3DF7-4F56-B729-6ABC0DCEF344}"/>
          </ac:graphicFrameMkLst>
        </pc:graphicFrameChg>
        <pc:picChg chg="del mod">
          <ac:chgData name="Natalia Semenova" userId="7d42dd87-e63a-4ed9-bbc1-c55bad3721ff" providerId="ADAL" clId="{2EDD7A33-9D99-41ED-82B4-D72462A04516}" dt="2019-05-22T11:53:45.466" v="223" actId="478"/>
          <ac:picMkLst>
            <pc:docMk/>
            <pc:sldMk cId="1284002106" sldId="297"/>
            <ac:picMk id="13" creationId="{3AB71629-173C-47C2-BD66-92BE69C5A12D}"/>
          </ac:picMkLst>
        </pc:picChg>
        <pc:cxnChg chg="del mod">
          <ac:chgData name="Natalia Semenova" userId="7d42dd87-e63a-4ed9-bbc1-c55bad3721ff" providerId="ADAL" clId="{2EDD7A33-9D99-41ED-82B4-D72462A04516}" dt="2019-05-22T12:19:14.288" v="543" actId="478"/>
          <ac:cxnSpMkLst>
            <pc:docMk/>
            <pc:sldMk cId="1284002106" sldId="297"/>
            <ac:cxnSpMk id="4" creationId="{407DA4DF-A7DC-4FEC-9015-BE92DAF471D0}"/>
          </ac:cxnSpMkLst>
        </pc:cxnChg>
        <pc:cxnChg chg="add mod">
          <ac:chgData name="Natalia Semenova" userId="7d42dd87-e63a-4ed9-bbc1-c55bad3721ff" providerId="ADAL" clId="{2EDD7A33-9D99-41ED-82B4-D72462A04516}" dt="2019-05-22T12:20:37.071" v="554" actId="164"/>
          <ac:cxnSpMkLst>
            <pc:docMk/>
            <pc:sldMk cId="1284002106" sldId="297"/>
            <ac:cxnSpMk id="11" creationId="{EB07409C-198B-4701-BD66-7242F348D8A8}"/>
          </ac:cxnSpMkLst>
        </pc:cxnChg>
        <pc:cxnChg chg="add mod">
          <ac:chgData name="Natalia Semenova" userId="7d42dd87-e63a-4ed9-bbc1-c55bad3721ff" providerId="ADAL" clId="{2EDD7A33-9D99-41ED-82B4-D72462A04516}" dt="2019-05-22T12:20:37.071" v="554" actId="164"/>
          <ac:cxnSpMkLst>
            <pc:docMk/>
            <pc:sldMk cId="1284002106" sldId="297"/>
            <ac:cxnSpMk id="36" creationId="{6E294537-40C7-4496-B660-17A347D28360}"/>
          </ac:cxnSpMkLst>
        </pc:cxnChg>
        <pc:cxnChg chg="add mod">
          <ac:chgData name="Natalia Semenova" userId="7d42dd87-e63a-4ed9-bbc1-c55bad3721ff" providerId="ADAL" clId="{2EDD7A33-9D99-41ED-82B4-D72462A04516}" dt="2019-05-22T12:20:37.071" v="554" actId="164"/>
          <ac:cxnSpMkLst>
            <pc:docMk/>
            <pc:sldMk cId="1284002106" sldId="297"/>
            <ac:cxnSpMk id="37" creationId="{0CACA973-CB8A-4358-BBA3-56D66A4EDB67}"/>
          </ac:cxnSpMkLst>
        </pc:cxnChg>
        <pc:cxnChg chg="add del mod">
          <ac:chgData name="Natalia Semenova" userId="7d42dd87-e63a-4ed9-bbc1-c55bad3721ff" providerId="ADAL" clId="{2EDD7A33-9D99-41ED-82B4-D72462A04516}" dt="2019-05-22T12:30:35.150" v="717" actId="478"/>
          <ac:cxnSpMkLst>
            <pc:docMk/>
            <pc:sldMk cId="1284002106" sldId="297"/>
            <ac:cxnSpMk id="47" creationId="{D5AB0B8B-F176-497A-B978-4E21B330A047}"/>
          </ac:cxnSpMkLst>
        </pc:cxnChg>
        <pc:cxnChg chg="add del mod">
          <ac:chgData name="Natalia Semenova" userId="7d42dd87-e63a-4ed9-bbc1-c55bad3721ff" providerId="ADAL" clId="{2EDD7A33-9D99-41ED-82B4-D72462A04516}" dt="2019-05-22T12:30:33.775" v="716" actId="478"/>
          <ac:cxnSpMkLst>
            <pc:docMk/>
            <pc:sldMk cId="1284002106" sldId="297"/>
            <ac:cxnSpMk id="51" creationId="{DD67257E-2FF7-4EE9-998B-73C423391B17}"/>
          </ac:cxnSpMkLst>
        </pc:cxnChg>
      </pc:sldChg>
      <pc:sldChg chg="delSp modSp ord modAnim">
        <pc:chgData name="Natalia Semenova" userId="7d42dd87-e63a-4ed9-bbc1-c55bad3721ff" providerId="ADAL" clId="{2EDD7A33-9D99-41ED-82B4-D72462A04516}" dt="2019-05-23T09:18:47.625" v="8943"/>
        <pc:sldMkLst>
          <pc:docMk/>
          <pc:sldMk cId="2596863526" sldId="298"/>
        </pc:sldMkLst>
        <pc:spChg chg="mod">
          <ac:chgData name="Natalia Semenova" userId="7d42dd87-e63a-4ed9-bbc1-c55bad3721ff" providerId="ADAL" clId="{2EDD7A33-9D99-41ED-82B4-D72462A04516}" dt="2019-05-22T14:16:41.447" v="2661" actId="207"/>
          <ac:spMkLst>
            <pc:docMk/>
            <pc:sldMk cId="2596863526" sldId="298"/>
            <ac:spMk id="2" creationId="{7608EF9B-C8EC-4CBB-9C09-EC559FAE1566}"/>
          </ac:spMkLst>
        </pc:spChg>
        <pc:grpChg chg="del">
          <ac:chgData name="Natalia Semenova" userId="7d42dd87-e63a-4ed9-bbc1-c55bad3721ff" providerId="ADAL" clId="{2EDD7A33-9D99-41ED-82B4-D72462A04516}" dt="2019-05-21T14:16:42.020" v="128" actId="478"/>
          <ac:grpSpMkLst>
            <pc:docMk/>
            <pc:sldMk cId="2596863526" sldId="298"/>
            <ac:grpSpMk id="14" creationId="{6D4F8CBE-D6BB-403A-99DC-5841030EBFA9}"/>
          </ac:grpSpMkLst>
        </pc:grpChg>
        <pc:graphicFrameChg chg="mod">
          <ac:chgData name="Natalia Semenova" userId="7d42dd87-e63a-4ed9-bbc1-c55bad3721ff" providerId="ADAL" clId="{2EDD7A33-9D99-41ED-82B4-D72462A04516}" dt="2019-05-22T14:20:55.971" v="2852"/>
          <ac:graphicFrameMkLst>
            <pc:docMk/>
            <pc:sldMk cId="2596863526" sldId="298"/>
            <ac:graphicFrameMk id="24" creationId="{AA18392C-05A1-44D3-AA3D-2DE7155A5F8F}"/>
          </ac:graphicFrameMkLst>
        </pc:graphicFrameChg>
        <pc:picChg chg="mod modCrop">
          <ac:chgData name="Natalia Semenova" userId="7d42dd87-e63a-4ed9-bbc1-c55bad3721ff" providerId="ADAL" clId="{2EDD7A33-9D99-41ED-82B4-D72462A04516}" dt="2019-05-22T14:09:40.963" v="2655" actId="18131"/>
          <ac:picMkLst>
            <pc:docMk/>
            <pc:sldMk cId="2596863526" sldId="298"/>
            <ac:picMk id="7" creationId="{D1265D17-4966-414D-B4ED-9667FD7A7D22}"/>
          </ac:picMkLst>
        </pc:picChg>
      </pc:sldChg>
      <pc:sldChg chg="addSp modSp modNotesTx">
        <pc:chgData name="Natalia Semenova" userId="7d42dd87-e63a-4ed9-bbc1-c55bad3721ff" providerId="ADAL" clId="{2EDD7A33-9D99-41ED-82B4-D72462A04516}" dt="2019-05-23T20:54:27.492" v="12507" actId="20577"/>
        <pc:sldMkLst>
          <pc:docMk/>
          <pc:sldMk cId="817643577" sldId="302"/>
        </pc:sldMkLst>
        <pc:spChg chg="add mod">
          <ac:chgData name="Natalia Semenova" userId="7d42dd87-e63a-4ed9-bbc1-c55bad3721ff" providerId="ADAL" clId="{2EDD7A33-9D99-41ED-82B4-D72462A04516}" dt="2019-05-23T12:06:35.472" v="8987" actId="113"/>
          <ac:spMkLst>
            <pc:docMk/>
            <pc:sldMk cId="817643577" sldId="302"/>
            <ac:spMk id="53" creationId="{D872A2F9-91BC-4B53-8124-5C6153C4ECE5}"/>
          </ac:spMkLst>
        </pc:spChg>
      </pc:sldChg>
      <pc:sldChg chg="delSp modNotesTx">
        <pc:chgData name="Natalia Semenova" userId="7d42dd87-e63a-4ed9-bbc1-c55bad3721ff" providerId="ADAL" clId="{2EDD7A33-9D99-41ED-82B4-D72462A04516}" dt="2019-05-23T20:52:37.008" v="12347" actId="20577"/>
        <pc:sldMkLst>
          <pc:docMk/>
          <pc:sldMk cId="2729216863" sldId="304"/>
        </pc:sldMkLst>
        <pc:grpChg chg="del">
          <ac:chgData name="Natalia Semenova" userId="7d42dd87-e63a-4ed9-bbc1-c55bad3721ff" providerId="ADAL" clId="{2EDD7A33-9D99-41ED-82B4-D72462A04516}" dt="2019-05-23T08:40:24.745" v="8739" actId="478"/>
          <ac:grpSpMkLst>
            <pc:docMk/>
            <pc:sldMk cId="2729216863" sldId="304"/>
            <ac:grpSpMk id="14" creationId="{6D4F8CBE-D6BB-403A-99DC-5841030EBFA9}"/>
          </ac:grpSpMkLst>
        </pc:grpChg>
      </pc:sldChg>
      <pc:sldChg chg="delSp modSp modNotesTx">
        <pc:chgData name="Natalia Semenova" userId="7d42dd87-e63a-4ed9-bbc1-c55bad3721ff" providerId="ADAL" clId="{2EDD7A33-9D99-41ED-82B4-D72462A04516}" dt="2019-05-23T20:53:30.471" v="12471" actId="20577"/>
        <pc:sldMkLst>
          <pc:docMk/>
          <pc:sldMk cId="1191995992" sldId="305"/>
        </pc:sldMkLst>
        <pc:spChg chg="mod">
          <ac:chgData name="Natalia Semenova" userId="7d42dd87-e63a-4ed9-bbc1-c55bad3721ff" providerId="ADAL" clId="{2EDD7A33-9D99-41ED-82B4-D72462A04516}" dt="2019-05-21T15:39:10.458" v="163" actId="20577"/>
          <ac:spMkLst>
            <pc:docMk/>
            <pc:sldMk cId="1191995992" sldId="305"/>
            <ac:spMk id="2" creationId="{7608EF9B-C8EC-4CBB-9C09-EC559FAE1566}"/>
          </ac:spMkLst>
        </pc:spChg>
        <pc:grpChg chg="del">
          <ac:chgData name="Natalia Semenova" userId="7d42dd87-e63a-4ed9-bbc1-c55bad3721ff" providerId="ADAL" clId="{2EDD7A33-9D99-41ED-82B4-D72462A04516}" dt="2019-05-23T08:40:29.109" v="8740" actId="478"/>
          <ac:grpSpMkLst>
            <pc:docMk/>
            <pc:sldMk cId="1191995992" sldId="305"/>
            <ac:grpSpMk id="14" creationId="{6D4F8CBE-D6BB-403A-99DC-5841030EBFA9}"/>
          </ac:grpSpMkLst>
        </pc:grpChg>
      </pc:sldChg>
      <pc:sldChg chg="delSp modNotesTx">
        <pc:chgData name="Natalia Semenova" userId="7d42dd87-e63a-4ed9-bbc1-c55bad3721ff" providerId="ADAL" clId="{2EDD7A33-9D99-41ED-82B4-D72462A04516}" dt="2019-05-23T20:53:50.859" v="12502" actId="20577"/>
        <pc:sldMkLst>
          <pc:docMk/>
          <pc:sldMk cId="2934857107" sldId="306"/>
        </pc:sldMkLst>
        <pc:grpChg chg="del">
          <ac:chgData name="Natalia Semenova" userId="7d42dd87-e63a-4ed9-bbc1-c55bad3721ff" providerId="ADAL" clId="{2EDD7A33-9D99-41ED-82B4-D72462A04516}" dt="2019-05-23T08:40:32.546" v="8741" actId="478"/>
          <ac:grpSpMkLst>
            <pc:docMk/>
            <pc:sldMk cId="2934857107" sldId="306"/>
            <ac:grpSpMk id="14" creationId="{6D4F8CBE-D6BB-403A-99DC-5841030EBFA9}"/>
          </ac:grpSpMkLst>
        </pc:grpChg>
      </pc:sldChg>
      <pc:sldChg chg="addSp delSp modSp delAnim modAnim modNotesTx">
        <pc:chgData name="Natalia Semenova" userId="7d42dd87-e63a-4ed9-bbc1-c55bad3721ff" providerId="ADAL" clId="{2EDD7A33-9D99-41ED-82B4-D72462A04516}" dt="2019-05-23T21:16:56.299" v="12599"/>
        <pc:sldMkLst>
          <pc:docMk/>
          <pc:sldMk cId="4058433743" sldId="307"/>
        </pc:sldMkLst>
        <pc:spChg chg="mod">
          <ac:chgData name="Natalia Semenova" userId="7d42dd87-e63a-4ed9-bbc1-c55bad3721ff" providerId="ADAL" clId="{2EDD7A33-9D99-41ED-82B4-D72462A04516}" dt="2019-05-23T13:28:41.654" v="9077" actId="20577"/>
          <ac:spMkLst>
            <pc:docMk/>
            <pc:sldMk cId="4058433743" sldId="307"/>
            <ac:spMk id="2" creationId="{F551CB1B-56A1-4C24-AC1B-7DF9369A32E2}"/>
          </ac:spMkLst>
        </pc:spChg>
        <pc:spChg chg="del">
          <ac:chgData name="Natalia Semenova" userId="7d42dd87-e63a-4ed9-bbc1-c55bad3721ff" providerId="ADAL" clId="{2EDD7A33-9D99-41ED-82B4-D72462A04516}" dt="2019-05-21T13:45:16.211" v="3" actId="478"/>
          <ac:spMkLst>
            <pc:docMk/>
            <pc:sldMk cId="4058433743" sldId="307"/>
            <ac:spMk id="5" creationId="{EE436805-8C83-4BE0-9E4C-96C191363A60}"/>
          </ac:spMkLst>
        </pc:spChg>
        <pc:spChg chg="del mod">
          <ac:chgData name="Natalia Semenova" userId="7d42dd87-e63a-4ed9-bbc1-c55bad3721ff" providerId="ADAL" clId="{2EDD7A33-9D99-41ED-82B4-D72462A04516}" dt="2019-05-21T13:45:16.211" v="3" actId="478"/>
          <ac:spMkLst>
            <pc:docMk/>
            <pc:sldMk cId="4058433743" sldId="307"/>
            <ac:spMk id="6" creationId="{D0FDAF64-2EAF-4D1E-A7A4-8D77FC27E823}"/>
          </ac:spMkLst>
        </pc:spChg>
        <pc:spChg chg="add del mod">
          <ac:chgData name="Natalia Semenova" userId="7d42dd87-e63a-4ed9-bbc1-c55bad3721ff" providerId="ADAL" clId="{2EDD7A33-9D99-41ED-82B4-D72462A04516}" dt="2019-05-22T18:00:16.800" v="4951" actId="478"/>
          <ac:spMkLst>
            <pc:docMk/>
            <pc:sldMk cId="4058433743" sldId="307"/>
            <ac:spMk id="22" creationId="{B9BE4AA1-1854-4633-8FD4-E15022C9F62A}"/>
          </ac:spMkLst>
        </pc:spChg>
        <pc:spChg chg="add del mod">
          <ac:chgData name="Natalia Semenova" userId="7d42dd87-e63a-4ed9-bbc1-c55bad3721ff" providerId="ADAL" clId="{2EDD7A33-9D99-41ED-82B4-D72462A04516}" dt="2019-05-22T22:02:12.601" v="6173" actId="478"/>
          <ac:spMkLst>
            <pc:docMk/>
            <pc:sldMk cId="4058433743" sldId="307"/>
            <ac:spMk id="23" creationId="{EF19F378-B2E2-42BC-8C36-1FF02AB731D9}"/>
          </ac:spMkLst>
        </pc:spChg>
        <pc:spChg chg="mod topLvl">
          <ac:chgData name="Natalia Semenova" userId="7d42dd87-e63a-4ed9-bbc1-c55bad3721ff" providerId="ADAL" clId="{2EDD7A33-9D99-41ED-82B4-D72462A04516}" dt="2019-05-22T21:57:46.644" v="6032" actId="164"/>
          <ac:spMkLst>
            <pc:docMk/>
            <pc:sldMk cId="4058433743" sldId="307"/>
            <ac:spMk id="25" creationId="{3A9730C4-4DB4-48FE-8B83-EB22176610E0}"/>
          </ac:spMkLst>
        </pc:spChg>
        <pc:spChg chg="add del">
          <ac:chgData name="Natalia Semenova" userId="7d42dd87-e63a-4ed9-bbc1-c55bad3721ff" providerId="ADAL" clId="{2EDD7A33-9D99-41ED-82B4-D72462A04516}" dt="2019-05-21T14:12:53.291" v="27"/>
          <ac:spMkLst>
            <pc:docMk/>
            <pc:sldMk cId="4058433743" sldId="307"/>
            <ac:spMk id="26" creationId="{04CEA8A2-0F11-4F87-9E85-76E66C1A47C1}"/>
          </ac:spMkLst>
        </pc:spChg>
        <pc:spChg chg="mod topLvl">
          <ac:chgData name="Natalia Semenova" userId="7d42dd87-e63a-4ed9-bbc1-c55bad3721ff" providerId="ADAL" clId="{2EDD7A33-9D99-41ED-82B4-D72462A04516}" dt="2019-05-23T13:34:35.974" v="9297" actId="20577"/>
          <ac:spMkLst>
            <pc:docMk/>
            <pc:sldMk cId="4058433743" sldId="307"/>
            <ac:spMk id="26" creationId="{43E28469-87A7-4DDA-9090-C4917F14FCFA}"/>
          </ac:spMkLst>
        </pc:spChg>
        <pc:spChg chg="add del">
          <ac:chgData name="Natalia Semenova" userId="7d42dd87-e63a-4ed9-bbc1-c55bad3721ff" providerId="ADAL" clId="{2EDD7A33-9D99-41ED-82B4-D72462A04516}" dt="2019-05-21T14:12:53.291" v="27"/>
          <ac:spMkLst>
            <pc:docMk/>
            <pc:sldMk cId="4058433743" sldId="307"/>
            <ac:spMk id="27" creationId="{DD8E4F85-D454-4CB6-A470-69445F53226E}"/>
          </ac:spMkLst>
        </pc:spChg>
        <pc:spChg chg="mod">
          <ac:chgData name="Natalia Semenova" userId="7d42dd87-e63a-4ed9-bbc1-c55bad3721ff" providerId="ADAL" clId="{2EDD7A33-9D99-41ED-82B4-D72462A04516}" dt="2019-05-22T21:59:14.390" v="6052" actId="20577"/>
          <ac:spMkLst>
            <pc:docMk/>
            <pc:sldMk cId="4058433743" sldId="307"/>
            <ac:spMk id="27" creationId="{ECD501F1-3FB1-4FD5-BC5F-92094CE77ACA}"/>
          </ac:spMkLst>
        </pc:spChg>
        <pc:spChg chg="add del">
          <ac:chgData name="Natalia Semenova" userId="7d42dd87-e63a-4ed9-bbc1-c55bad3721ff" providerId="ADAL" clId="{2EDD7A33-9D99-41ED-82B4-D72462A04516}" dt="2019-05-21T14:12:53.291" v="27"/>
          <ac:spMkLst>
            <pc:docMk/>
            <pc:sldMk cId="4058433743" sldId="307"/>
            <ac:spMk id="28" creationId="{8CAFFB80-0CCF-4C34-8692-B2659A5D3A77}"/>
          </ac:spMkLst>
        </pc:spChg>
        <pc:spChg chg="mod topLvl">
          <ac:chgData name="Natalia Semenova" userId="7d42dd87-e63a-4ed9-bbc1-c55bad3721ff" providerId="ADAL" clId="{2EDD7A33-9D99-41ED-82B4-D72462A04516}" dt="2019-05-22T21:58:37.973" v="6038"/>
          <ac:spMkLst>
            <pc:docMk/>
            <pc:sldMk cId="4058433743" sldId="307"/>
            <ac:spMk id="28" creationId="{D0AB7925-4320-4C25-BBF6-AFB2EC2303D9}"/>
          </ac:spMkLst>
        </pc:spChg>
        <pc:spChg chg="mod topLvl">
          <ac:chgData name="Natalia Semenova" userId="7d42dd87-e63a-4ed9-bbc1-c55bad3721ff" providerId="ADAL" clId="{2EDD7A33-9D99-41ED-82B4-D72462A04516}" dt="2019-05-23T13:47:35.980" v="9451" actId="20577"/>
          <ac:spMkLst>
            <pc:docMk/>
            <pc:sldMk cId="4058433743" sldId="307"/>
            <ac:spMk id="29" creationId="{1AD62563-39CE-47C8-B079-2AB71A543CCA}"/>
          </ac:spMkLst>
        </pc:spChg>
        <pc:spChg chg="add del">
          <ac:chgData name="Natalia Semenova" userId="7d42dd87-e63a-4ed9-bbc1-c55bad3721ff" providerId="ADAL" clId="{2EDD7A33-9D99-41ED-82B4-D72462A04516}" dt="2019-05-21T14:12:53.291" v="27"/>
          <ac:spMkLst>
            <pc:docMk/>
            <pc:sldMk cId="4058433743" sldId="307"/>
            <ac:spMk id="29" creationId="{DF201FCA-66F3-4D04-BF97-F167F4AA4D02}"/>
          </ac:spMkLst>
        </pc:spChg>
        <pc:spChg chg="add del mod">
          <ac:chgData name="Natalia Semenova" userId="7d42dd87-e63a-4ed9-bbc1-c55bad3721ff" providerId="ADAL" clId="{2EDD7A33-9D99-41ED-82B4-D72462A04516}" dt="2019-05-21T16:32:00.965" v="219" actId="478"/>
          <ac:spMkLst>
            <pc:docMk/>
            <pc:sldMk cId="4058433743" sldId="307"/>
            <ac:spMk id="30" creationId="{22A061DE-E885-4B0E-943E-E009044E9650}"/>
          </ac:spMkLst>
        </pc:spChg>
        <pc:spChg chg="mod">
          <ac:chgData name="Natalia Semenova" userId="7d42dd87-e63a-4ed9-bbc1-c55bad3721ff" providerId="ADAL" clId="{2EDD7A33-9D99-41ED-82B4-D72462A04516}" dt="2019-05-23T13:49:33.574" v="9500" actId="20577"/>
          <ac:spMkLst>
            <pc:docMk/>
            <pc:sldMk cId="4058433743" sldId="307"/>
            <ac:spMk id="30" creationId="{E5F3EB70-2412-4BCA-89E1-873889F433CC}"/>
          </ac:spMkLst>
        </pc:spChg>
        <pc:spChg chg="del mod topLvl">
          <ac:chgData name="Natalia Semenova" userId="7d42dd87-e63a-4ed9-bbc1-c55bad3721ff" providerId="ADAL" clId="{2EDD7A33-9D99-41ED-82B4-D72462A04516}" dt="2019-05-22T21:59:07.106" v="6044" actId="478"/>
          <ac:spMkLst>
            <pc:docMk/>
            <pc:sldMk cId="4058433743" sldId="307"/>
            <ac:spMk id="31" creationId="{7500474E-8681-4302-80C8-E70D1F62D10F}"/>
          </ac:spMkLst>
        </pc:spChg>
        <pc:spChg chg="del mod topLvl">
          <ac:chgData name="Natalia Semenova" userId="7d42dd87-e63a-4ed9-bbc1-c55bad3721ff" providerId="ADAL" clId="{2EDD7A33-9D99-41ED-82B4-D72462A04516}" dt="2019-05-22T21:10:05.988" v="5316" actId="478"/>
          <ac:spMkLst>
            <pc:docMk/>
            <pc:sldMk cId="4058433743" sldId="307"/>
            <ac:spMk id="32" creationId="{78B468E7-EBEA-49BE-9815-71D2A337EEA2}"/>
          </ac:spMkLst>
        </pc:spChg>
        <pc:spChg chg="mod">
          <ac:chgData name="Natalia Semenova" userId="7d42dd87-e63a-4ed9-bbc1-c55bad3721ff" providerId="ADAL" clId="{2EDD7A33-9D99-41ED-82B4-D72462A04516}" dt="2019-05-22T22:02:34.762" v="6203" actId="20577"/>
          <ac:spMkLst>
            <pc:docMk/>
            <pc:sldMk cId="4058433743" sldId="307"/>
            <ac:spMk id="33" creationId="{E335BF3A-5F80-46D4-B967-677B487BE44B}"/>
          </ac:spMkLst>
        </pc:spChg>
        <pc:spChg chg="mod">
          <ac:chgData name="Natalia Semenova" userId="7d42dd87-e63a-4ed9-bbc1-c55bad3721ff" providerId="ADAL" clId="{2EDD7A33-9D99-41ED-82B4-D72462A04516}" dt="2019-05-23T13:51:31.007" v="9598" actId="113"/>
          <ac:spMkLst>
            <pc:docMk/>
            <pc:sldMk cId="4058433743" sldId="307"/>
            <ac:spMk id="34" creationId="{304481EA-F4B4-4D00-BBE8-B9A942892C5C}"/>
          </ac:spMkLst>
        </pc:spChg>
        <pc:spChg chg="del mod topLvl">
          <ac:chgData name="Natalia Semenova" userId="7d42dd87-e63a-4ed9-bbc1-c55bad3721ff" providerId="ADAL" clId="{2EDD7A33-9D99-41ED-82B4-D72462A04516}" dt="2019-05-22T20:59:44.197" v="5002" actId="478"/>
          <ac:spMkLst>
            <pc:docMk/>
            <pc:sldMk cId="4058433743" sldId="307"/>
            <ac:spMk id="34" creationId="{4E224541-6FDF-4979-8AF7-419063F1264A}"/>
          </ac:spMkLst>
        </pc:spChg>
        <pc:spChg chg="del mod topLvl">
          <ac:chgData name="Natalia Semenova" userId="7d42dd87-e63a-4ed9-bbc1-c55bad3721ff" providerId="ADAL" clId="{2EDD7A33-9D99-41ED-82B4-D72462A04516}" dt="2019-05-22T20:59:46.920" v="5003" actId="478"/>
          <ac:spMkLst>
            <pc:docMk/>
            <pc:sldMk cId="4058433743" sldId="307"/>
            <ac:spMk id="35" creationId="{23421A15-C1DF-4768-A1C1-F82CFAE8F744}"/>
          </ac:spMkLst>
        </pc:spChg>
        <pc:grpChg chg="add del mod">
          <ac:chgData name="Natalia Semenova" userId="7d42dd87-e63a-4ed9-bbc1-c55bad3721ff" providerId="ADAL" clId="{2EDD7A33-9D99-41ED-82B4-D72462A04516}" dt="2019-05-22T21:52:33.110" v="6028" actId="165"/>
          <ac:grpSpMkLst>
            <pc:docMk/>
            <pc:sldMk cId="4058433743" sldId="307"/>
            <ac:grpSpMk id="3" creationId="{5EF89DCB-8AD0-4C78-8344-589C23F4D66C}"/>
          </ac:grpSpMkLst>
        </pc:grpChg>
        <pc:grpChg chg="add mod">
          <ac:chgData name="Natalia Semenova" userId="7d42dd87-e63a-4ed9-bbc1-c55bad3721ff" providerId="ADAL" clId="{2EDD7A33-9D99-41ED-82B4-D72462A04516}" dt="2019-05-23T21:16:55.267" v="12597"/>
          <ac:grpSpMkLst>
            <pc:docMk/>
            <pc:sldMk cId="4058433743" sldId="307"/>
            <ac:grpSpMk id="3" creationId="{A8ACF1C4-84DF-415F-AD71-2ACCC3F27532}"/>
          </ac:grpSpMkLst>
        </pc:grpChg>
        <pc:grpChg chg="add mod">
          <ac:chgData name="Natalia Semenova" userId="7d42dd87-e63a-4ed9-bbc1-c55bad3721ff" providerId="ADAL" clId="{2EDD7A33-9D99-41ED-82B4-D72462A04516}" dt="2019-05-23T21:16:55.739" v="12598"/>
          <ac:grpSpMkLst>
            <pc:docMk/>
            <pc:sldMk cId="4058433743" sldId="307"/>
            <ac:grpSpMk id="5" creationId="{5611684E-0E79-4719-B0B0-A4C1E8FF3E68}"/>
          </ac:grpSpMkLst>
        </pc:grpChg>
        <pc:grpChg chg="del">
          <ac:chgData name="Natalia Semenova" userId="7d42dd87-e63a-4ed9-bbc1-c55bad3721ff" providerId="ADAL" clId="{2EDD7A33-9D99-41ED-82B4-D72462A04516}" dt="2019-05-23T08:28:14.727" v="8469" actId="478"/>
          <ac:grpSpMkLst>
            <pc:docMk/>
            <pc:sldMk cId="4058433743" sldId="307"/>
            <ac:grpSpMk id="12" creationId="{E2639F32-1982-41F1-BCB5-48EDFEEA75A0}"/>
          </ac:grpSpMkLst>
        </pc:grpChg>
        <pc:grpChg chg="add del">
          <ac:chgData name="Natalia Semenova" userId="7d42dd87-e63a-4ed9-bbc1-c55bad3721ff" providerId="ADAL" clId="{2EDD7A33-9D99-41ED-82B4-D72462A04516}" dt="2019-05-22T18:00:29.462" v="4953" actId="165"/>
          <ac:grpSpMkLst>
            <pc:docMk/>
            <pc:sldMk cId="4058433743" sldId="307"/>
            <ac:grpSpMk id="24" creationId="{3B57D6A1-E61A-4EED-AAD1-65EB4F8ECECC}"/>
          </ac:grpSpMkLst>
        </pc:grpChg>
        <pc:grpChg chg="add mod">
          <ac:chgData name="Natalia Semenova" userId="7d42dd87-e63a-4ed9-bbc1-c55bad3721ff" providerId="ADAL" clId="{2EDD7A33-9D99-41ED-82B4-D72462A04516}" dt="2019-05-23T21:16:56.299" v="12599"/>
          <ac:grpSpMkLst>
            <pc:docMk/>
            <pc:sldMk cId="4058433743" sldId="307"/>
            <ac:grpSpMk id="24" creationId="{58FD6731-A58F-42E4-9735-F428D3C30D6E}"/>
          </ac:grpSpMkLst>
        </pc:grpChg>
        <pc:grpChg chg="del">
          <ac:chgData name="Natalia Semenova" userId="7d42dd87-e63a-4ed9-bbc1-c55bad3721ff" providerId="ADAL" clId="{2EDD7A33-9D99-41ED-82B4-D72462A04516}" dt="2019-05-21T13:45:16.211" v="3" actId="478"/>
          <ac:grpSpMkLst>
            <pc:docMk/>
            <pc:sldMk cId="4058433743" sldId="307"/>
            <ac:grpSpMk id="24" creationId="{870D4B6E-63E2-4D94-A111-3EB4FDB00012}"/>
          </ac:grpSpMkLst>
        </pc:grpChg>
        <pc:grpChg chg="del">
          <ac:chgData name="Natalia Semenova" userId="7d42dd87-e63a-4ed9-bbc1-c55bad3721ff" providerId="ADAL" clId="{2EDD7A33-9D99-41ED-82B4-D72462A04516}" dt="2019-05-21T13:45:16.211" v="3" actId="478"/>
          <ac:grpSpMkLst>
            <pc:docMk/>
            <pc:sldMk cId="4058433743" sldId="307"/>
            <ac:grpSpMk id="25" creationId="{7F6027A8-6622-4CBF-A65F-3BB26B9D2A30}"/>
          </ac:grpSpMkLst>
        </pc:grpChg>
        <pc:grpChg chg="add del">
          <ac:chgData name="Natalia Semenova" userId="7d42dd87-e63a-4ed9-bbc1-c55bad3721ff" providerId="ADAL" clId="{2EDD7A33-9D99-41ED-82B4-D72462A04516}" dt="2019-05-22T18:00:29.462" v="4953" actId="165"/>
          <ac:grpSpMkLst>
            <pc:docMk/>
            <pc:sldMk cId="4058433743" sldId="307"/>
            <ac:grpSpMk id="27" creationId="{CF0EFEC5-44DB-49C0-BFAB-6835DA1CE2AA}"/>
          </ac:grpSpMkLst>
        </pc:grpChg>
        <pc:grpChg chg="add del">
          <ac:chgData name="Natalia Semenova" userId="7d42dd87-e63a-4ed9-bbc1-c55bad3721ff" providerId="ADAL" clId="{2EDD7A33-9D99-41ED-82B4-D72462A04516}" dt="2019-05-22T18:00:29.462" v="4953" actId="165"/>
          <ac:grpSpMkLst>
            <pc:docMk/>
            <pc:sldMk cId="4058433743" sldId="307"/>
            <ac:grpSpMk id="30" creationId="{148F63C5-AD6B-477B-B1F0-E0744C537892}"/>
          </ac:grpSpMkLst>
        </pc:grpChg>
        <pc:grpChg chg="add mod">
          <ac:chgData name="Natalia Semenova" userId="7d42dd87-e63a-4ed9-bbc1-c55bad3721ff" providerId="ADAL" clId="{2EDD7A33-9D99-41ED-82B4-D72462A04516}" dt="2019-05-23T13:49:41.578" v="9506"/>
          <ac:grpSpMkLst>
            <pc:docMk/>
            <pc:sldMk cId="4058433743" sldId="307"/>
            <ac:grpSpMk id="32" creationId="{3C9AC901-FC2E-4A47-BD70-9D8FCB72F75E}"/>
          </ac:grpSpMkLst>
        </pc:grpChg>
        <pc:grpChg chg="add del">
          <ac:chgData name="Natalia Semenova" userId="7d42dd87-e63a-4ed9-bbc1-c55bad3721ff" providerId="ADAL" clId="{2EDD7A33-9D99-41ED-82B4-D72462A04516}" dt="2019-05-22T18:00:29.462" v="4953" actId="165"/>
          <ac:grpSpMkLst>
            <pc:docMk/>
            <pc:sldMk cId="4058433743" sldId="307"/>
            <ac:grpSpMk id="33" creationId="{3C93B0BC-7E6C-4743-A901-DD73DB57B654}"/>
          </ac:grpSpMkLst>
        </pc:grpChg>
        <pc:picChg chg="add del mod">
          <ac:chgData name="Natalia Semenova" userId="7d42dd87-e63a-4ed9-bbc1-c55bad3721ff" providerId="ADAL" clId="{2EDD7A33-9D99-41ED-82B4-D72462A04516}" dt="2019-05-21T14:13:45.674" v="31"/>
          <ac:picMkLst>
            <pc:docMk/>
            <pc:sldMk cId="4058433743" sldId="307"/>
            <ac:picMk id="3" creationId="{96F354EC-A4EE-4F47-8A4F-4969DBDDCBB5}"/>
          </ac:picMkLst>
        </pc:picChg>
      </pc:sldChg>
      <pc:sldChg chg="delSp modSp modNotesTx">
        <pc:chgData name="Natalia Semenova" userId="7d42dd87-e63a-4ed9-bbc1-c55bad3721ff" providerId="ADAL" clId="{2EDD7A33-9D99-41ED-82B4-D72462A04516}" dt="2019-05-23T14:03:59.490" v="9711" actId="478"/>
        <pc:sldMkLst>
          <pc:docMk/>
          <pc:sldMk cId="1914358389" sldId="309"/>
        </pc:sldMkLst>
        <pc:spChg chg="mod">
          <ac:chgData name="Natalia Semenova" userId="7d42dd87-e63a-4ed9-bbc1-c55bad3721ff" providerId="ADAL" clId="{2EDD7A33-9D99-41ED-82B4-D72462A04516}" dt="2019-05-23T13:28:31.972" v="9065" actId="20577"/>
          <ac:spMkLst>
            <pc:docMk/>
            <pc:sldMk cId="1914358389" sldId="309"/>
            <ac:spMk id="5" creationId="{0C07C7E1-7882-4694-B81C-A27FA69C297B}"/>
          </ac:spMkLst>
        </pc:spChg>
        <pc:spChg chg="mod">
          <ac:chgData name="Natalia Semenova" userId="7d42dd87-e63a-4ed9-bbc1-c55bad3721ff" providerId="ADAL" clId="{2EDD7A33-9D99-41ED-82B4-D72462A04516}" dt="2019-05-21T16:32:20.085" v="221" actId="20577"/>
          <ac:spMkLst>
            <pc:docMk/>
            <pc:sldMk cId="1914358389" sldId="309"/>
            <ac:spMk id="9" creationId="{1AFEEFBF-D3E4-4670-8EC6-A516D393E370}"/>
          </ac:spMkLst>
        </pc:spChg>
        <pc:grpChg chg="del">
          <ac:chgData name="Natalia Semenova" userId="7d42dd87-e63a-4ed9-bbc1-c55bad3721ff" providerId="ADAL" clId="{2EDD7A33-9D99-41ED-82B4-D72462A04516}" dt="2019-05-23T14:03:59.490" v="9711" actId="478"/>
          <ac:grpSpMkLst>
            <pc:docMk/>
            <pc:sldMk cId="1914358389" sldId="309"/>
            <ac:grpSpMk id="12" creationId="{E2639F32-1982-41F1-BCB5-48EDFEEA75A0}"/>
          </ac:grpSpMkLst>
        </pc:grpChg>
      </pc:sldChg>
      <pc:sldChg chg="addSp delSp modSp add ord modAnim modNotesTx">
        <pc:chgData name="Natalia Semenova" userId="7d42dd87-e63a-4ed9-bbc1-c55bad3721ff" providerId="ADAL" clId="{2EDD7A33-9D99-41ED-82B4-D72462A04516}" dt="2019-05-23T19:27:39.267" v="11602" actId="20577"/>
        <pc:sldMkLst>
          <pc:docMk/>
          <pc:sldMk cId="84800228" sldId="310"/>
        </pc:sldMkLst>
        <pc:spChg chg="mod">
          <ac:chgData name="Natalia Semenova" userId="7d42dd87-e63a-4ed9-bbc1-c55bad3721ff" providerId="ADAL" clId="{2EDD7A33-9D99-41ED-82B4-D72462A04516}" dt="2019-05-22T12:38:42.134" v="872" actId="1076"/>
          <ac:spMkLst>
            <pc:docMk/>
            <pc:sldMk cId="84800228" sldId="310"/>
            <ac:spMk id="2" creationId="{BF56E34E-76BA-4C18-8450-0A942A30DCC0}"/>
          </ac:spMkLst>
        </pc:spChg>
        <pc:spChg chg="add mod">
          <ac:chgData name="Natalia Semenova" userId="7d42dd87-e63a-4ed9-bbc1-c55bad3721ff" providerId="ADAL" clId="{2EDD7A33-9D99-41ED-82B4-D72462A04516}" dt="2019-05-22T13:57:35.836" v="2518" actId="2085"/>
          <ac:spMkLst>
            <pc:docMk/>
            <pc:sldMk cId="84800228" sldId="310"/>
            <ac:spMk id="3" creationId="{460EE6F9-0D46-4A6E-B0FD-291F2A2E5ED8}"/>
          </ac:spMkLst>
        </pc:spChg>
        <pc:spChg chg="add del mod ord">
          <ac:chgData name="Natalia Semenova" userId="7d42dd87-e63a-4ed9-bbc1-c55bad3721ff" providerId="ADAL" clId="{2EDD7A33-9D99-41ED-82B4-D72462A04516}" dt="2019-05-22T14:02:38.663" v="2538" actId="478"/>
          <ac:spMkLst>
            <pc:docMk/>
            <pc:sldMk cId="84800228" sldId="310"/>
            <ac:spMk id="8" creationId="{E47C0AD8-5010-400B-BB25-02C3E016E297}"/>
          </ac:spMkLst>
        </pc:spChg>
        <pc:spChg chg="add del mod">
          <ac:chgData name="Natalia Semenova" userId="7d42dd87-e63a-4ed9-bbc1-c55bad3721ff" providerId="ADAL" clId="{2EDD7A33-9D99-41ED-82B4-D72462A04516}" dt="2019-05-22T13:51:54.544" v="2440" actId="11529"/>
          <ac:spMkLst>
            <pc:docMk/>
            <pc:sldMk cId="84800228" sldId="310"/>
            <ac:spMk id="9" creationId="{39C39C54-8167-4C4A-8099-35B2111547E9}"/>
          </ac:spMkLst>
        </pc:spChg>
        <pc:spChg chg="add del mod">
          <ac:chgData name="Natalia Semenova" userId="7d42dd87-e63a-4ed9-bbc1-c55bad3721ff" providerId="ADAL" clId="{2EDD7A33-9D99-41ED-82B4-D72462A04516}" dt="2019-05-22T12:35:18.509" v="839" actId="478"/>
          <ac:spMkLst>
            <pc:docMk/>
            <pc:sldMk cId="84800228" sldId="310"/>
            <ac:spMk id="12" creationId="{90A95FAB-1E22-4888-BAA6-BFE94AB1D702}"/>
          </ac:spMkLst>
        </pc:spChg>
        <pc:spChg chg="add del mod">
          <ac:chgData name="Natalia Semenova" userId="7d42dd87-e63a-4ed9-bbc1-c55bad3721ff" providerId="ADAL" clId="{2EDD7A33-9D99-41ED-82B4-D72462A04516}" dt="2019-05-22T12:35:20.828" v="840" actId="478"/>
          <ac:spMkLst>
            <pc:docMk/>
            <pc:sldMk cId="84800228" sldId="310"/>
            <ac:spMk id="13" creationId="{43721732-EC33-48A1-93FC-4BC241492F4A}"/>
          </ac:spMkLst>
        </pc:spChg>
        <pc:spChg chg="add mod">
          <ac:chgData name="Natalia Semenova" userId="7d42dd87-e63a-4ed9-bbc1-c55bad3721ff" providerId="ADAL" clId="{2EDD7A33-9D99-41ED-82B4-D72462A04516}" dt="2019-05-22T13:57:35.836" v="2518" actId="2085"/>
          <ac:spMkLst>
            <pc:docMk/>
            <pc:sldMk cId="84800228" sldId="310"/>
            <ac:spMk id="15" creationId="{6F581C8A-69F4-4396-9052-BC038FC6861A}"/>
          </ac:spMkLst>
        </pc:spChg>
        <pc:spChg chg="add mod">
          <ac:chgData name="Natalia Semenova" userId="7d42dd87-e63a-4ed9-bbc1-c55bad3721ff" providerId="ADAL" clId="{2EDD7A33-9D99-41ED-82B4-D72462A04516}" dt="2019-05-22T12:36:59.917" v="852" actId="571"/>
          <ac:spMkLst>
            <pc:docMk/>
            <pc:sldMk cId="84800228" sldId="310"/>
            <ac:spMk id="16" creationId="{EA9BB6F5-A6C2-4C04-9169-9FB61C12EC10}"/>
          </ac:spMkLst>
        </pc:spChg>
        <pc:spChg chg="add mod">
          <ac:chgData name="Natalia Semenova" userId="7d42dd87-e63a-4ed9-bbc1-c55bad3721ff" providerId="ADAL" clId="{2EDD7A33-9D99-41ED-82B4-D72462A04516}" dt="2019-05-22T13:57:35.836" v="2518" actId="2085"/>
          <ac:spMkLst>
            <pc:docMk/>
            <pc:sldMk cId="84800228" sldId="310"/>
            <ac:spMk id="17" creationId="{67DE3E2A-6C1C-49C3-A4F5-B7ED31F274DD}"/>
          </ac:spMkLst>
        </pc:spChg>
        <pc:spChg chg="add mod">
          <ac:chgData name="Natalia Semenova" userId="7d42dd87-e63a-4ed9-bbc1-c55bad3721ff" providerId="ADAL" clId="{2EDD7A33-9D99-41ED-82B4-D72462A04516}" dt="2019-05-22T13:57:35.836" v="2518" actId="2085"/>
          <ac:spMkLst>
            <pc:docMk/>
            <pc:sldMk cId="84800228" sldId="310"/>
            <ac:spMk id="18" creationId="{84F43D4D-3DB3-4022-B757-7A8875F14D40}"/>
          </ac:spMkLst>
        </pc:spChg>
        <pc:spChg chg="add mod">
          <ac:chgData name="Natalia Semenova" userId="7d42dd87-e63a-4ed9-bbc1-c55bad3721ff" providerId="ADAL" clId="{2EDD7A33-9D99-41ED-82B4-D72462A04516}" dt="2019-05-22T13:57:35.836" v="2518" actId="2085"/>
          <ac:spMkLst>
            <pc:docMk/>
            <pc:sldMk cId="84800228" sldId="310"/>
            <ac:spMk id="19" creationId="{2BF5E4C5-7496-493D-B3B8-C61EC8BC468B}"/>
          </ac:spMkLst>
        </pc:spChg>
        <pc:spChg chg="add del mod">
          <ac:chgData name="Natalia Semenova" userId="7d42dd87-e63a-4ed9-bbc1-c55bad3721ff" providerId="ADAL" clId="{2EDD7A33-9D99-41ED-82B4-D72462A04516}" dt="2019-05-22T12:37:42.787" v="859" actId="478"/>
          <ac:spMkLst>
            <pc:docMk/>
            <pc:sldMk cId="84800228" sldId="310"/>
            <ac:spMk id="20" creationId="{0BE56A9F-A515-4EAB-A77D-3268BA202477}"/>
          </ac:spMkLst>
        </pc:spChg>
        <pc:spChg chg="mod">
          <ac:chgData name="Natalia Semenova" userId="7d42dd87-e63a-4ed9-bbc1-c55bad3721ff" providerId="ADAL" clId="{2EDD7A33-9D99-41ED-82B4-D72462A04516}" dt="2019-05-22T13:55:30.449" v="2495" actId="1076"/>
          <ac:spMkLst>
            <pc:docMk/>
            <pc:sldMk cId="84800228" sldId="310"/>
            <ac:spMk id="25" creationId="{77E29A38-1D48-4742-B9BE-6BDD3BFD536F}"/>
          </ac:spMkLst>
        </pc:spChg>
        <pc:spChg chg="mod">
          <ac:chgData name="Natalia Semenova" userId="7d42dd87-e63a-4ed9-bbc1-c55bad3721ff" providerId="ADAL" clId="{2EDD7A33-9D99-41ED-82B4-D72462A04516}" dt="2019-05-22T13:54:07.767" v="2468" actId="1076"/>
          <ac:spMkLst>
            <pc:docMk/>
            <pc:sldMk cId="84800228" sldId="310"/>
            <ac:spMk id="26" creationId="{FC5C52B0-97D6-4C2F-A8C8-A3F6B3F9A01E}"/>
          </ac:spMkLst>
        </pc:spChg>
        <pc:spChg chg="mod">
          <ac:chgData name="Natalia Semenova" userId="7d42dd87-e63a-4ed9-bbc1-c55bad3721ff" providerId="ADAL" clId="{2EDD7A33-9D99-41ED-82B4-D72462A04516}" dt="2019-05-22T13:54:39.418" v="2481" actId="1076"/>
          <ac:spMkLst>
            <pc:docMk/>
            <pc:sldMk cId="84800228" sldId="310"/>
            <ac:spMk id="27" creationId="{39DC8F83-2BCF-4F1E-88D6-85B71298A738}"/>
          </ac:spMkLst>
        </pc:spChg>
        <pc:spChg chg="mod">
          <ac:chgData name="Natalia Semenova" userId="7d42dd87-e63a-4ed9-bbc1-c55bad3721ff" providerId="ADAL" clId="{2EDD7A33-9D99-41ED-82B4-D72462A04516}" dt="2019-05-22T13:56:31.365" v="2504" actId="1076"/>
          <ac:spMkLst>
            <pc:docMk/>
            <pc:sldMk cId="84800228" sldId="310"/>
            <ac:spMk id="28" creationId="{05B0BE7C-5DA1-41BB-B33F-791D07EE1220}"/>
          </ac:spMkLst>
        </pc:spChg>
        <pc:spChg chg="mod">
          <ac:chgData name="Natalia Semenova" userId="7d42dd87-e63a-4ed9-bbc1-c55bad3721ff" providerId="ADAL" clId="{2EDD7A33-9D99-41ED-82B4-D72462A04516}" dt="2019-05-22T13:56:57.707" v="2512" actId="1076"/>
          <ac:spMkLst>
            <pc:docMk/>
            <pc:sldMk cId="84800228" sldId="310"/>
            <ac:spMk id="29" creationId="{E95B4C94-266B-4C6E-B880-7FCB548E5C2F}"/>
          </ac:spMkLst>
        </pc:spChg>
        <pc:spChg chg="mod">
          <ac:chgData name="Natalia Semenova" userId="7d42dd87-e63a-4ed9-bbc1-c55bad3721ff" providerId="ADAL" clId="{2EDD7A33-9D99-41ED-82B4-D72462A04516}" dt="2019-05-22T13:55:15.592" v="2492" actId="1076"/>
          <ac:spMkLst>
            <pc:docMk/>
            <pc:sldMk cId="84800228" sldId="310"/>
            <ac:spMk id="30" creationId="{77073FDA-24A5-498F-BF1D-F972CA5EF6B9}"/>
          </ac:spMkLst>
        </pc:spChg>
        <pc:spChg chg="mod">
          <ac:chgData name="Natalia Semenova" userId="7d42dd87-e63a-4ed9-bbc1-c55bad3721ff" providerId="ADAL" clId="{2EDD7A33-9D99-41ED-82B4-D72462A04516}" dt="2019-05-22T13:56:39.594" v="2506" actId="1076"/>
          <ac:spMkLst>
            <pc:docMk/>
            <pc:sldMk cId="84800228" sldId="310"/>
            <ac:spMk id="32" creationId="{E4E9BCEC-97CF-4377-A367-41718937E0D3}"/>
          </ac:spMkLst>
        </pc:spChg>
        <pc:spChg chg="mod">
          <ac:chgData name="Natalia Semenova" userId="7d42dd87-e63a-4ed9-bbc1-c55bad3721ff" providerId="ADAL" clId="{2EDD7A33-9D99-41ED-82B4-D72462A04516}" dt="2019-05-22T13:56:20.027" v="2501" actId="1076"/>
          <ac:spMkLst>
            <pc:docMk/>
            <pc:sldMk cId="84800228" sldId="310"/>
            <ac:spMk id="33" creationId="{7E9FDA91-C0F0-4D7A-94AA-8DA3358AA8A5}"/>
          </ac:spMkLst>
        </pc:spChg>
        <pc:spChg chg="mod">
          <ac:chgData name="Natalia Semenova" userId="7d42dd87-e63a-4ed9-bbc1-c55bad3721ff" providerId="ADAL" clId="{2EDD7A33-9D99-41ED-82B4-D72462A04516}" dt="2019-05-22T13:55:26.438" v="2494" actId="1076"/>
          <ac:spMkLst>
            <pc:docMk/>
            <pc:sldMk cId="84800228" sldId="310"/>
            <ac:spMk id="34" creationId="{87234BAC-0FB2-422E-8AA0-4EF601D80109}"/>
          </ac:spMkLst>
        </pc:spChg>
        <pc:spChg chg="mod">
          <ac:chgData name="Natalia Semenova" userId="7d42dd87-e63a-4ed9-bbc1-c55bad3721ff" providerId="ADAL" clId="{2EDD7A33-9D99-41ED-82B4-D72462A04516}" dt="2019-05-22T13:53:48.592" v="2460" actId="1076"/>
          <ac:spMkLst>
            <pc:docMk/>
            <pc:sldMk cId="84800228" sldId="310"/>
            <ac:spMk id="35" creationId="{49696810-2EBC-4FBF-AB1A-6DD1AFA7B978}"/>
          </ac:spMkLst>
        </pc:spChg>
        <pc:spChg chg="mod">
          <ac:chgData name="Natalia Semenova" userId="7d42dd87-e63a-4ed9-bbc1-c55bad3721ff" providerId="ADAL" clId="{2EDD7A33-9D99-41ED-82B4-D72462A04516}" dt="2019-05-22T13:57:02.461" v="2514" actId="1076"/>
          <ac:spMkLst>
            <pc:docMk/>
            <pc:sldMk cId="84800228" sldId="310"/>
            <ac:spMk id="39" creationId="{CC06B336-3D4E-47CB-A755-0140630A3944}"/>
          </ac:spMkLst>
        </pc:spChg>
        <pc:spChg chg="mod">
          <ac:chgData name="Natalia Semenova" userId="7d42dd87-e63a-4ed9-bbc1-c55bad3721ff" providerId="ADAL" clId="{2EDD7A33-9D99-41ED-82B4-D72462A04516}" dt="2019-05-22T13:54:04.545" v="2466" actId="1076"/>
          <ac:spMkLst>
            <pc:docMk/>
            <pc:sldMk cId="84800228" sldId="310"/>
            <ac:spMk id="40" creationId="{1F903372-E2BC-4401-A5D7-5A007F5BC415}"/>
          </ac:spMkLst>
        </pc:spChg>
        <pc:spChg chg="mod">
          <ac:chgData name="Natalia Semenova" userId="7d42dd87-e63a-4ed9-bbc1-c55bad3721ff" providerId="ADAL" clId="{2EDD7A33-9D99-41ED-82B4-D72462A04516}" dt="2019-05-22T13:56:41.994" v="2507" actId="1076"/>
          <ac:spMkLst>
            <pc:docMk/>
            <pc:sldMk cId="84800228" sldId="310"/>
            <ac:spMk id="41" creationId="{5B63D5B3-AD64-4C4E-82A6-AFD412BA0CE6}"/>
          </ac:spMkLst>
        </pc:spChg>
        <pc:spChg chg="del">
          <ac:chgData name="Natalia Semenova" userId="7d42dd87-e63a-4ed9-bbc1-c55bad3721ff" providerId="ADAL" clId="{2EDD7A33-9D99-41ED-82B4-D72462A04516}" dt="2019-05-22T12:30:53.529" v="720" actId="478"/>
          <ac:spMkLst>
            <pc:docMk/>
            <pc:sldMk cId="84800228" sldId="310"/>
            <ac:spMk id="42" creationId="{9324E83F-C03C-4DD4-910D-29ADE9AEA12D}"/>
          </ac:spMkLst>
        </pc:spChg>
        <pc:spChg chg="del">
          <ac:chgData name="Natalia Semenova" userId="7d42dd87-e63a-4ed9-bbc1-c55bad3721ff" providerId="ADAL" clId="{2EDD7A33-9D99-41ED-82B4-D72462A04516}" dt="2019-05-22T12:30:55.918" v="721" actId="478"/>
          <ac:spMkLst>
            <pc:docMk/>
            <pc:sldMk cId="84800228" sldId="310"/>
            <ac:spMk id="43" creationId="{85B3A515-E36D-426C-98AA-8B13FF8655E5}"/>
          </ac:spMkLst>
        </pc:spChg>
        <pc:spChg chg="mod">
          <ac:chgData name="Natalia Semenova" userId="7d42dd87-e63a-4ed9-bbc1-c55bad3721ff" providerId="ADAL" clId="{2EDD7A33-9D99-41ED-82B4-D72462A04516}" dt="2019-05-22T13:54:02.421" v="2465" actId="1076"/>
          <ac:spMkLst>
            <pc:docMk/>
            <pc:sldMk cId="84800228" sldId="310"/>
            <ac:spMk id="44" creationId="{7C729543-0BDD-4E41-BF17-6A564F2B61AE}"/>
          </ac:spMkLst>
        </pc:spChg>
        <pc:spChg chg="mod">
          <ac:chgData name="Natalia Semenova" userId="7d42dd87-e63a-4ed9-bbc1-c55bad3721ff" providerId="ADAL" clId="{2EDD7A33-9D99-41ED-82B4-D72462A04516}" dt="2019-05-22T13:56:55.186" v="2511" actId="1076"/>
          <ac:spMkLst>
            <pc:docMk/>
            <pc:sldMk cId="84800228" sldId="310"/>
            <ac:spMk id="45" creationId="{3514B12E-7A79-4F40-A986-9636E63F5F97}"/>
          </ac:spMkLst>
        </pc:spChg>
        <pc:spChg chg="mod">
          <ac:chgData name="Natalia Semenova" userId="7d42dd87-e63a-4ed9-bbc1-c55bad3721ff" providerId="ADAL" clId="{2EDD7A33-9D99-41ED-82B4-D72462A04516}" dt="2019-05-22T13:54:35.630" v="2480" actId="1076"/>
          <ac:spMkLst>
            <pc:docMk/>
            <pc:sldMk cId="84800228" sldId="310"/>
            <ac:spMk id="46" creationId="{059E2F8A-D1BE-48ED-825C-965B42B7650E}"/>
          </ac:spMkLst>
        </pc:spChg>
        <pc:spChg chg="mod">
          <ac:chgData name="Natalia Semenova" userId="7d42dd87-e63a-4ed9-bbc1-c55bad3721ff" providerId="ADAL" clId="{2EDD7A33-9D99-41ED-82B4-D72462A04516}" dt="2019-05-22T13:55:32.678" v="2496" actId="1076"/>
          <ac:spMkLst>
            <pc:docMk/>
            <pc:sldMk cId="84800228" sldId="310"/>
            <ac:spMk id="47" creationId="{3875F4DA-4E60-408A-A071-19C78D38C2B4}"/>
          </ac:spMkLst>
        </pc:spChg>
        <pc:spChg chg="mod">
          <ac:chgData name="Natalia Semenova" userId="7d42dd87-e63a-4ed9-bbc1-c55bad3721ff" providerId="ADAL" clId="{2EDD7A33-9D99-41ED-82B4-D72462A04516}" dt="2019-05-22T13:54:20.113" v="2474" actId="1076"/>
          <ac:spMkLst>
            <pc:docMk/>
            <pc:sldMk cId="84800228" sldId="310"/>
            <ac:spMk id="48" creationId="{B70B524A-04B5-40C9-90B0-E4398D72FF61}"/>
          </ac:spMkLst>
        </pc:spChg>
        <pc:spChg chg="mod">
          <ac:chgData name="Natalia Semenova" userId="7d42dd87-e63a-4ed9-bbc1-c55bad3721ff" providerId="ADAL" clId="{2EDD7A33-9D99-41ED-82B4-D72462A04516}" dt="2019-05-22T13:55:44.872" v="2500" actId="1076"/>
          <ac:spMkLst>
            <pc:docMk/>
            <pc:sldMk cId="84800228" sldId="310"/>
            <ac:spMk id="50" creationId="{FB2D6734-C2D7-48F8-8A07-BD048DFCCD1F}"/>
          </ac:spMkLst>
        </pc:spChg>
        <pc:spChg chg="mod">
          <ac:chgData name="Natalia Semenova" userId="7d42dd87-e63a-4ed9-bbc1-c55bad3721ff" providerId="ADAL" clId="{2EDD7A33-9D99-41ED-82B4-D72462A04516}" dt="2019-05-22T13:56:59.619" v="2513" actId="1076"/>
          <ac:spMkLst>
            <pc:docMk/>
            <pc:sldMk cId="84800228" sldId="310"/>
            <ac:spMk id="51" creationId="{A8F0CAC1-3681-440D-A9BD-E96B9978F18F}"/>
          </ac:spMkLst>
        </pc:spChg>
        <pc:spChg chg="mod">
          <ac:chgData name="Natalia Semenova" userId="7d42dd87-e63a-4ed9-bbc1-c55bad3721ff" providerId="ADAL" clId="{2EDD7A33-9D99-41ED-82B4-D72462A04516}" dt="2019-05-22T13:56:50.469" v="2509" actId="1076"/>
          <ac:spMkLst>
            <pc:docMk/>
            <pc:sldMk cId="84800228" sldId="310"/>
            <ac:spMk id="52" creationId="{F01257F1-3087-4AAB-97BF-4FA0E632A5D5}"/>
          </ac:spMkLst>
        </pc:spChg>
        <pc:spChg chg="mod">
          <ac:chgData name="Natalia Semenova" userId="7d42dd87-e63a-4ed9-bbc1-c55bad3721ff" providerId="ADAL" clId="{2EDD7A33-9D99-41ED-82B4-D72462A04516}" dt="2019-05-22T13:56:22.304" v="2502" actId="1076"/>
          <ac:spMkLst>
            <pc:docMk/>
            <pc:sldMk cId="84800228" sldId="310"/>
            <ac:spMk id="53" creationId="{C1BA0394-9F11-4957-8012-1BAC3C1BF208}"/>
          </ac:spMkLst>
        </pc:spChg>
        <pc:spChg chg="mod">
          <ac:chgData name="Natalia Semenova" userId="7d42dd87-e63a-4ed9-bbc1-c55bad3721ff" providerId="ADAL" clId="{2EDD7A33-9D99-41ED-82B4-D72462A04516}" dt="2019-05-22T13:53:08.047" v="2448" actId="1076"/>
          <ac:spMkLst>
            <pc:docMk/>
            <pc:sldMk cId="84800228" sldId="310"/>
            <ac:spMk id="54" creationId="{416AF74A-81C8-4FA1-B825-F75B2E256546}"/>
          </ac:spMkLst>
        </pc:spChg>
        <pc:spChg chg="mod">
          <ac:chgData name="Natalia Semenova" userId="7d42dd87-e63a-4ed9-bbc1-c55bad3721ff" providerId="ADAL" clId="{2EDD7A33-9D99-41ED-82B4-D72462A04516}" dt="2019-05-22T13:53:23.200" v="2454" actId="1076"/>
          <ac:spMkLst>
            <pc:docMk/>
            <pc:sldMk cId="84800228" sldId="310"/>
            <ac:spMk id="55" creationId="{9088CB0A-1343-4750-9C69-992DD57A64D8}"/>
          </ac:spMkLst>
        </pc:spChg>
        <pc:spChg chg="mod">
          <ac:chgData name="Natalia Semenova" userId="7d42dd87-e63a-4ed9-bbc1-c55bad3721ff" providerId="ADAL" clId="{2EDD7A33-9D99-41ED-82B4-D72462A04516}" dt="2019-05-22T13:54:28.588" v="2477" actId="1076"/>
          <ac:spMkLst>
            <pc:docMk/>
            <pc:sldMk cId="84800228" sldId="310"/>
            <ac:spMk id="58" creationId="{253EF175-FBB5-4154-BD66-F7E1307AF87F}"/>
          </ac:spMkLst>
        </pc:spChg>
        <pc:spChg chg="mod">
          <ac:chgData name="Natalia Semenova" userId="7d42dd87-e63a-4ed9-bbc1-c55bad3721ff" providerId="ADAL" clId="{2EDD7A33-9D99-41ED-82B4-D72462A04516}" dt="2019-05-22T13:53:11.870" v="2450" actId="1076"/>
          <ac:spMkLst>
            <pc:docMk/>
            <pc:sldMk cId="84800228" sldId="310"/>
            <ac:spMk id="59" creationId="{94920986-15C6-4AEB-BEC8-DB5634D9DFD7}"/>
          </ac:spMkLst>
        </pc:spChg>
        <pc:grpChg chg="add mod">
          <ac:chgData name="Natalia Semenova" userId="7d42dd87-e63a-4ed9-bbc1-c55bad3721ff" providerId="ADAL" clId="{2EDD7A33-9D99-41ED-82B4-D72462A04516}" dt="2019-05-22T12:38:09.816" v="863" actId="164"/>
          <ac:grpSpMkLst>
            <pc:docMk/>
            <pc:sldMk cId="84800228" sldId="310"/>
            <ac:grpSpMk id="4" creationId="{3C59B772-5F64-4459-B7A8-4AE946812156}"/>
          </ac:grpSpMkLst>
        </pc:grpChg>
        <pc:grpChg chg="add mod">
          <ac:chgData name="Natalia Semenova" userId="7d42dd87-e63a-4ed9-bbc1-c55bad3721ff" providerId="ADAL" clId="{2EDD7A33-9D99-41ED-82B4-D72462A04516}" dt="2019-05-22T14:04:59.309" v="2551" actId="14100"/>
          <ac:grpSpMkLst>
            <pc:docMk/>
            <pc:sldMk cId="84800228" sldId="310"/>
            <ac:grpSpMk id="6" creationId="{51284A42-5EFA-473B-831C-DD75349D83D2}"/>
          </ac:grpSpMkLst>
        </pc:grpChg>
        <pc:grpChg chg="add mod">
          <ac:chgData name="Natalia Semenova" userId="7d42dd87-e63a-4ed9-bbc1-c55bad3721ff" providerId="ADAL" clId="{2EDD7A33-9D99-41ED-82B4-D72462A04516}" dt="2019-05-22T12:39:36.953" v="881" actId="164"/>
          <ac:grpSpMkLst>
            <pc:docMk/>
            <pc:sldMk cId="84800228" sldId="310"/>
            <ac:grpSpMk id="7" creationId="{72ABA30C-AE03-4576-85DC-FD5F7F748A82}"/>
          </ac:grpSpMkLst>
        </pc:grpChg>
        <pc:grpChg chg="add del ord">
          <ac:chgData name="Natalia Semenova" userId="7d42dd87-e63a-4ed9-bbc1-c55bad3721ff" providerId="ADAL" clId="{2EDD7A33-9D99-41ED-82B4-D72462A04516}" dt="2019-05-22T14:02:37.462" v="2537" actId="478"/>
          <ac:grpSpMkLst>
            <pc:docMk/>
            <pc:sldMk cId="84800228" sldId="310"/>
            <ac:grpSpMk id="24" creationId="{A38045F3-3D55-4887-8518-CCF02B570A0A}"/>
          </ac:grpSpMkLst>
        </pc:grpChg>
        <pc:grpChg chg="add del mod ord">
          <ac:chgData name="Natalia Semenova" userId="7d42dd87-e63a-4ed9-bbc1-c55bad3721ff" providerId="ADAL" clId="{2EDD7A33-9D99-41ED-82B4-D72462A04516}" dt="2019-05-22T14:05:11.265" v="2553" actId="1036"/>
          <ac:grpSpMkLst>
            <pc:docMk/>
            <pc:sldMk cId="84800228" sldId="310"/>
            <ac:grpSpMk id="38" creationId="{8B33ACDD-151F-48C9-B100-7F72EB1F0A48}"/>
          </ac:grpSpMkLst>
        </pc:grpChg>
        <pc:graphicFrameChg chg="mod">
          <ac:chgData name="Natalia Semenova" userId="7d42dd87-e63a-4ed9-bbc1-c55bad3721ff" providerId="ADAL" clId="{2EDD7A33-9D99-41ED-82B4-D72462A04516}" dt="2019-05-22T14:04:54.356" v="2549" actId="14100"/>
          <ac:graphicFrameMkLst>
            <pc:docMk/>
            <pc:sldMk cId="84800228" sldId="310"/>
            <ac:graphicFrameMk id="14" creationId="{69D9EAD8-DC3D-40E7-BFF6-DE40CF7B43E5}"/>
          </ac:graphicFrameMkLst>
        </pc:graphicFrameChg>
        <pc:cxnChg chg="mod">
          <ac:chgData name="Natalia Semenova" userId="7d42dd87-e63a-4ed9-bbc1-c55bad3721ff" providerId="ADAL" clId="{2EDD7A33-9D99-41ED-82B4-D72462A04516}" dt="2019-05-22T12:31:46.578" v="819" actId="1037"/>
          <ac:cxnSpMkLst>
            <pc:docMk/>
            <pc:sldMk cId="84800228" sldId="310"/>
            <ac:cxnSpMk id="36" creationId="{6E294537-40C7-4496-B660-17A347D28360}"/>
          </ac:cxnSpMkLst>
        </pc:cxnChg>
        <pc:cxnChg chg="mod">
          <ac:chgData name="Natalia Semenova" userId="7d42dd87-e63a-4ed9-bbc1-c55bad3721ff" providerId="ADAL" clId="{2EDD7A33-9D99-41ED-82B4-D72462A04516}" dt="2019-05-22T12:31:41.870" v="804" actId="1038"/>
          <ac:cxnSpMkLst>
            <pc:docMk/>
            <pc:sldMk cId="84800228" sldId="310"/>
            <ac:cxnSpMk id="37" creationId="{0CACA973-CB8A-4358-BBA3-56D66A4EDB67}"/>
          </ac:cxnSpMkLst>
        </pc:cxnChg>
      </pc:sldChg>
      <pc:sldChg chg="add del">
        <pc:chgData name="Natalia Semenova" userId="7d42dd87-e63a-4ed9-bbc1-c55bad3721ff" providerId="ADAL" clId="{2EDD7A33-9D99-41ED-82B4-D72462A04516}" dt="2019-05-22T12:25:19.478" v="622"/>
        <pc:sldMkLst>
          <pc:docMk/>
          <pc:sldMk cId="3187545897" sldId="310"/>
        </pc:sldMkLst>
      </pc:sldChg>
      <pc:sldChg chg="addSp delSp modSp add delAnim modAnim modNotesTx">
        <pc:chgData name="Natalia Semenova" userId="7d42dd87-e63a-4ed9-bbc1-c55bad3721ff" providerId="ADAL" clId="{2EDD7A33-9D99-41ED-82B4-D72462A04516}" dt="2019-05-23T21:14:37.907" v="12596" actId="20577"/>
        <pc:sldMkLst>
          <pc:docMk/>
          <pc:sldMk cId="2247476753" sldId="311"/>
        </pc:sldMkLst>
        <pc:spChg chg="mod">
          <ac:chgData name="Natalia Semenova" userId="7d42dd87-e63a-4ed9-bbc1-c55bad3721ff" providerId="ADAL" clId="{2EDD7A33-9D99-41ED-82B4-D72462A04516}" dt="2019-05-22T13:32:45.519" v="1695" actId="20577"/>
          <ac:spMkLst>
            <pc:docMk/>
            <pc:sldMk cId="2247476753" sldId="311"/>
            <ac:spMk id="2" creationId="{29CAF184-ACE9-4F58-8306-FCC34B0B196F}"/>
          </ac:spMkLst>
        </pc:spChg>
        <pc:spChg chg="mod">
          <ac:chgData name="Natalia Semenova" userId="7d42dd87-e63a-4ed9-bbc1-c55bad3721ff" providerId="ADAL" clId="{2EDD7A33-9D99-41ED-82B4-D72462A04516}" dt="2019-05-23T14:38:57.896" v="10576" actId="20577"/>
          <ac:spMkLst>
            <pc:docMk/>
            <pc:sldMk cId="2247476753" sldId="311"/>
            <ac:spMk id="5" creationId="{FB39207A-88A9-476E-A59A-4690E9E2CB1B}"/>
          </ac:spMkLst>
        </pc:spChg>
        <pc:spChg chg="add del mod">
          <ac:chgData name="Natalia Semenova" userId="7d42dd87-e63a-4ed9-bbc1-c55bad3721ff" providerId="ADAL" clId="{2EDD7A33-9D99-41ED-82B4-D72462A04516}" dt="2019-05-22T13:16:12.447" v="1659" actId="478"/>
          <ac:spMkLst>
            <pc:docMk/>
            <pc:sldMk cId="2247476753" sldId="311"/>
            <ac:spMk id="6" creationId="{9622594C-6B09-421A-A622-0FA9A7B61F16}"/>
          </ac:spMkLst>
        </pc:spChg>
        <pc:spChg chg="del">
          <ac:chgData name="Natalia Semenova" userId="7d42dd87-e63a-4ed9-bbc1-c55bad3721ff" providerId="ADAL" clId="{2EDD7A33-9D99-41ED-82B4-D72462A04516}" dt="2019-05-22T13:16:12.447" v="1659" actId="478"/>
          <ac:spMkLst>
            <pc:docMk/>
            <pc:sldMk cId="2247476753" sldId="311"/>
            <ac:spMk id="9" creationId="{4279A2D3-9833-4097-954C-12123476A1FE}"/>
          </ac:spMkLst>
        </pc:spChg>
        <pc:spChg chg="mod">
          <ac:chgData name="Natalia Semenova" userId="7d42dd87-e63a-4ed9-bbc1-c55bad3721ff" providerId="ADAL" clId="{2EDD7A33-9D99-41ED-82B4-D72462A04516}" dt="2019-05-23T14:38:59.973" v="10577"/>
          <ac:spMkLst>
            <pc:docMk/>
            <pc:sldMk cId="2247476753" sldId="311"/>
            <ac:spMk id="11" creationId="{7E1522A4-215A-4A08-862C-D17BE609C9A3}"/>
          </ac:spMkLst>
        </pc:spChg>
        <pc:spChg chg="mod">
          <ac:chgData name="Natalia Semenova" userId="7d42dd87-e63a-4ed9-bbc1-c55bad3721ff" providerId="ADAL" clId="{2EDD7A33-9D99-41ED-82B4-D72462A04516}" dt="2019-05-23T21:14:37.907" v="12596" actId="20577"/>
          <ac:spMkLst>
            <pc:docMk/>
            <pc:sldMk cId="2247476753" sldId="311"/>
            <ac:spMk id="12" creationId="{0E018A8B-D997-405F-90DB-4CDB95FDA0E1}"/>
          </ac:spMkLst>
        </pc:spChg>
        <pc:spChg chg="del">
          <ac:chgData name="Natalia Semenova" userId="7d42dd87-e63a-4ed9-bbc1-c55bad3721ff" providerId="ADAL" clId="{2EDD7A33-9D99-41ED-82B4-D72462A04516}" dt="2019-05-22T13:16:09.957" v="1658" actId="478"/>
          <ac:spMkLst>
            <pc:docMk/>
            <pc:sldMk cId="2247476753" sldId="311"/>
            <ac:spMk id="13" creationId="{2FC48FDA-B8AF-4A7D-A38F-498410D02413}"/>
          </ac:spMkLst>
        </pc:spChg>
        <pc:spChg chg="add del mod">
          <ac:chgData name="Natalia Semenova" userId="7d42dd87-e63a-4ed9-bbc1-c55bad3721ff" providerId="ADAL" clId="{2EDD7A33-9D99-41ED-82B4-D72462A04516}" dt="2019-05-22T13:16:15.224" v="1660" actId="478"/>
          <ac:spMkLst>
            <pc:docMk/>
            <pc:sldMk cId="2247476753" sldId="311"/>
            <ac:spMk id="14" creationId="{C44B0FF0-E7F5-402C-A259-A6CCC68F231D}"/>
          </ac:spMkLst>
        </pc:spChg>
        <pc:spChg chg="mod">
          <ac:chgData name="Natalia Semenova" userId="7d42dd87-e63a-4ed9-bbc1-c55bad3721ff" providerId="ADAL" clId="{2EDD7A33-9D99-41ED-82B4-D72462A04516}" dt="2019-05-22T13:20:46.440" v="1671" actId="164"/>
          <ac:spMkLst>
            <pc:docMk/>
            <pc:sldMk cId="2247476753" sldId="311"/>
            <ac:spMk id="20" creationId="{72EC4607-4D8F-4848-B070-4ECA92693207}"/>
          </ac:spMkLst>
        </pc:spChg>
        <pc:grpChg chg="add mod">
          <ac:chgData name="Natalia Semenova" userId="7d42dd87-e63a-4ed9-bbc1-c55bad3721ff" providerId="ADAL" clId="{2EDD7A33-9D99-41ED-82B4-D72462A04516}" dt="2019-05-22T13:20:53.571" v="1672" actId="962"/>
          <ac:grpSpMkLst>
            <pc:docMk/>
            <pc:sldMk cId="2247476753" sldId="311"/>
            <ac:grpSpMk id="15" creationId="{300B0ABF-7896-420A-87B9-0EB6D5E556DE}"/>
          </ac:grpSpMkLst>
        </pc:grpChg>
        <pc:picChg chg="add mod modCrop">
          <ac:chgData name="Natalia Semenova" userId="7d42dd87-e63a-4ed9-bbc1-c55bad3721ff" providerId="ADAL" clId="{2EDD7A33-9D99-41ED-82B4-D72462A04516}" dt="2019-05-23T21:01:10.419" v="12545" actId="18131"/>
          <ac:picMkLst>
            <pc:docMk/>
            <pc:sldMk cId="2247476753" sldId="311"/>
            <ac:picMk id="6" creationId="{18B4838B-D02A-425E-BA56-C1865B432F94}"/>
          </ac:picMkLst>
        </pc:picChg>
        <pc:picChg chg="mod">
          <ac:chgData name="Natalia Semenova" userId="7d42dd87-e63a-4ed9-bbc1-c55bad3721ff" providerId="ADAL" clId="{2EDD7A33-9D99-41ED-82B4-D72462A04516}" dt="2019-05-22T13:20:46.440" v="1671" actId="164"/>
          <ac:picMkLst>
            <pc:docMk/>
            <pc:sldMk cId="2247476753" sldId="311"/>
            <ac:picMk id="19" creationId="{FA0A787F-78F0-4853-8023-8269726DBB2D}"/>
          </ac:picMkLst>
        </pc:picChg>
      </pc:sldChg>
      <pc:sldChg chg="addSp delSp modSp add del delAnim">
        <pc:chgData name="Natalia Semenova" userId="7d42dd87-e63a-4ed9-bbc1-c55bad3721ff" providerId="ADAL" clId="{2EDD7A33-9D99-41ED-82B4-D72462A04516}" dt="2019-05-22T14:02:34.076" v="2536" actId="2696"/>
        <pc:sldMkLst>
          <pc:docMk/>
          <pc:sldMk cId="2009736101" sldId="312"/>
        </pc:sldMkLst>
        <pc:grpChg chg="del">
          <ac:chgData name="Natalia Semenova" userId="7d42dd87-e63a-4ed9-bbc1-c55bad3721ff" providerId="ADAL" clId="{2EDD7A33-9D99-41ED-82B4-D72462A04516}" dt="2019-05-22T14:01:59.146" v="2532" actId="478"/>
          <ac:grpSpMkLst>
            <pc:docMk/>
            <pc:sldMk cId="2009736101" sldId="312"/>
            <ac:grpSpMk id="6" creationId="{51284A42-5EFA-473B-831C-DD75349D83D2}"/>
          </ac:grpSpMkLst>
        </pc:grpChg>
        <pc:grpChg chg="del">
          <ac:chgData name="Natalia Semenova" userId="7d42dd87-e63a-4ed9-bbc1-c55bad3721ff" providerId="ADAL" clId="{2EDD7A33-9D99-41ED-82B4-D72462A04516}" dt="2019-05-22T14:02:13.303" v="2535" actId="478"/>
          <ac:grpSpMkLst>
            <pc:docMk/>
            <pc:sldMk cId="2009736101" sldId="312"/>
            <ac:grpSpMk id="38" creationId="{8B33ACDD-151F-48C9-B100-7F72EB1F0A48}"/>
          </ac:grpSpMkLst>
        </pc:grpChg>
        <pc:graphicFrameChg chg="add del mod">
          <ac:chgData name="Natalia Semenova" userId="7d42dd87-e63a-4ed9-bbc1-c55bad3721ff" providerId="ADAL" clId="{2EDD7A33-9D99-41ED-82B4-D72462A04516}" dt="2019-05-22T14:02:06.339" v="2534" actId="20577"/>
          <ac:graphicFrameMkLst>
            <pc:docMk/>
            <pc:sldMk cId="2009736101" sldId="312"/>
            <ac:graphicFrameMk id="14" creationId="{69D9EAD8-DC3D-40E7-BFF6-DE40CF7B43E5}"/>
          </ac:graphicFrameMkLst>
        </pc:graphicFrameChg>
      </pc:sldChg>
      <pc:sldChg chg="addSp modSp add ord">
        <pc:chgData name="Natalia Semenova" userId="7d42dd87-e63a-4ed9-bbc1-c55bad3721ff" providerId="ADAL" clId="{2EDD7A33-9D99-41ED-82B4-D72462A04516}" dt="2019-05-23T12:07:18.055" v="8993" actId="113"/>
        <pc:sldMkLst>
          <pc:docMk/>
          <pc:sldMk cId="2822996679" sldId="312"/>
        </pc:sldMkLst>
        <pc:spChg chg="mod">
          <ac:chgData name="Natalia Semenova" userId="7d42dd87-e63a-4ed9-bbc1-c55bad3721ff" providerId="ADAL" clId="{2EDD7A33-9D99-41ED-82B4-D72462A04516}" dt="2019-05-22T14:03:44.456" v="2543" actId="1076"/>
          <ac:spMkLst>
            <pc:docMk/>
            <pc:sldMk cId="2822996679" sldId="312"/>
            <ac:spMk id="8" creationId="{40DE6707-58CB-48EE-89F2-5C5D9ED8F71C}"/>
          </ac:spMkLst>
        </pc:spChg>
        <pc:spChg chg="add mod">
          <ac:chgData name="Natalia Semenova" userId="7d42dd87-e63a-4ed9-bbc1-c55bad3721ff" providerId="ADAL" clId="{2EDD7A33-9D99-41ED-82B4-D72462A04516}" dt="2019-05-23T12:07:18.055" v="8993" actId="113"/>
          <ac:spMkLst>
            <pc:docMk/>
            <pc:sldMk cId="2822996679" sldId="312"/>
            <ac:spMk id="43" creationId="{8721C758-2024-45D4-99E9-432964448759}"/>
          </ac:spMkLst>
        </pc:spChg>
      </pc:sldChg>
      <pc:sldChg chg="add del">
        <pc:chgData name="Natalia Semenova" userId="7d42dd87-e63a-4ed9-bbc1-c55bad3721ff" providerId="ADAL" clId="{2EDD7A33-9D99-41ED-82B4-D72462A04516}" dt="2019-05-23T08:39:26.748" v="8734" actId="2696"/>
        <pc:sldMkLst>
          <pc:docMk/>
          <pc:sldMk cId="847715620" sldId="313"/>
        </pc:sldMkLst>
      </pc:sldChg>
      <pc:sldChg chg="addSp delSp modSp add del ord">
        <pc:chgData name="Natalia Semenova" userId="7d42dd87-e63a-4ed9-bbc1-c55bad3721ff" providerId="ADAL" clId="{2EDD7A33-9D99-41ED-82B4-D72462A04516}" dt="2019-05-23T14:54:08.187" v="10965" actId="2696"/>
        <pc:sldMkLst>
          <pc:docMk/>
          <pc:sldMk cId="1998382357" sldId="313"/>
        </pc:sldMkLst>
        <pc:spChg chg="mod">
          <ac:chgData name="Natalia Semenova" userId="7d42dd87-e63a-4ed9-bbc1-c55bad3721ff" providerId="ADAL" clId="{2EDD7A33-9D99-41ED-82B4-D72462A04516}" dt="2019-05-23T14:08:54.842" v="9718" actId="20577"/>
          <ac:spMkLst>
            <pc:docMk/>
            <pc:sldMk cId="1998382357" sldId="313"/>
            <ac:spMk id="2" creationId="{3B4025EC-5F23-444B-A8B0-69B025D497B3}"/>
          </ac:spMkLst>
        </pc:spChg>
        <pc:spChg chg="del">
          <ac:chgData name="Natalia Semenova" userId="7d42dd87-e63a-4ed9-bbc1-c55bad3721ff" providerId="ADAL" clId="{2EDD7A33-9D99-41ED-82B4-D72462A04516}" dt="2019-05-23T14:08:41.687" v="9715" actId="478"/>
          <ac:spMkLst>
            <pc:docMk/>
            <pc:sldMk cId="1998382357" sldId="313"/>
            <ac:spMk id="3" creationId="{F089432B-316E-417B-BD26-1D090395D896}"/>
          </ac:spMkLst>
        </pc:spChg>
        <pc:picChg chg="add">
          <ac:chgData name="Natalia Semenova" userId="7d42dd87-e63a-4ed9-bbc1-c55bad3721ff" providerId="ADAL" clId="{2EDD7A33-9D99-41ED-82B4-D72462A04516}" dt="2019-05-23T14:08:42.463" v="9716"/>
          <ac:picMkLst>
            <pc:docMk/>
            <pc:sldMk cId="1998382357" sldId="313"/>
            <ac:picMk id="5" creationId="{83C6CF65-757B-4B6C-8E1B-C714EE0E6797}"/>
          </ac:picMkLst>
        </pc:picChg>
        <pc:picChg chg="add">
          <ac:chgData name="Natalia Semenova" userId="7d42dd87-e63a-4ed9-bbc1-c55bad3721ff" providerId="ADAL" clId="{2EDD7A33-9D99-41ED-82B4-D72462A04516}" dt="2019-05-23T14:08:42.463" v="9716"/>
          <ac:picMkLst>
            <pc:docMk/>
            <pc:sldMk cId="1998382357" sldId="313"/>
            <ac:picMk id="6" creationId="{83140A15-FC47-4651-BB54-EC5A5A20842A}"/>
          </ac:picMkLst>
        </pc:picChg>
        <pc:picChg chg="add">
          <ac:chgData name="Natalia Semenova" userId="7d42dd87-e63a-4ed9-bbc1-c55bad3721ff" providerId="ADAL" clId="{2EDD7A33-9D99-41ED-82B4-D72462A04516}" dt="2019-05-23T14:08:42.463" v="9716"/>
          <ac:picMkLst>
            <pc:docMk/>
            <pc:sldMk cId="1998382357" sldId="313"/>
            <ac:picMk id="7" creationId="{C2DDA6EB-F6E8-470B-88C0-104CAC82B5A8}"/>
          </ac:picMkLst>
        </pc:picChg>
      </pc:sldChg>
      <pc:sldChg chg="add del">
        <pc:chgData name="Natalia Semenova" userId="7d42dd87-e63a-4ed9-bbc1-c55bad3721ff" providerId="ADAL" clId="{2EDD7A33-9D99-41ED-82B4-D72462A04516}" dt="2019-05-23T08:41:23.916" v="8746" actId="2696"/>
        <pc:sldMkLst>
          <pc:docMk/>
          <pc:sldMk cId="3166899188" sldId="313"/>
        </pc:sldMkLst>
      </pc:sldChg>
      <pc:sldChg chg="add del">
        <pc:chgData name="Natalia Semenova" userId="7d42dd87-e63a-4ed9-bbc1-c55bad3721ff" providerId="ADAL" clId="{2EDD7A33-9D99-41ED-82B4-D72462A04516}" dt="2019-05-23T14:08:33.231" v="9713"/>
        <pc:sldMkLst>
          <pc:docMk/>
          <pc:sldMk cId="3315501066" sldId="313"/>
        </pc:sldMkLst>
      </pc:sldChg>
      <pc:sldMasterChg chg="modSldLayout">
        <pc:chgData name="Natalia Semenova" userId="7d42dd87-e63a-4ed9-bbc1-c55bad3721ff" providerId="ADAL" clId="{2EDD7A33-9D99-41ED-82B4-D72462A04516}" dt="2019-05-22T13:39:25.806" v="1799" actId="478"/>
        <pc:sldMasterMkLst>
          <pc:docMk/>
          <pc:sldMasterMk cId="1487230191" sldId="2147483661"/>
        </pc:sldMasterMkLst>
        <pc:sldLayoutChg chg="addSp delSp">
          <pc:chgData name="Natalia Semenova" userId="7d42dd87-e63a-4ed9-bbc1-c55bad3721ff" providerId="ADAL" clId="{2EDD7A33-9D99-41ED-82B4-D72462A04516}" dt="2019-05-22T13:39:25.800" v="1798" actId="478"/>
          <pc:sldLayoutMkLst>
            <pc:docMk/>
            <pc:sldMasterMk cId="1487230191" sldId="2147483661"/>
            <pc:sldLayoutMk cId="2992641235" sldId="2147483670"/>
          </pc:sldLayoutMkLst>
          <pc:spChg chg="add del">
            <ac:chgData name="Natalia Semenova" userId="7d42dd87-e63a-4ed9-bbc1-c55bad3721ff" providerId="ADAL" clId="{2EDD7A33-9D99-41ED-82B4-D72462A04516}" dt="2019-05-22T13:39:25.800" v="1798" actId="478"/>
            <ac:spMkLst>
              <pc:docMk/>
              <pc:sldMasterMk cId="1487230191" sldId="2147483661"/>
              <pc:sldLayoutMk cId="2992641235" sldId="2147483670"/>
              <ac:spMk id="9" creationId="{2581AF72-7AD6-334A-BFA2-32789379DA3D}"/>
            </ac:spMkLst>
          </pc:spChg>
        </pc:sldLayoutChg>
        <pc:sldLayoutChg chg="addSp delSp">
          <pc:chgData name="Natalia Semenova" userId="7d42dd87-e63a-4ed9-bbc1-c55bad3721ff" providerId="ADAL" clId="{2EDD7A33-9D99-41ED-82B4-D72462A04516}" dt="2019-05-22T13:39:25.806" v="1799" actId="478"/>
          <pc:sldLayoutMkLst>
            <pc:docMk/>
            <pc:sldMasterMk cId="1487230191" sldId="2147483661"/>
            <pc:sldLayoutMk cId="2507877046" sldId="2147483696"/>
          </pc:sldLayoutMkLst>
          <pc:spChg chg="add del">
            <ac:chgData name="Natalia Semenova" userId="7d42dd87-e63a-4ed9-bbc1-c55bad3721ff" providerId="ADAL" clId="{2EDD7A33-9D99-41ED-82B4-D72462A04516}" dt="2019-05-22T13:39:25.806" v="1799" actId="478"/>
            <ac:spMkLst>
              <pc:docMk/>
              <pc:sldMasterMk cId="1487230191" sldId="2147483661"/>
              <pc:sldLayoutMk cId="2507877046" sldId="2147483696"/>
              <ac:spMk id="2" creationId="{71E38DE0-131E-E04E-BD2E-B00FD5B34CB6}"/>
            </ac:spMkLst>
          </pc:spChg>
        </pc:sldLayoutChg>
      </pc:sldMasterChg>
      <pc:sldMasterChg chg="addSp delSp modSp">
        <pc:chgData name="Natalia Semenova" userId="7d42dd87-e63a-4ed9-bbc1-c55bad3721ff" providerId="ADAL" clId="{2EDD7A33-9D99-41ED-82B4-D72462A04516}" dt="2019-05-22T13:39:25.784" v="1797" actId="478"/>
        <pc:sldMasterMkLst>
          <pc:docMk/>
          <pc:sldMasterMk cId="548617574" sldId="2147483663"/>
        </pc:sldMasterMkLst>
        <pc:spChg chg="add del mod">
          <ac:chgData name="Natalia Semenova" userId="7d42dd87-e63a-4ed9-bbc1-c55bad3721ff" providerId="ADAL" clId="{2EDD7A33-9D99-41ED-82B4-D72462A04516}" dt="2019-05-22T13:39:25.784" v="1797" actId="478"/>
          <ac:spMkLst>
            <pc:docMk/>
            <pc:sldMasterMk cId="548617574" sldId="2147483663"/>
            <ac:spMk id="5" creationId="{8332217A-8F11-8743-849F-F8E866BEB919}"/>
          </ac:spMkLst>
        </pc:spChg>
      </pc:sldMasterChg>
      <pc:sldMasterChg chg="addSp delSp">
        <pc:chgData name="Natalia Semenova" userId="7d42dd87-e63a-4ed9-bbc1-c55bad3721ff" providerId="ADAL" clId="{2EDD7A33-9D99-41ED-82B4-D72462A04516}" dt="2019-05-22T13:39:25.865" v="1800" actId="478"/>
        <pc:sldMasterMkLst>
          <pc:docMk/>
          <pc:sldMasterMk cId="1577352991" sldId="2147483676"/>
        </pc:sldMasterMkLst>
        <pc:spChg chg="add del">
          <ac:chgData name="Natalia Semenova" userId="7d42dd87-e63a-4ed9-bbc1-c55bad3721ff" providerId="ADAL" clId="{2EDD7A33-9D99-41ED-82B4-D72462A04516}" dt="2019-05-22T13:39:25.865" v="1800" actId="478"/>
          <ac:spMkLst>
            <pc:docMk/>
            <pc:sldMasterMk cId="1577352991" sldId="2147483676"/>
            <ac:spMk id="10" creationId="{E078E00D-81AB-8847-9E12-0981E03F6A7D}"/>
          </ac:spMkLst>
        </pc:spChg>
      </pc:sldMasterChg>
      <pc:sldMasterChg chg="add addSldLayout">
        <pc:chgData name="Natalia Semenova" userId="7d42dd87-e63a-4ed9-bbc1-c55bad3721ff" providerId="ADAL" clId="{2EDD7A33-9D99-41ED-82B4-D72462A04516}" dt="2019-05-22T14:03:04.601" v="2540" actId="27028"/>
        <pc:sldMasterMkLst>
          <pc:docMk/>
          <pc:sldMasterMk cId="548617574" sldId="2147483698"/>
        </pc:sldMasterMkLst>
        <pc:sldLayoutChg chg="add">
          <pc:chgData name="Natalia Semenova" userId="7d42dd87-e63a-4ed9-bbc1-c55bad3721ff" providerId="ADAL" clId="{2EDD7A33-9D99-41ED-82B4-D72462A04516}" dt="2019-05-22T14:03:04.601" v="2540" actId="27028"/>
          <pc:sldLayoutMkLst>
            <pc:docMk/>
            <pc:sldMasterMk cId="548617574" sldId="2147483698"/>
            <pc:sldLayoutMk cId="3046195348" sldId="2147483699"/>
          </pc:sldLayoutMkLst>
        </pc:sldLayoutChg>
      </pc:sldMasterChg>
      <pc:sldMasterChg chg="add addSldLayout">
        <pc:chgData name="Natalia Semenova" userId="7d42dd87-e63a-4ed9-bbc1-c55bad3721ff" providerId="ADAL" clId="{2EDD7A33-9D99-41ED-82B4-D72462A04516}" dt="2019-05-23T08:41:08.038" v="8742" actId="27028"/>
        <pc:sldMasterMkLst>
          <pc:docMk/>
          <pc:sldMasterMk cId="1577352991" sldId="2147483700"/>
        </pc:sldMasterMkLst>
        <pc:sldLayoutChg chg="add">
          <pc:chgData name="Natalia Semenova" userId="7d42dd87-e63a-4ed9-bbc1-c55bad3721ff" providerId="ADAL" clId="{2EDD7A33-9D99-41ED-82B4-D72462A04516}" dt="2019-05-23T08:41:08.038" v="8742" actId="27028"/>
          <pc:sldLayoutMkLst>
            <pc:docMk/>
            <pc:sldMasterMk cId="1577352991" sldId="2147483700"/>
            <pc:sldLayoutMk cId="2779284293" sldId="2147483701"/>
          </pc:sldLayoutMkLst>
        </pc:sldLayoutChg>
      </pc:sldMasterChg>
    </pc:docChg>
  </pc:docChgLst>
  <pc:docChgLst>
    <pc:chgData name="Iurii Medynskii" userId="S::iurii_medynskii@epam.com::f0df6098-7970-4885-914b-7b3326090e0f" providerId="AD" clId="Web-{7256F556-F4B1-5615-9C12-54C2E65EDD5B}"/>
    <pc:docChg chg="modSld">
      <pc:chgData name="Iurii Medynskii" userId="S::iurii_medynskii@epam.com::f0df6098-7970-4885-914b-7b3326090e0f" providerId="AD" clId="Web-{7256F556-F4B1-5615-9C12-54C2E65EDD5B}" dt="2019-05-21T13:49:26.163" v="35"/>
      <pc:docMkLst>
        <pc:docMk/>
      </pc:docMkLst>
      <pc:sldChg chg="modSp">
        <pc:chgData name="Iurii Medynskii" userId="S::iurii_medynskii@epam.com::f0df6098-7970-4885-914b-7b3326090e0f" providerId="AD" clId="Web-{7256F556-F4B1-5615-9C12-54C2E65EDD5B}" dt="2019-05-21T13:33:33.013" v="13" actId="20577"/>
        <pc:sldMkLst>
          <pc:docMk/>
          <pc:sldMk cId="607163514" sldId="278"/>
        </pc:sldMkLst>
        <pc:spChg chg="mod">
          <ac:chgData name="Iurii Medynskii" userId="S::iurii_medynskii@epam.com::f0df6098-7970-4885-914b-7b3326090e0f" providerId="AD" clId="Web-{7256F556-F4B1-5615-9C12-54C2E65EDD5B}" dt="2019-05-21T13:33:33.013" v="13" actId="20577"/>
          <ac:spMkLst>
            <pc:docMk/>
            <pc:sldMk cId="607163514" sldId="278"/>
            <ac:spMk id="4" creationId="{00000000-0000-0000-0000-000000000000}"/>
          </ac:spMkLst>
        </pc:spChg>
      </pc:sldChg>
      <pc:sldChg chg="modSp">
        <pc:chgData name="Iurii Medynskii" userId="S::iurii_medynskii@epam.com::f0df6098-7970-4885-914b-7b3326090e0f" providerId="AD" clId="Web-{7256F556-F4B1-5615-9C12-54C2E65EDD5B}" dt="2019-05-21T13:34:14.559" v="22" actId="20577"/>
        <pc:sldMkLst>
          <pc:docMk/>
          <pc:sldMk cId="1501379358" sldId="287"/>
        </pc:sldMkLst>
        <pc:spChg chg="mod">
          <ac:chgData name="Iurii Medynskii" userId="S::iurii_medynskii@epam.com::f0df6098-7970-4885-914b-7b3326090e0f" providerId="AD" clId="Web-{7256F556-F4B1-5615-9C12-54C2E65EDD5B}" dt="2019-05-21T13:34:14.559" v="22" actId="20577"/>
          <ac:spMkLst>
            <pc:docMk/>
            <pc:sldMk cId="1501379358" sldId="287"/>
            <ac:spMk id="13" creationId="{B22DA8A3-D268-413B-BB64-77100CDBF84A}"/>
          </ac:spMkLst>
        </pc:spChg>
      </pc:sldChg>
      <pc:sldChg chg="delSp modSp delAnim">
        <pc:chgData name="Iurii Medynskii" userId="S::iurii_medynskii@epam.com::f0df6098-7970-4885-914b-7b3326090e0f" providerId="AD" clId="Web-{7256F556-F4B1-5615-9C12-54C2E65EDD5B}" dt="2019-05-21T13:49:26.163" v="35"/>
        <pc:sldMkLst>
          <pc:docMk/>
          <pc:sldMk cId="4058433743" sldId="307"/>
        </pc:sldMkLst>
        <pc:spChg chg="mod">
          <ac:chgData name="Iurii Medynskii" userId="S::iurii_medynskii@epam.com::f0df6098-7970-4885-914b-7b3326090e0f" providerId="AD" clId="Web-{7256F556-F4B1-5615-9C12-54C2E65EDD5B}" dt="2019-05-21T13:48:32.351" v="31" actId="20577"/>
          <ac:spMkLst>
            <pc:docMk/>
            <pc:sldMk cId="4058433743" sldId="307"/>
            <ac:spMk id="2" creationId="{F551CB1B-56A1-4C24-AC1B-7DF9369A32E2}"/>
          </ac:spMkLst>
        </pc:spChg>
        <pc:spChg chg="del">
          <ac:chgData name="Iurii Medynskii" userId="S::iurii_medynskii@epam.com::f0df6098-7970-4885-914b-7b3326090e0f" providerId="AD" clId="Web-{7256F556-F4B1-5615-9C12-54C2E65EDD5B}" dt="2019-05-21T13:49:26.163" v="35"/>
          <ac:spMkLst>
            <pc:docMk/>
            <pc:sldMk cId="4058433743" sldId="307"/>
            <ac:spMk id="5" creationId="{EE436805-8C83-4BE0-9E4C-96C191363A60}"/>
          </ac:spMkLst>
        </pc:spChg>
        <pc:spChg chg="del">
          <ac:chgData name="Iurii Medynskii" userId="S::iurii_medynskii@epam.com::f0df6098-7970-4885-914b-7b3326090e0f" providerId="AD" clId="Web-{7256F556-F4B1-5615-9C12-54C2E65EDD5B}" dt="2019-05-21T13:49:26.163" v="34"/>
          <ac:spMkLst>
            <pc:docMk/>
            <pc:sldMk cId="4058433743" sldId="307"/>
            <ac:spMk id="6" creationId="{D0FDAF64-2EAF-4D1E-A7A4-8D77FC27E823}"/>
          </ac:spMkLst>
        </pc:spChg>
        <pc:grpChg chg="del">
          <ac:chgData name="Iurii Medynskii" userId="S::iurii_medynskii@epam.com::f0df6098-7970-4885-914b-7b3326090e0f" providerId="AD" clId="Web-{7256F556-F4B1-5615-9C12-54C2E65EDD5B}" dt="2019-05-21T13:49:26.163" v="33"/>
          <ac:grpSpMkLst>
            <pc:docMk/>
            <pc:sldMk cId="4058433743" sldId="307"/>
            <ac:grpSpMk id="24" creationId="{870D4B6E-63E2-4D94-A111-3EB4FDB00012}"/>
          </ac:grpSpMkLst>
        </pc:grpChg>
        <pc:grpChg chg="del">
          <ac:chgData name="Iurii Medynskii" userId="S::iurii_medynskii@epam.com::f0df6098-7970-4885-914b-7b3326090e0f" providerId="AD" clId="Web-{7256F556-F4B1-5615-9C12-54C2E65EDD5B}" dt="2019-05-21T13:49:26.148" v="32"/>
          <ac:grpSpMkLst>
            <pc:docMk/>
            <pc:sldMk cId="4058433743" sldId="307"/>
            <ac:grpSpMk id="25" creationId="{7F6027A8-6622-4CBF-A65F-3BB26B9D2A30}"/>
          </ac:grpSpMkLst>
        </pc:grpChg>
      </pc:sldChg>
    </pc:docChg>
  </pc:docChgLst>
  <pc:docChgLst>
    <pc:chgData name="Natalia Semenova" userId="7d42dd87-e63a-4ed9-bbc1-c55bad3721ff" providerId="ADAL" clId="{9062533C-31C7-40D3-85F9-2BC334135BF4}"/>
    <pc:docChg chg="undo custSel addSld delSld modSld sldOrd">
      <pc:chgData name="Natalia Semenova" userId="7d42dd87-e63a-4ed9-bbc1-c55bad3721ff" providerId="ADAL" clId="{9062533C-31C7-40D3-85F9-2BC334135BF4}" dt="2019-05-21T13:30:55.229" v="1108" actId="2696"/>
      <pc:docMkLst>
        <pc:docMk/>
      </pc:docMkLst>
      <pc:sldChg chg="addSp delSp modSp">
        <pc:chgData name="Natalia Semenova" userId="7d42dd87-e63a-4ed9-bbc1-c55bad3721ff" providerId="ADAL" clId="{9062533C-31C7-40D3-85F9-2BC334135BF4}" dt="2019-05-21T12:25:19.473" v="265"/>
        <pc:sldMkLst>
          <pc:docMk/>
          <pc:sldMk cId="1599246919" sldId="279"/>
        </pc:sldMkLst>
        <pc:picChg chg="add del mod">
          <ac:chgData name="Natalia Semenova" userId="7d42dd87-e63a-4ed9-bbc1-c55bad3721ff" providerId="ADAL" clId="{9062533C-31C7-40D3-85F9-2BC334135BF4}" dt="2019-05-21T12:25:19.473" v="265"/>
          <ac:picMkLst>
            <pc:docMk/>
            <pc:sldMk cId="1599246919" sldId="279"/>
            <ac:picMk id="7" creationId="{64CF055A-E04E-4554-8969-CA7309E5C07C}"/>
          </ac:picMkLst>
        </pc:picChg>
      </pc:sldChg>
      <pc:sldChg chg="addSp delSp modSp delAnim modAnim">
        <pc:chgData name="Natalia Semenova" userId="7d42dd87-e63a-4ed9-bbc1-c55bad3721ff" providerId="ADAL" clId="{9062533C-31C7-40D3-85F9-2BC334135BF4}" dt="2019-05-21T11:37:41.370" v="26" actId="962"/>
        <pc:sldMkLst>
          <pc:docMk/>
          <pc:sldMk cId="1142611467" sldId="288"/>
        </pc:sldMkLst>
        <pc:spChg chg="mod topLvl">
          <ac:chgData name="Natalia Semenova" userId="7d42dd87-e63a-4ed9-bbc1-c55bad3721ff" providerId="ADAL" clId="{9062533C-31C7-40D3-85F9-2BC334135BF4}" dt="2019-05-21T11:37:41.370" v="26" actId="962"/>
          <ac:spMkLst>
            <pc:docMk/>
            <pc:sldMk cId="1142611467" sldId="288"/>
            <ac:spMk id="15" creationId="{F1FE9C03-D06E-42A6-969A-15AB38FCAE94}"/>
          </ac:spMkLst>
        </pc:spChg>
        <pc:spChg chg="mod topLvl">
          <ac:chgData name="Natalia Semenova" userId="7d42dd87-e63a-4ed9-bbc1-c55bad3721ff" providerId="ADAL" clId="{9062533C-31C7-40D3-85F9-2BC334135BF4}" dt="2019-05-21T11:34:12.083" v="10" actId="164"/>
          <ac:spMkLst>
            <pc:docMk/>
            <pc:sldMk cId="1142611467" sldId="288"/>
            <ac:spMk id="18" creationId="{969EDC5B-DEE4-49FF-8C92-B6E7A46E1678}"/>
          </ac:spMkLst>
        </pc:spChg>
        <pc:spChg chg="mod topLvl">
          <ac:chgData name="Natalia Semenova" userId="7d42dd87-e63a-4ed9-bbc1-c55bad3721ff" providerId="ADAL" clId="{9062533C-31C7-40D3-85F9-2BC334135BF4}" dt="2019-05-21T11:34:12.083" v="10" actId="164"/>
          <ac:spMkLst>
            <pc:docMk/>
            <pc:sldMk cId="1142611467" sldId="288"/>
            <ac:spMk id="19" creationId="{7543F0C1-FB9F-4109-B8BA-1BFAE6F9D580}"/>
          </ac:spMkLst>
        </pc:spChg>
        <pc:spChg chg="mod topLvl">
          <ac:chgData name="Natalia Semenova" userId="7d42dd87-e63a-4ed9-bbc1-c55bad3721ff" providerId="ADAL" clId="{9062533C-31C7-40D3-85F9-2BC334135BF4}" dt="2019-05-21T11:34:40.043" v="14" actId="164"/>
          <ac:spMkLst>
            <pc:docMk/>
            <pc:sldMk cId="1142611467" sldId="288"/>
            <ac:spMk id="20" creationId="{D6654357-053E-486A-A4A3-EA9708F0D3A5}"/>
          </ac:spMkLst>
        </pc:spChg>
        <pc:spChg chg="mod topLvl">
          <ac:chgData name="Natalia Semenova" userId="7d42dd87-e63a-4ed9-bbc1-c55bad3721ff" providerId="ADAL" clId="{9062533C-31C7-40D3-85F9-2BC334135BF4}" dt="2019-05-21T11:34:40.043" v="14" actId="164"/>
          <ac:spMkLst>
            <pc:docMk/>
            <pc:sldMk cId="1142611467" sldId="288"/>
            <ac:spMk id="22" creationId="{C9C734D6-79F7-48BA-81DD-B9839F212D16}"/>
          </ac:spMkLst>
        </pc:spChg>
        <pc:spChg chg="mod topLvl">
          <ac:chgData name="Natalia Semenova" userId="7d42dd87-e63a-4ed9-bbc1-c55bad3721ff" providerId="ADAL" clId="{9062533C-31C7-40D3-85F9-2BC334135BF4}" dt="2019-05-21T11:34:49.583" v="16" actId="164"/>
          <ac:spMkLst>
            <pc:docMk/>
            <pc:sldMk cId="1142611467" sldId="288"/>
            <ac:spMk id="23" creationId="{6ED139C4-3059-4E5A-A9CB-8D2FE57F18D6}"/>
          </ac:spMkLst>
        </pc:spChg>
        <pc:spChg chg="mod topLvl">
          <ac:chgData name="Natalia Semenova" userId="7d42dd87-e63a-4ed9-bbc1-c55bad3721ff" providerId="ADAL" clId="{9062533C-31C7-40D3-85F9-2BC334135BF4}" dt="2019-05-21T11:34:49.583" v="16" actId="164"/>
          <ac:spMkLst>
            <pc:docMk/>
            <pc:sldMk cId="1142611467" sldId="288"/>
            <ac:spMk id="25" creationId="{AD0644AC-7E1D-46C4-9378-5577091304FA}"/>
          </ac:spMkLst>
        </pc:spChg>
        <pc:spChg chg="mod topLvl">
          <ac:chgData name="Natalia Semenova" userId="7d42dd87-e63a-4ed9-bbc1-c55bad3721ff" providerId="ADAL" clId="{9062533C-31C7-40D3-85F9-2BC334135BF4}" dt="2019-05-21T11:34:57.032" v="18" actId="164"/>
          <ac:spMkLst>
            <pc:docMk/>
            <pc:sldMk cId="1142611467" sldId="288"/>
            <ac:spMk id="26" creationId="{B3DB5F4C-041E-470C-97B1-38B29DEF7299}"/>
          </ac:spMkLst>
        </pc:spChg>
        <pc:spChg chg="mod topLvl">
          <ac:chgData name="Natalia Semenova" userId="7d42dd87-e63a-4ed9-bbc1-c55bad3721ff" providerId="ADAL" clId="{9062533C-31C7-40D3-85F9-2BC334135BF4}" dt="2019-05-21T11:34:57.032" v="18" actId="164"/>
          <ac:spMkLst>
            <pc:docMk/>
            <pc:sldMk cId="1142611467" sldId="288"/>
            <ac:spMk id="27" creationId="{769AED49-1EC7-4007-8214-B6F83DB544C7}"/>
          </ac:spMkLst>
        </pc:spChg>
        <pc:spChg chg="mod topLvl">
          <ac:chgData name="Natalia Semenova" userId="7d42dd87-e63a-4ed9-bbc1-c55bad3721ff" providerId="ADAL" clId="{9062533C-31C7-40D3-85F9-2BC334135BF4}" dt="2019-05-21T11:35:07.522" v="20" actId="164"/>
          <ac:spMkLst>
            <pc:docMk/>
            <pc:sldMk cId="1142611467" sldId="288"/>
            <ac:spMk id="29" creationId="{2DD0F894-8767-4CEE-B624-D230318D34B0}"/>
          </ac:spMkLst>
        </pc:spChg>
        <pc:spChg chg="mod topLvl">
          <ac:chgData name="Natalia Semenova" userId="7d42dd87-e63a-4ed9-bbc1-c55bad3721ff" providerId="ADAL" clId="{9062533C-31C7-40D3-85F9-2BC334135BF4}" dt="2019-05-21T11:35:07.522" v="20" actId="164"/>
          <ac:spMkLst>
            <pc:docMk/>
            <pc:sldMk cId="1142611467" sldId="288"/>
            <ac:spMk id="30" creationId="{BB133F60-BBC1-4ECE-A687-F3198F2613C5}"/>
          </ac:spMkLst>
        </pc:spChg>
        <pc:spChg chg="mod topLvl">
          <ac:chgData name="Natalia Semenova" userId="7d42dd87-e63a-4ed9-bbc1-c55bad3721ff" providerId="ADAL" clId="{9062533C-31C7-40D3-85F9-2BC334135BF4}" dt="2019-05-21T11:34:15.260" v="11" actId="164"/>
          <ac:spMkLst>
            <pc:docMk/>
            <pc:sldMk cId="1142611467" sldId="288"/>
            <ac:spMk id="31" creationId="{800B3D94-112F-4766-A180-6EC4AA6DAF21}"/>
          </ac:spMkLst>
        </pc:spChg>
        <pc:spChg chg="mod topLvl">
          <ac:chgData name="Natalia Semenova" userId="7d42dd87-e63a-4ed9-bbc1-c55bad3721ff" providerId="ADAL" clId="{9062533C-31C7-40D3-85F9-2BC334135BF4}" dt="2019-05-21T11:34:15.260" v="11" actId="164"/>
          <ac:spMkLst>
            <pc:docMk/>
            <pc:sldMk cId="1142611467" sldId="288"/>
            <ac:spMk id="35" creationId="{9FF9B842-B384-42BC-B839-58FCB9A50C89}"/>
          </ac:spMkLst>
        </pc:spChg>
        <pc:grpChg chg="del">
          <ac:chgData name="Natalia Semenova" userId="7d42dd87-e63a-4ed9-bbc1-c55bad3721ff" providerId="ADAL" clId="{9062533C-31C7-40D3-85F9-2BC334135BF4}" dt="2019-05-21T11:29:39.212" v="2" actId="478"/>
          <ac:grpSpMkLst>
            <pc:docMk/>
            <pc:sldMk cId="1142611467" sldId="288"/>
            <ac:grpSpMk id="9" creationId="{E0847BCB-AFF1-4289-AE9E-7E8D3586BE48}"/>
          </ac:grpSpMkLst>
        </pc:grpChg>
        <pc:grpChg chg="del mod">
          <ac:chgData name="Natalia Semenova" userId="7d42dd87-e63a-4ed9-bbc1-c55bad3721ff" providerId="ADAL" clId="{9062533C-31C7-40D3-85F9-2BC334135BF4}" dt="2019-05-21T11:34:03.100" v="9" actId="165"/>
          <ac:grpSpMkLst>
            <pc:docMk/>
            <pc:sldMk cId="1142611467" sldId="288"/>
            <ac:grpSpMk id="10" creationId="{F645870A-2C6E-485A-AD15-1D47B950438E}"/>
          </ac:grpSpMkLst>
        </pc:grpChg>
        <pc:grpChg chg="del">
          <ac:chgData name="Natalia Semenova" userId="7d42dd87-e63a-4ed9-bbc1-c55bad3721ff" providerId="ADAL" clId="{9062533C-31C7-40D3-85F9-2BC334135BF4}" dt="2019-05-21T11:37:28.536" v="25" actId="478"/>
          <ac:grpSpMkLst>
            <pc:docMk/>
            <pc:sldMk cId="1142611467" sldId="288"/>
            <ac:grpSpMk id="36" creationId="{EF97ECAE-841D-436B-B178-C8211E63DFF0}"/>
          </ac:grpSpMkLst>
        </pc:grpChg>
        <pc:grpChg chg="add mod">
          <ac:chgData name="Natalia Semenova" userId="7d42dd87-e63a-4ed9-bbc1-c55bad3721ff" providerId="ADAL" clId="{9062533C-31C7-40D3-85F9-2BC334135BF4}" dt="2019-05-21T11:34:33.954" v="13" actId="962"/>
          <ac:grpSpMkLst>
            <pc:docMk/>
            <pc:sldMk cId="1142611467" sldId="288"/>
            <ac:grpSpMk id="53" creationId="{E45FF363-238F-4F8D-8F18-76EBB51A9008}"/>
          </ac:grpSpMkLst>
        </pc:grpChg>
        <pc:grpChg chg="add mod">
          <ac:chgData name="Natalia Semenova" userId="7d42dd87-e63a-4ed9-bbc1-c55bad3721ff" providerId="ADAL" clId="{9062533C-31C7-40D3-85F9-2BC334135BF4}" dt="2019-05-21T11:34:26.489" v="12" actId="962"/>
          <ac:grpSpMkLst>
            <pc:docMk/>
            <pc:sldMk cId="1142611467" sldId="288"/>
            <ac:grpSpMk id="54" creationId="{AE88187B-B337-4FAE-B1A3-68F8DFE96AEE}"/>
          </ac:grpSpMkLst>
        </pc:grpChg>
        <pc:grpChg chg="add mod">
          <ac:chgData name="Natalia Semenova" userId="7d42dd87-e63a-4ed9-bbc1-c55bad3721ff" providerId="ADAL" clId="{9062533C-31C7-40D3-85F9-2BC334135BF4}" dt="2019-05-21T11:34:44.306" v="15" actId="962"/>
          <ac:grpSpMkLst>
            <pc:docMk/>
            <pc:sldMk cId="1142611467" sldId="288"/>
            <ac:grpSpMk id="55" creationId="{40E09540-D4D4-4B1F-9398-C75E90BA1EAB}"/>
          </ac:grpSpMkLst>
        </pc:grpChg>
        <pc:grpChg chg="add mod">
          <ac:chgData name="Natalia Semenova" userId="7d42dd87-e63a-4ed9-bbc1-c55bad3721ff" providerId="ADAL" clId="{9062533C-31C7-40D3-85F9-2BC334135BF4}" dt="2019-05-21T11:34:52.746" v="17" actId="962"/>
          <ac:grpSpMkLst>
            <pc:docMk/>
            <pc:sldMk cId="1142611467" sldId="288"/>
            <ac:grpSpMk id="56" creationId="{AFC66F13-8B2B-4974-AA25-612B19B9C793}"/>
          </ac:grpSpMkLst>
        </pc:grpChg>
        <pc:grpChg chg="add mod">
          <ac:chgData name="Natalia Semenova" userId="7d42dd87-e63a-4ed9-bbc1-c55bad3721ff" providerId="ADAL" clId="{9062533C-31C7-40D3-85F9-2BC334135BF4}" dt="2019-05-21T11:35:02.910" v="19" actId="962"/>
          <ac:grpSpMkLst>
            <pc:docMk/>
            <pc:sldMk cId="1142611467" sldId="288"/>
            <ac:grpSpMk id="57" creationId="{4BCD8358-90E3-4E32-AF95-7D15D17DFE10}"/>
          </ac:grpSpMkLst>
        </pc:grpChg>
        <pc:grpChg chg="add mod">
          <ac:chgData name="Natalia Semenova" userId="7d42dd87-e63a-4ed9-bbc1-c55bad3721ff" providerId="ADAL" clId="{9062533C-31C7-40D3-85F9-2BC334135BF4}" dt="2019-05-21T11:35:12.980" v="21" actId="962"/>
          <ac:grpSpMkLst>
            <pc:docMk/>
            <pc:sldMk cId="1142611467" sldId="288"/>
            <ac:grpSpMk id="58" creationId="{F3BAE186-4AFE-4128-AAE3-113729B102EF}"/>
          </ac:grpSpMkLst>
        </pc:grpChg>
        <pc:grpChg chg="del">
          <ac:chgData name="Natalia Semenova" userId="7d42dd87-e63a-4ed9-bbc1-c55bad3721ff" providerId="ADAL" clId="{9062533C-31C7-40D3-85F9-2BC334135BF4}" dt="2019-05-21T11:29:44.709" v="5" actId="478"/>
          <ac:grpSpMkLst>
            <pc:docMk/>
            <pc:sldMk cId="1142611467" sldId="288"/>
            <ac:grpSpMk id="71" creationId="{79D40544-EBC9-42EA-B49C-F486F9E0A004}"/>
          </ac:grpSpMkLst>
        </pc:grpChg>
        <pc:grpChg chg="del">
          <ac:chgData name="Natalia Semenova" userId="7d42dd87-e63a-4ed9-bbc1-c55bad3721ff" providerId="ADAL" clId="{9062533C-31C7-40D3-85F9-2BC334135BF4}" dt="2019-05-21T11:29:39.212" v="2" actId="478"/>
          <ac:grpSpMkLst>
            <pc:docMk/>
            <pc:sldMk cId="1142611467" sldId="288"/>
            <ac:grpSpMk id="72" creationId="{F1D94743-FFEB-4BD6-8929-8151BE0E3D7B}"/>
          </ac:grpSpMkLst>
        </pc:grpChg>
        <pc:grpChg chg="del">
          <ac:chgData name="Natalia Semenova" userId="7d42dd87-e63a-4ed9-bbc1-c55bad3721ff" providerId="ADAL" clId="{9062533C-31C7-40D3-85F9-2BC334135BF4}" dt="2019-05-21T11:29:41.354" v="3" actId="478"/>
          <ac:grpSpMkLst>
            <pc:docMk/>
            <pc:sldMk cId="1142611467" sldId="288"/>
            <ac:grpSpMk id="73" creationId="{B5456D8E-C0CC-4FA4-A44E-E487468BA7E5}"/>
          </ac:grpSpMkLst>
        </pc:grpChg>
        <pc:grpChg chg="del">
          <ac:chgData name="Natalia Semenova" userId="7d42dd87-e63a-4ed9-bbc1-c55bad3721ff" providerId="ADAL" clId="{9062533C-31C7-40D3-85F9-2BC334135BF4}" dt="2019-05-21T11:29:41.865" v="4" actId="478"/>
          <ac:grpSpMkLst>
            <pc:docMk/>
            <pc:sldMk cId="1142611467" sldId="288"/>
            <ac:grpSpMk id="74" creationId="{FD722376-3DAA-4447-B14E-DBF6B68945B4}"/>
          </ac:grpSpMkLst>
        </pc:grpChg>
        <pc:graphicFrameChg chg="del mod">
          <ac:chgData name="Natalia Semenova" userId="7d42dd87-e63a-4ed9-bbc1-c55bad3721ff" providerId="ADAL" clId="{9062533C-31C7-40D3-85F9-2BC334135BF4}" dt="2019-05-21T11:33:53.221" v="8" actId="18245"/>
          <ac:graphicFrameMkLst>
            <pc:docMk/>
            <pc:sldMk cId="1142611467" sldId="288"/>
            <ac:graphicFrameMk id="2" creationId="{7DF201B2-5223-4629-B55C-183AABEA5F7A}"/>
          </ac:graphicFrameMkLst>
        </pc:graphicFrameChg>
        <pc:cxnChg chg="mod">
          <ac:chgData name="Natalia Semenova" userId="7d42dd87-e63a-4ed9-bbc1-c55bad3721ff" providerId="ADAL" clId="{9062533C-31C7-40D3-85F9-2BC334135BF4}" dt="2019-05-21T11:29:39.212" v="2" actId="478"/>
          <ac:cxnSpMkLst>
            <pc:docMk/>
            <pc:sldMk cId="1142611467" sldId="288"/>
            <ac:cxnSpMk id="16" creationId="{28E51B17-8B2E-4626-B9EA-0CA4C482E2E3}"/>
          </ac:cxnSpMkLst>
        </pc:cxnChg>
        <pc:cxnChg chg="mod">
          <ac:chgData name="Natalia Semenova" userId="7d42dd87-e63a-4ed9-bbc1-c55bad3721ff" providerId="ADAL" clId="{9062533C-31C7-40D3-85F9-2BC334135BF4}" dt="2019-05-21T11:29:39.212" v="2" actId="478"/>
          <ac:cxnSpMkLst>
            <pc:docMk/>
            <pc:sldMk cId="1142611467" sldId="288"/>
            <ac:cxnSpMk id="17" creationId="{A09AD099-5785-4821-B0BD-DC783DBC0224}"/>
          </ac:cxnSpMkLst>
        </pc:cxnChg>
        <pc:cxnChg chg="mod">
          <ac:chgData name="Natalia Semenova" userId="7d42dd87-e63a-4ed9-bbc1-c55bad3721ff" providerId="ADAL" clId="{9062533C-31C7-40D3-85F9-2BC334135BF4}" dt="2019-05-21T11:29:41.354" v="3" actId="478"/>
          <ac:cxnSpMkLst>
            <pc:docMk/>
            <pc:sldMk cId="1142611467" sldId="288"/>
            <ac:cxnSpMk id="21" creationId="{FCE0A90A-2803-4E16-BFF1-4820DFD4FF59}"/>
          </ac:cxnSpMkLst>
        </pc:cxnChg>
        <pc:cxnChg chg="mod">
          <ac:chgData name="Natalia Semenova" userId="7d42dd87-e63a-4ed9-bbc1-c55bad3721ff" providerId="ADAL" clId="{9062533C-31C7-40D3-85F9-2BC334135BF4}" dt="2019-05-21T11:29:41.354" v="3" actId="478"/>
          <ac:cxnSpMkLst>
            <pc:docMk/>
            <pc:sldMk cId="1142611467" sldId="288"/>
            <ac:cxnSpMk id="24" creationId="{526EF697-FFF4-4C4B-A907-8B67FB57BA61}"/>
          </ac:cxnSpMkLst>
        </pc:cxnChg>
        <pc:cxnChg chg="mod">
          <ac:chgData name="Natalia Semenova" userId="7d42dd87-e63a-4ed9-bbc1-c55bad3721ff" providerId="ADAL" clId="{9062533C-31C7-40D3-85F9-2BC334135BF4}" dt="2019-05-21T11:29:41.354" v="3" actId="478"/>
          <ac:cxnSpMkLst>
            <pc:docMk/>
            <pc:sldMk cId="1142611467" sldId="288"/>
            <ac:cxnSpMk id="28" creationId="{CFF94260-9394-4DD9-B253-1AF5A59CB3A2}"/>
          </ac:cxnSpMkLst>
        </pc:cxnChg>
        <pc:cxnChg chg="mod">
          <ac:chgData name="Natalia Semenova" userId="7d42dd87-e63a-4ed9-bbc1-c55bad3721ff" providerId="ADAL" clId="{9062533C-31C7-40D3-85F9-2BC334135BF4}" dt="2019-05-21T11:29:39.212" v="2" actId="478"/>
          <ac:cxnSpMkLst>
            <pc:docMk/>
            <pc:sldMk cId="1142611467" sldId="288"/>
            <ac:cxnSpMk id="39" creationId="{BE2623B0-F1E4-4CB2-9906-8068F0F88213}"/>
          </ac:cxnSpMkLst>
        </pc:cxnChg>
        <pc:cxnChg chg="mod">
          <ac:chgData name="Natalia Semenova" userId="7d42dd87-e63a-4ed9-bbc1-c55bad3721ff" providerId="ADAL" clId="{9062533C-31C7-40D3-85F9-2BC334135BF4}" dt="2019-05-21T11:29:39.212" v="2" actId="478"/>
          <ac:cxnSpMkLst>
            <pc:docMk/>
            <pc:sldMk cId="1142611467" sldId="288"/>
            <ac:cxnSpMk id="40" creationId="{2CFC3BA6-9D7A-408B-AA95-7C033B39F617}"/>
          </ac:cxnSpMkLst>
        </pc:cxnChg>
        <pc:cxnChg chg="mod">
          <ac:chgData name="Natalia Semenova" userId="7d42dd87-e63a-4ed9-bbc1-c55bad3721ff" providerId="ADAL" clId="{9062533C-31C7-40D3-85F9-2BC334135BF4}" dt="2019-05-21T11:29:39.212" v="2" actId="478"/>
          <ac:cxnSpMkLst>
            <pc:docMk/>
            <pc:sldMk cId="1142611467" sldId="288"/>
            <ac:cxnSpMk id="41" creationId="{CF110CB6-066E-4510-B513-FBBAB56D86B6}"/>
          </ac:cxnSpMkLst>
        </pc:cxnChg>
        <pc:cxnChg chg="mod">
          <ac:chgData name="Natalia Semenova" userId="7d42dd87-e63a-4ed9-bbc1-c55bad3721ff" providerId="ADAL" clId="{9062533C-31C7-40D3-85F9-2BC334135BF4}" dt="2019-05-21T11:29:39.212" v="2" actId="478"/>
          <ac:cxnSpMkLst>
            <pc:docMk/>
            <pc:sldMk cId="1142611467" sldId="288"/>
            <ac:cxnSpMk id="44" creationId="{9D65BDD0-9555-4753-92E3-3AEEECB2D083}"/>
          </ac:cxnSpMkLst>
        </pc:cxnChg>
        <pc:cxnChg chg="mod">
          <ac:chgData name="Natalia Semenova" userId="7d42dd87-e63a-4ed9-bbc1-c55bad3721ff" providerId="ADAL" clId="{9062533C-31C7-40D3-85F9-2BC334135BF4}" dt="2019-05-21T11:29:39.212" v="2" actId="478"/>
          <ac:cxnSpMkLst>
            <pc:docMk/>
            <pc:sldMk cId="1142611467" sldId="288"/>
            <ac:cxnSpMk id="45" creationId="{BB0BDB46-BBA5-4E61-9471-1D149BD846F2}"/>
          </ac:cxnSpMkLst>
        </pc:cxnChg>
        <pc:cxnChg chg="mod">
          <ac:chgData name="Natalia Semenova" userId="7d42dd87-e63a-4ed9-bbc1-c55bad3721ff" providerId="ADAL" clId="{9062533C-31C7-40D3-85F9-2BC334135BF4}" dt="2019-05-21T11:29:44.709" v="5" actId="478"/>
          <ac:cxnSpMkLst>
            <pc:docMk/>
            <pc:sldMk cId="1142611467" sldId="288"/>
            <ac:cxnSpMk id="47" creationId="{1D662617-C9EB-43CC-B09E-F03182DCD413}"/>
          </ac:cxnSpMkLst>
        </pc:cxnChg>
        <pc:cxnChg chg="mod">
          <ac:chgData name="Natalia Semenova" userId="7d42dd87-e63a-4ed9-bbc1-c55bad3721ff" providerId="ADAL" clId="{9062533C-31C7-40D3-85F9-2BC334135BF4}" dt="2019-05-21T11:29:44.709" v="5" actId="478"/>
          <ac:cxnSpMkLst>
            <pc:docMk/>
            <pc:sldMk cId="1142611467" sldId="288"/>
            <ac:cxnSpMk id="48" creationId="{48F64BD8-42FA-49F3-B260-C21D2E8AB196}"/>
          </ac:cxnSpMkLst>
        </pc:cxnChg>
      </pc:sldChg>
      <pc:sldChg chg="modSp">
        <pc:chgData name="Natalia Semenova" userId="7d42dd87-e63a-4ed9-bbc1-c55bad3721ff" providerId="ADAL" clId="{9062533C-31C7-40D3-85F9-2BC334135BF4}" dt="2019-05-21T12:26:53.179" v="298" actId="207"/>
        <pc:sldMkLst>
          <pc:docMk/>
          <pc:sldMk cId="2596863526" sldId="298"/>
        </pc:sldMkLst>
        <pc:spChg chg="mod">
          <ac:chgData name="Natalia Semenova" userId="7d42dd87-e63a-4ed9-bbc1-c55bad3721ff" providerId="ADAL" clId="{9062533C-31C7-40D3-85F9-2BC334135BF4}" dt="2019-05-21T12:26:53.179" v="298" actId="207"/>
          <ac:spMkLst>
            <pc:docMk/>
            <pc:sldMk cId="2596863526" sldId="298"/>
            <ac:spMk id="2" creationId="{7608EF9B-C8EC-4CBB-9C09-EC559FAE1566}"/>
          </ac:spMkLst>
        </pc:spChg>
        <pc:picChg chg="ord">
          <ac:chgData name="Natalia Semenova" userId="7d42dd87-e63a-4ed9-bbc1-c55bad3721ff" providerId="ADAL" clId="{9062533C-31C7-40D3-85F9-2BC334135BF4}" dt="2019-05-21T12:26:41.987" v="287" actId="167"/>
          <ac:picMkLst>
            <pc:docMk/>
            <pc:sldMk cId="2596863526" sldId="298"/>
            <ac:picMk id="7" creationId="{D1265D17-4966-414D-B4ED-9667FD7A7D22}"/>
          </ac:picMkLst>
        </pc:picChg>
      </pc:sldChg>
      <pc:sldChg chg="add">
        <pc:chgData name="Natalia Semenova" userId="7d42dd87-e63a-4ed9-bbc1-c55bad3721ff" providerId="ADAL" clId="{9062533C-31C7-40D3-85F9-2BC334135BF4}" dt="2019-05-21T11:29:30.828" v="1"/>
        <pc:sldMkLst>
          <pc:docMk/>
          <pc:sldMk cId="817643577" sldId="302"/>
        </pc:sldMkLst>
      </pc:sldChg>
      <pc:sldChg chg="addSp delSp modSp add ord setBg modAnim">
        <pc:chgData name="Natalia Semenova" userId="7d42dd87-e63a-4ed9-bbc1-c55bad3721ff" providerId="ADAL" clId="{9062533C-31C7-40D3-85F9-2BC334135BF4}" dt="2019-05-21T12:52:18.143" v="421"/>
        <pc:sldMkLst>
          <pc:docMk/>
          <pc:sldMk cId="2729216863" sldId="304"/>
        </pc:sldMkLst>
        <pc:spChg chg="mod">
          <ac:chgData name="Natalia Semenova" userId="7d42dd87-e63a-4ed9-bbc1-c55bad3721ff" providerId="ADAL" clId="{9062533C-31C7-40D3-85F9-2BC334135BF4}" dt="2019-05-21T12:27:51.782" v="335" actId="20577"/>
          <ac:spMkLst>
            <pc:docMk/>
            <pc:sldMk cId="2729216863" sldId="304"/>
            <ac:spMk id="2" creationId="{7608EF9B-C8EC-4CBB-9C09-EC559FAE1566}"/>
          </ac:spMkLst>
        </pc:spChg>
        <pc:spChg chg="add del mod">
          <ac:chgData name="Natalia Semenova" userId="7d42dd87-e63a-4ed9-bbc1-c55bad3721ff" providerId="ADAL" clId="{9062533C-31C7-40D3-85F9-2BC334135BF4}" dt="2019-05-21T12:27:59.867" v="336" actId="931"/>
          <ac:spMkLst>
            <pc:docMk/>
            <pc:sldMk cId="2729216863" sldId="304"/>
            <ac:spMk id="4" creationId="{52753425-03C1-45B0-B286-B857E06DADB4}"/>
          </ac:spMkLst>
        </pc:spChg>
        <pc:spChg chg="add mod">
          <ac:chgData name="Natalia Semenova" userId="7d42dd87-e63a-4ed9-bbc1-c55bad3721ff" providerId="ADAL" clId="{9062533C-31C7-40D3-85F9-2BC334135BF4}" dt="2019-05-21T12:34:10.114" v="365" actId="1076"/>
          <ac:spMkLst>
            <pc:docMk/>
            <pc:sldMk cId="2729216863" sldId="304"/>
            <ac:spMk id="26" creationId="{42F2322E-C0D5-4861-90BD-BE04967B2965}"/>
          </ac:spMkLst>
        </pc:spChg>
        <pc:spChg chg="add mod">
          <ac:chgData name="Natalia Semenova" userId="7d42dd87-e63a-4ed9-bbc1-c55bad3721ff" providerId="ADAL" clId="{9062533C-31C7-40D3-85F9-2BC334135BF4}" dt="2019-05-21T12:34:18.224" v="369" actId="1076"/>
          <ac:spMkLst>
            <pc:docMk/>
            <pc:sldMk cId="2729216863" sldId="304"/>
            <ac:spMk id="27" creationId="{C76E1D93-EE5D-4EF6-A189-1618D4E905A6}"/>
          </ac:spMkLst>
        </pc:spChg>
        <pc:graphicFrameChg chg="del mod">
          <ac:chgData name="Natalia Semenova" userId="7d42dd87-e63a-4ed9-bbc1-c55bad3721ff" providerId="ADAL" clId="{9062533C-31C7-40D3-85F9-2BC334135BF4}" dt="2019-05-21T12:27:25.852" v="305" actId="478"/>
          <ac:graphicFrameMkLst>
            <pc:docMk/>
            <pc:sldMk cId="2729216863" sldId="304"/>
            <ac:graphicFrameMk id="24" creationId="{AA18392C-05A1-44D3-AA3D-2DE7155A5F8F}"/>
          </ac:graphicFrameMkLst>
        </pc:graphicFrameChg>
        <pc:picChg chg="del">
          <ac:chgData name="Natalia Semenova" userId="7d42dd87-e63a-4ed9-bbc1-c55bad3721ff" providerId="ADAL" clId="{9062533C-31C7-40D3-85F9-2BC334135BF4}" dt="2019-05-21T12:27:11.616" v="301" actId="478"/>
          <ac:picMkLst>
            <pc:docMk/>
            <pc:sldMk cId="2729216863" sldId="304"/>
            <ac:picMk id="7" creationId="{D1265D17-4966-414D-B4ED-9667FD7A7D22}"/>
          </ac:picMkLst>
        </pc:picChg>
        <pc:picChg chg="add mod modCrop">
          <ac:chgData name="Natalia Semenova" userId="7d42dd87-e63a-4ed9-bbc1-c55bad3721ff" providerId="ADAL" clId="{9062533C-31C7-40D3-85F9-2BC334135BF4}" dt="2019-05-21T12:31:31.857" v="346" actId="732"/>
          <ac:picMkLst>
            <pc:docMk/>
            <pc:sldMk cId="2729216863" sldId="304"/>
            <ac:picMk id="8" creationId="{19529559-C8B5-4318-BC44-92DEAC9738BD}"/>
          </ac:picMkLst>
        </pc:picChg>
        <pc:picChg chg="add mod modCrop">
          <ac:chgData name="Natalia Semenova" userId="7d42dd87-e63a-4ed9-bbc1-c55bad3721ff" providerId="ADAL" clId="{9062533C-31C7-40D3-85F9-2BC334135BF4}" dt="2019-05-21T12:32:02.612" v="348" actId="18131"/>
          <ac:picMkLst>
            <pc:docMk/>
            <pc:sldMk cId="2729216863" sldId="304"/>
            <ac:picMk id="25" creationId="{3869B5F8-E333-46B2-87C1-411961D3644C}"/>
          </ac:picMkLst>
        </pc:picChg>
        <pc:cxnChg chg="add mod">
          <ac:chgData name="Natalia Semenova" userId="7d42dd87-e63a-4ed9-bbc1-c55bad3721ff" providerId="ADAL" clId="{9062533C-31C7-40D3-85F9-2BC334135BF4}" dt="2019-05-21T12:34:21.709" v="370" actId="1076"/>
          <ac:cxnSpMkLst>
            <pc:docMk/>
            <pc:sldMk cId="2729216863" sldId="304"/>
            <ac:cxnSpMk id="28" creationId="{CBD42697-3735-438C-B003-729A906A7C66}"/>
          </ac:cxnSpMkLst>
        </pc:cxnChg>
        <pc:cxnChg chg="add mod">
          <ac:chgData name="Natalia Semenova" userId="7d42dd87-e63a-4ed9-bbc1-c55bad3721ff" providerId="ADAL" clId="{9062533C-31C7-40D3-85F9-2BC334135BF4}" dt="2019-05-21T12:34:12.309" v="367" actId="1076"/>
          <ac:cxnSpMkLst>
            <pc:docMk/>
            <pc:sldMk cId="2729216863" sldId="304"/>
            <ac:cxnSpMk id="29" creationId="{9ADFE759-5B6D-4965-B709-BDF0BE6FDA4D}"/>
          </ac:cxnSpMkLst>
        </pc:cxnChg>
      </pc:sldChg>
      <pc:sldChg chg="modSp add setBg">
        <pc:chgData name="Natalia Semenova" userId="7d42dd87-e63a-4ed9-bbc1-c55bad3721ff" providerId="ADAL" clId="{9062533C-31C7-40D3-85F9-2BC334135BF4}" dt="2019-05-21T12:52:13.647" v="420"/>
        <pc:sldMkLst>
          <pc:docMk/>
          <pc:sldMk cId="1191995992" sldId="305"/>
        </pc:sldMkLst>
        <pc:spChg chg="mod">
          <ac:chgData name="Natalia Semenova" userId="7d42dd87-e63a-4ed9-bbc1-c55bad3721ff" providerId="ADAL" clId="{9062533C-31C7-40D3-85F9-2BC334135BF4}" dt="2019-05-21T12:40:50.978" v="407" actId="1076"/>
          <ac:spMkLst>
            <pc:docMk/>
            <pc:sldMk cId="1191995992" sldId="305"/>
            <ac:spMk id="26" creationId="{42F2322E-C0D5-4861-90BD-BE04967B2965}"/>
          </ac:spMkLst>
        </pc:spChg>
        <pc:spChg chg="mod">
          <ac:chgData name="Natalia Semenova" userId="7d42dd87-e63a-4ed9-bbc1-c55bad3721ff" providerId="ADAL" clId="{9062533C-31C7-40D3-85F9-2BC334135BF4}" dt="2019-05-21T12:40:46.288" v="406" actId="1076"/>
          <ac:spMkLst>
            <pc:docMk/>
            <pc:sldMk cId="1191995992" sldId="305"/>
            <ac:spMk id="27" creationId="{C76E1D93-EE5D-4EF6-A189-1618D4E905A6}"/>
          </ac:spMkLst>
        </pc:spChg>
        <pc:picChg chg="mod">
          <ac:chgData name="Natalia Semenova" userId="7d42dd87-e63a-4ed9-bbc1-c55bad3721ff" providerId="ADAL" clId="{9062533C-31C7-40D3-85F9-2BC334135BF4}" dt="2019-05-21T12:49:56.391" v="408" actId="14826"/>
          <ac:picMkLst>
            <pc:docMk/>
            <pc:sldMk cId="1191995992" sldId="305"/>
            <ac:picMk id="8" creationId="{19529559-C8B5-4318-BC44-92DEAC9738BD}"/>
          </ac:picMkLst>
        </pc:picChg>
        <pc:picChg chg="mod modCrop">
          <ac:chgData name="Natalia Semenova" userId="7d42dd87-e63a-4ed9-bbc1-c55bad3721ff" providerId="ADAL" clId="{9062533C-31C7-40D3-85F9-2BC334135BF4}" dt="2019-05-21T12:50:55.774" v="415" actId="18131"/>
          <ac:picMkLst>
            <pc:docMk/>
            <pc:sldMk cId="1191995992" sldId="305"/>
            <ac:picMk id="25" creationId="{3869B5F8-E333-46B2-87C1-411961D3644C}"/>
          </ac:picMkLst>
        </pc:picChg>
      </pc:sldChg>
      <pc:sldChg chg="addSp delSp modSp add setBg">
        <pc:chgData name="Natalia Semenova" userId="7d42dd87-e63a-4ed9-bbc1-c55bad3721ff" providerId="ADAL" clId="{9062533C-31C7-40D3-85F9-2BC334135BF4}" dt="2019-05-21T13:28:24.468" v="1088"/>
        <pc:sldMkLst>
          <pc:docMk/>
          <pc:sldMk cId="2934857107" sldId="306"/>
        </pc:sldMkLst>
        <pc:spChg chg="add del mod">
          <ac:chgData name="Natalia Semenova" userId="7d42dd87-e63a-4ed9-bbc1-c55bad3721ff" providerId="ADAL" clId="{9062533C-31C7-40D3-85F9-2BC334135BF4}" dt="2019-05-21T13:28:24.468" v="1088"/>
          <ac:spMkLst>
            <pc:docMk/>
            <pc:sldMk cId="2934857107" sldId="306"/>
            <ac:spMk id="4" creationId="{395F3402-7CCA-4793-9E37-A69B2FA59903}"/>
          </ac:spMkLst>
        </pc:spChg>
        <pc:spChg chg="del mod">
          <ac:chgData name="Natalia Semenova" userId="7d42dd87-e63a-4ed9-bbc1-c55bad3721ff" providerId="ADAL" clId="{9062533C-31C7-40D3-85F9-2BC334135BF4}" dt="2019-05-21T12:54:24.606" v="471" actId="478"/>
          <ac:spMkLst>
            <pc:docMk/>
            <pc:sldMk cId="2934857107" sldId="306"/>
            <ac:spMk id="26" creationId="{42F2322E-C0D5-4861-90BD-BE04967B2965}"/>
          </ac:spMkLst>
        </pc:spChg>
        <pc:spChg chg="del">
          <ac:chgData name="Natalia Semenova" userId="7d42dd87-e63a-4ed9-bbc1-c55bad3721ff" providerId="ADAL" clId="{9062533C-31C7-40D3-85F9-2BC334135BF4}" dt="2019-05-21T12:54:27.002" v="472" actId="478"/>
          <ac:spMkLst>
            <pc:docMk/>
            <pc:sldMk cId="2934857107" sldId="306"/>
            <ac:spMk id="27" creationId="{C76E1D93-EE5D-4EF6-A189-1618D4E905A6}"/>
          </ac:spMkLst>
        </pc:spChg>
        <pc:graphicFrameChg chg="add mod">
          <ac:chgData name="Natalia Semenova" userId="7d42dd87-e63a-4ed9-bbc1-c55bad3721ff" providerId="ADAL" clId="{9062533C-31C7-40D3-85F9-2BC334135BF4}" dt="2019-05-21T12:57:56.971" v="497"/>
          <ac:graphicFrameMkLst>
            <pc:docMk/>
            <pc:sldMk cId="2934857107" sldId="306"/>
            <ac:graphicFrameMk id="3" creationId="{5D1150B5-D527-4CB9-A6CA-3358DEA16704}"/>
          </ac:graphicFrameMkLst>
        </pc:graphicFrameChg>
        <pc:picChg chg="mod modCrop">
          <ac:chgData name="Natalia Semenova" userId="7d42dd87-e63a-4ed9-bbc1-c55bad3721ff" providerId="ADAL" clId="{9062533C-31C7-40D3-85F9-2BC334135BF4}" dt="2019-05-21T12:56:59.109" v="485" actId="732"/>
          <ac:picMkLst>
            <pc:docMk/>
            <pc:sldMk cId="2934857107" sldId="306"/>
            <ac:picMk id="8" creationId="{19529559-C8B5-4318-BC44-92DEAC9738BD}"/>
          </ac:picMkLst>
        </pc:picChg>
        <pc:picChg chg="add del mod modCrop">
          <ac:chgData name="Natalia Semenova" userId="7d42dd87-e63a-4ed9-bbc1-c55bad3721ff" providerId="ADAL" clId="{9062533C-31C7-40D3-85F9-2BC334135BF4}" dt="2019-05-21T12:57:32.154" v="494" actId="18131"/>
          <ac:picMkLst>
            <pc:docMk/>
            <pc:sldMk cId="2934857107" sldId="306"/>
            <ac:picMk id="25" creationId="{3869B5F8-E333-46B2-87C1-411961D3644C}"/>
          </ac:picMkLst>
        </pc:picChg>
        <pc:cxnChg chg="del">
          <ac:chgData name="Natalia Semenova" userId="7d42dd87-e63a-4ed9-bbc1-c55bad3721ff" providerId="ADAL" clId="{9062533C-31C7-40D3-85F9-2BC334135BF4}" dt="2019-05-21T12:54:22.625" v="470" actId="478"/>
          <ac:cxnSpMkLst>
            <pc:docMk/>
            <pc:sldMk cId="2934857107" sldId="306"/>
            <ac:cxnSpMk id="28" creationId="{CBD42697-3735-438C-B003-729A906A7C66}"/>
          </ac:cxnSpMkLst>
        </pc:cxnChg>
        <pc:cxnChg chg="del">
          <ac:chgData name="Natalia Semenova" userId="7d42dd87-e63a-4ed9-bbc1-c55bad3721ff" providerId="ADAL" clId="{9062533C-31C7-40D3-85F9-2BC334135BF4}" dt="2019-05-21T12:54:24.606" v="471" actId="478"/>
          <ac:cxnSpMkLst>
            <pc:docMk/>
            <pc:sldMk cId="2934857107" sldId="306"/>
            <ac:cxnSpMk id="29" creationId="{9ADFE759-5B6D-4965-B709-BDF0BE6FDA4D}"/>
          </ac:cxnSpMkLst>
        </pc:cxnChg>
      </pc:sldChg>
      <pc:sldChg chg="addSp delSp modSp add ord modAnim">
        <pc:chgData name="Natalia Semenova" userId="7d42dd87-e63a-4ed9-bbc1-c55bad3721ff" providerId="ADAL" clId="{9062533C-31C7-40D3-85F9-2BC334135BF4}" dt="2019-05-21T13:23:24.111" v="944"/>
        <pc:sldMkLst>
          <pc:docMk/>
          <pc:sldMk cId="4058433743" sldId="307"/>
        </pc:sldMkLst>
        <pc:spChg chg="mod">
          <ac:chgData name="Natalia Semenova" userId="7d42dd87-e63a-4ed9-bbc1-c55bad3721ff" providerId="ADAL" clId="{9062533C-31C7-40D3-85F9-2BC334135BF4}" dt="2019-05-21T13:07:10.906" v="813" actId="20577"/>
          <ac:spMkLst>
            <pc:docMk/>
            <pc:sldMk cId="4058433743" sldId="307"/>
            <ac:spMk id="2" creationId="{F551CB1B-56A1-4C24-AC1B-7DF9369A32E2}"/>
          </ac:spMkLst>
        </pc:spChg>
        <pc:spChg chg="mod topLvl">
          <ac:chgData name="Natalia Semenova" userId="7d42dd87-e63a-4ed9-bbc1-c55bad3721ff" providerId="ADAL" clId="{9062533C-31C7-40D3-85F9-2BC334135BF4}" dt="2019-05-21T13:23:00.610" v="939" actId="165"/>
          <ac:spMkLst>
            <pc:docMk/>
            <pc:sldMk cId="4058433743" sldId="307"/>
            <ac:spMk id="5" creationId="{EE436805-8C83-4BE0-9E4C-96C191363A60}"/>
          </ac:spMkLst>
        </pc:spChg>
        <pc:spChg chg="mod topLvl">
          <ac:chgData name="Natalia Semenova" userId="7d42dd87-e63a-4ed9-bbc1-c55bad3721ff" providerId="ADAL" clId="{9062533C-31C7-40D3-85F9-2BC334135BF4}" dt="2019-05-21T13:23:00.610" v="939" actId="165"/>
          <ac:spMkLst>
            <pc:docMk/>
            <pc:sldMk cId="4058433743" sldId="307"/>
            <ac:spMk id="6" creationId="{D0FDAF64-2EAF-4D1E-A7A4-8D77FC27E823}"/>
          </ac:spMkLst>
        </pc:spChg>
        <pc:spChg chg="mod topLvl">
          <ac:chgData name="Natalia Semenova" userId="7d42dd87-e63a-4ed9-bbc1-c55bad3721ff" providerId="ADAL" clId="{9062533C-31C7-40D3-85F9-2BC334135BF4}" dt="2019-05-21T13:23:15.790" v="941" actId="164"/>
          <ac:spMkLst>
            <pc:docMk/>
            <pc:sldMk cId="4058433743" sldId="307"/>
            <ac:spMk id="8" creationId="{18B0ED05-91B0-4316-8C8D-64D7B3E2856E}"/>
          </ac:spMkLst>
        </pc:spChg>
        <pc:spChg chg="mod topLvl">
          <ac:chgData name="Natalia Semenova" userId="7d42dd87-e63a-4ed9-bbc1-c55bad3721ff" providerId="ADAL" clId="{9062533C-31C7-40D3-85F9-2BC334135BF4}" dt="2019-05-21T13:23:15.790" v="941" actId="164"/>
          <ac:spMkLst>
            <pc:docMk/>
            <pc:sldMk cId="4058433743" sldId="307"/>
            <ac:spMk id="10" creationId="{FEE00B82-D86D-4A08-8223-822BD3A9ADAB}"/>
          </ac:spMkLst>
        </pc:spChg>
        <pc:spChg chg="mod topLvl">
          <ac:chgData name="Natalia Semenova" userId="7d42dd87-e63a-4ed9-bbc1-c55bad3721ff" providerId="ADAL" clId="{9062533C-31C7-40D3-85F9-2BC334135BF4}" dt="2019-05-21T13:23:22.745" v="943" actId="164"/>
          <ac:spMkLst>
            <pc:docMk/>
            <pc:sldMk cId="4058433743" sldId="307"/>
            <ac:spMk id="11" creationId="{CD9D29C4-F4BE-4813-9110-BF2299F7DD5E}"/>
          </ac:spMkLst>
        </pc:spChg>
        <pc:spChg chg="mod topLvl">
          <ac:chgData name="Natalia Semenova" userId="7d42dd87-e63a-4ed9-bbc1-c55bad3721ff" providerId="ADAL" clId="{9062533C-31C7-40D3-85F9-2BC334135BF4}" dt="2019-05-21T13:23:22.745" v="943" actId="164"/>
          <ac:spMkLst>
            <pc:docMk/>
            <pc:sldMk cId="4058433743" sldId="307"/>
            <ac:spMk id="23" creationId="{E33518BD-3552-413F-9753-AD22002A3D67}"/>
          </ac:spMkLst>
        </pc:spChg>
        <pc:grpChg chg="del mod">
          <ac:chgData name="Natalia Semenova" userId="7d42dd87-e63a-4ed9-bbc1-c55bad3721ff" providerId="ADAL" clId="{9062533C-31C7-40D3-85F9-2BC334135BF4}" dt="2019-05-21T13:23:00.610" v="939" actId="165"/>
          <ac:grpSpMkLst>
            <pc:docMk/>
            <pc:sldMk cId="4058433743" sldId="307"/>
            <ac:grpSpMk id="3" creationId="{0A3E961C-6080-4510-BCE8-2104AFAC52F6}"/>
          </ac:grpSpMkLst>
        </pc:grpChg>
        <pc:grpChg chg="add mod">
          <ac:chgData name="Natalia Semenova" userId="7d42dd87-e63a-4ed9-bbc1-c55bad3721ff" providerId="ADAL" clId="{9062533C-31C7-40D3-85F9-2BC334135BF4}" dt="2019-05-21T13:23:15.790" v="941" actId="164"/>
          <ac:grpSpMkLst>
            <pc:docMk/>
            <pc:sldMk cId="4058433743" sldId="307"/>
            <ac:grpSpMk id="24" creationId="{870D4B6E-63E2-4D94-A111-3EB4FDB00012}"/>
          </ac:grpSpMkLst>
        </pc:grpChg>
        <pc:grpChg chg="add mod">
          <ac:chgData name="Natalia Semenova" userId="7d42dd87-e63a-4ed9-bbc1-c55bad3721ff" providerId="ADAL" clId="{9062533C-31C7-40D3-85F9-2BC334135BF4}" dt="2019-05-21T13:23:22.745" v="943" actId="164"/>
          <ac:grpSpMkLst>
            <pc:docMk/>
            <pc:sldMk cId="4058433743" sldId="307"/>
            <ac:grpSpMk id="25" creationId="{7F6027A8-6622-4CBF-A65F-3BB26B9D2A30}"/>
          </ac:grpSpMkLst>
        </pc:grpChg>
        <pc:graphicFrameChg chg="del">
          <ac:chgData name="Natalia Semenova" userId="7d42dd87-e63a-4ed9-bbc1-c55bad3721ff" providerId="ADAL" clId="{9062533C-31C7-40D3-85F9-2BC334135BF4}" dt="2019-05-21T13:06:52.607" v="792" actId="478"/>
          <ac:graphicFrameMkLst>
            <pc:docMk/>
            <pc:sldMk cId="4058433743" sldId="307"/>
            <ac:graphicFrameMk id="9" creationId="{65FFC91C-356A-4E6A-AF9B-A300037DBC3D}"/>
          </ac:graphicFrameMkLst>
        </pc:graphicFrameChg>
        <pc:graphicFrameChg chg="add del mod">
          <ac:chgData name="Natalia Semenova" userId="7d42dd87-e63a-4ed9-bbc1-c55bad3721ff" providerId="ADAL" clId="{9062533C-31C7-40D3-85F9-2BC334135BF4}" dt="2019-05-21T13:22:58.442" v="938" actId="18245"/>
          <ac:graphicFrameMkLst>
            <pc:docMk/>
            <pc:sldMk cId="4058433743" sldId="307"/>
            <ac:graphicFrameMk id="22" creationId="{D37F60C7-3ECB-4B58-9D09-953331D73138}"/>
          </ac:graphicFrameMkLst>
        </pc:graphicFrameChg>
      </pc:sldChg>
      <pc:sldChg chg="addSp delSp modSp add setBg modAnim">
        <pc:chgData name="Natalia Semenova" userId="7d42dd87-e63a-4ed9-bbc1-c55bad3721ff" providerId="ADAL" clId="{9062533C-31C7-40D3-85F9-2BC334135BF4}" dt="2019-05-21T13:30:49.700" v="1107"/>
        <pc:sldMkLst>
          <pc:docMk/>
          <pc:sldMk cId="1914358389" sldId="309"/>
        </pc:sldMkLst>
        <pc:spChg chg="mod">
          <ac:chgData name="Natalia Semenova" userId="7d42dd87-e63a-4ed9-bbc1-c55bad3721ff" providerId="ADAL" clId="{9062533C-31C7-40D3-85F9-2BC334135BF4}" dt="2019-05-21T13:27:18.803" v="1081" actId="207"/>
          <ac:spMkLst>
            <pc:docMk/>
            <pc:sldMk cId="1914358389" sldId="309"/>
            <ac:spMk id="5" creationId="{0C07C7E1-7882-4694-B81C-A27FA69C297B}"/>
          </ac:spMkLst>
        </pc:spChg>
        <pc:spChg chg="mod">
          <ac:chgData name="Natalia Semenova" userId="7d42dd87-e63a-4ed9-bbc1-c55bad3721ff" providerId="ADAL" clId="{9062533C-31C7-40D3-85F9-2BC334135BF4}" dt="2019-05-21T13:29:40.224" v="1099" actId="208"/>
          <ac:spMkLst>
            <pc:docMk/>
            <pc:sldMk cId="1914358389" sldId="309"/>
            <ac:spMk id="8" creationId="{CEED546B-E441-4195-9A84-AEA9D15A048E}"/>
          </ac:spMkLst>
        </pc:spChg>
        <pc:spChg chg="mod">
          <ac:chgData name="Natalia Semenova" userId="7d42dd87-e63a-4ed9-bbc1-c55bad3721ff" providerId="ADAL" clId="{9062533C-31C7-40D3-85F9-2BC334135BF4}" dt="2019-05-21T13:29:40.224" v="1099" actId="208"/>
          <ac:spMkLst>
            <pc:docMk/>
            <pc:sldMk cId="1914358389" sldId="309"/>
            <ac:spMk id="9" creationId="{1AFEEFBF-D3E4-4670-8EC6-A516D393E370}"/>
          </ac:spMkLst>
        </pc:spChg>
        <pc:spChg chg="mod">
          <ac:chgData name="Natalia Semenova" userId="7d42dd87-e63a-4ed9-bbc1-c55bad3721ff" providerId="ADAL" clId="{9062533C-31C7-40D3-85F9-2BC334135BF4}" dt="2019-05-21T13:29:50.386" v="1101" actId="208"/>
          <ac:spMkLst>
            <pc:docMk/>
            <pc:sldMk cId="1914358389" sldId="309"/>
            <ac:spMk id="10" creationId="{73518AAB-63E9-4AB3-9FDF-91827AD4DFE5}"/>
          </ac:spMkLst>
        </pc:spChg>
        <pc:spChg chg="mod">
          <ac:chgData name="Natalia Semenova" userId="7d42dd87-e63a-4ed9-bbc1-c55bad3721ff" providerId="ADAL" clId="{9062533C-31C7-40D3-85F9-2BC334135BF4}" dt="2019-05-21T13:29:40.224" v="1099" actId="208"/>
          <ac:spMkLst>
            <pc:docMk/>
            <pc:sldMk cId="1914358389" sldId="309"/>
            <ac:spMk id="11" creationId="{585B85CB-1955-40B9-A722-ED8CB1D4304E}"/>
          </ac:spMkLst>
        </pc:spChg>
        <pc:spChg chg="add mod">
          <ac:chgData name="Natalia Semenova" userId="7d42dd87-e63a-4ed9-bbc1-c55bad3721ff" providerId="ADAL" clId="{9062533C-31C7-40D3-85F9-2BC334135BF4}" dt="2019-05-21T13:28:03.886" v="1086" actId="1076"/>
          <ac:spMkLst>
            <pc:docMk/>
            <pc:sldMk cId="1914358389" sldId="309"/>
            <ac:spMk id="44" creationId="{0F5CAF64-22A3-4755-B280-2884D4406BC4}"/>
          </ac:spMkLst>
        </pc:spChg>
        <pc:spChg chg="add mod ord">
          <ac:chgData name="Natalia Semenova" userId="7d42dd87-e63a-4ed9-bbc1-c55bad3721ff" providerId="ADAL" clId="{9062533C-31C7-40D3-85F9-2BC334135BF4}" dt="2019-05-21T13:29:01.825" v="1094" actId="207"/>
          <ac:spMkLst>
            <pc:docMk/>
            <pc:sldMk cId="1914358389" sldId="309"/>
            <ac:spMk id="45" creationId="{3FC322D0-9A91-4A4B-93F6-C55CD8DA439D}"/>
          </ac:spMkLst>
        </pc:spChg>
        <pc:spChg chg="del">
          <ac:chgData name="Natalia Semenova" userId="7d42dd87-e63a-4ed9-bbc1-c55bad3721ff" providerId="ADAL" clId="{9062533C-31C7-40D3-85F9-2BC334135BF4}" dt="2019-05-21T13:22:15.265" v="933" actId="478"/>
          <ac:spMkLst>
            <pc:docMk/>
            <pc:sldMk cId="1914358389" sldId="309"/>
            <ac:spMk id="100" creationId="{8DC114B3-A4FC-4FE7-86F7-A2E2CF9C03B9}"/>
          </ac:spMkLst>
        </pc:spChg>
        <pc:spChg chg="mod">
          <ac:chgData name="Natalia Semenova" userId="7d42dd87-e63a-4ed9-bbc1-c55bad3721ff" providerId="ADAL" clId="{9062533C-31C7-40D3-85F9-2BC334135BF4}" dt="2019-05-21T13:29:50.386" v="1101" actId="208"/>
          <ac:spMkLst>
            <pc:docMk/>
            <pc:sldMk cId="1914358389" sldId="309"/>
            <ac:spMk id="119" creationId="{713035C6-568F-49F4-8BEC-D13E29E1C05C}"/>
          </ac:spMkLst>
        </pc:spChg>
        <pc:spChg chg="mod">
          <ac:chgData name="Natalia Semenova" userId="7d42dd87-e63a-4ed9-bbc1-c55bad3721ff" providerId="ADAL" clId="{9062533C-31C7-40D3-85F9-2BC334135BF4}" dt="2019-05-21T13:29:40.224" v="1099" actId="208"/>
          <ac:spMkLst>
            <pc:docMk/>
            <pc:sldMk cId="1914358389" sldId="309"/>
            <ac:spMk id="120" creationId="{1D389EA6-358F-4ADD-A7BD-33E0F151A9F3}"/>
          </ac:spMkLst>
        </pc:spChg>
        <pc:spChg chg="mod">
          <ac:chgData name="Natalia Semenova" userId="7d42dd87-e63a-4ed9-bbc1-c55bad3721ff" providerId="ADAL" clId="{9062533C-31C7-40D3-85F9-2BC334135BF4}" dt="2019-05-21T13:29:50.386" v="1101" actId="208"/>
          <ac:spMkLst>
            <pc:docMk/>
            <pc:sldMk cId="1914358389" sldId="309"/>
            <ac:spMk id="121" creationId="{2058364E-6D78-4BB6-98C5-79200D925182}"/>
          </ac:spMkLst>
        </pc:spChg>
        <pc:spChg chg="mod">
          <ac:chgData name="Natalia Semenova" userId="7d42dd87-e63a-4ed9-bbc1-c55bad3721ff" providerId="ADAL" clId="{9062533C-31C7-40D3-85F9-2BC334135BF4}" dt="2019-05-21T13:29:40.224" v="1099" actId="208"/>
          <ac:spMkLst>
            <pc:docMk/>
            <pc:sldMk cId="1914358389" sldId="309"/>
            <ac:spMk id="122" creationId="{1DA12E16-B7A9-462F-AD03-1E3D43794307}"/>
          </ac:spMkLst>
        </pc:spChg>
        <pc:spChg chg="mod">
          <ac:chgData name="Natalia Semenova" userId="7d42dd87-e63a-4ed9-bbc1-c55bad3721ff" providerId="ADAL" clId="{9062533C-31C7-40D3-85F9-2BC334135BF4}" dt="2019-05-21T13:29:44.093" v="1100" actId="208"/>
          <ac:spMkLst>
            <pc:docMk/>
            <pc:sldMk cId="1914358389" sldId="309"/>
            <ac:spMk id="123" creationId="{1E61C627-C502-4432-820A-8C93D05A06D6}"/>
          </ac:spMkLst>
        </pc:spChg>
        <pc:grpChg chg="mod">
          <ac:chgData name="Natalia Semenova" userId="7d42dd87-e63a-4ed9-bbc1-c55bad3721ff" providerId="ADAL" clId="{9062533C-31C7-40D3-85F9-2BC334135BF4}" dt="2019-05-21T13:29:55.344" v="1102" actId="1076"/>
          <ac:grpSpMkLst>
            <pc:docMk/>
            <pc:sldMk cId="1914358389" sldId="309"/>
            <ac:grpSpMk id="6" creationId="{C6391BF3-4C9B-43CF-8761-E18DA29C4757}"/>
          </ac:grpSpMkLst>
        </pc:grpChg>
        <pc:grpChg chg="del">
          <ac:chgData name="Natalia Semenova" userId="7d42dd87-e63a-4ed9-bbc1-c55bad3721ff" providerId="ADAL" clId="{9062533C-31C7-40D3-85F9-2BC334135BF4}" dt="2019-05-21T13:22:15.265" v="933" actId="478"/>
          <ac:grpSpMkLst>
            <pc:docMk/>
            <pc:sldMk cId="1914358389" sldId="309"/>
            <ac:grpSpMk id="101" creationId="{C72A8007-0F94-4A0A-B1B3-CE5796CF8096}"/>
          </ac:grpSpMkLst>
        </pc:grpChg>
        <pc:grpChg chg="del">
          <ac:chgData name="Natalia Semenova" userId="7d42dd87-e63a-4ed9-bbc1-c55bad3721ff" providerId="ADAL" clId="{9062533C-31C7-40D3-85F9-2BC334135BF4}" dt="2019-05-21T13:22:15.265" v="933" actId="478"/>
          <ac:grpSpMkLst>
            <pc:docMk/>
            <pc:sldMk cId="1914358389" sldId="309"/>
            <ac:grpSpMk id="104" creationId="{E74EDEDE-1095-4C72-A8BE-36CF3A063C78}"/>
          </ac:grpSpMkLst>
        </pc:grpChg>
        <pc:grpChg chg="del">
          <ac:chgData name="Natalia Semenova" userId="7d42dd87-e63a-4ed9-bbc1-c55bad3721ff" providerId="ADAL" clId="{9062533C-31C7-40D3-85F9-2BC334135BF4}" dt="2019-05-21T13:22:15.265" v="933" actId="478"/>
          <ac:grpSpMkLst>
            <pc:docMk/>
            <pc:sldMk cId="1914358389" sldId="309"/>
            <ac:grpSpMk id="107" creationId="{F423EF87-07B4-4521-8E47-1980961C15AB}"/>
          </ac:grpSpMkLst>
        </pc:grpChg>
        <pc:grpChg chg="del">
          <ac:chgData name="Natalia Semenova" userId="7d42dd87-e63a-4ed9-bbc1-c55bad3721ff" providerId="ADAL" clId="{9062533C-31C7-40D3-85F9-2BC334135BF4}" dt="2019-05-21T13:22:15.265" v="933" actId="478"/>
          <ac:grpSpMkLst>
            <pc:docMk/>
            <pc:sldMk cId="1914358389" sldId="309"/>
            <ac:grpSpMk id="110" creationId="{03237106-E65F-4BDE-9109-70185EA7DACE}"/>
          </ac:grpSpMkLst>
        </pc:grpChg>
        <pc:grpChg chg="del">
          <ac:chgData name="Natalia Semenova" userId="7d42dd87-e63a-4ed9-bbc1-c55bad3721ff" providerId="ADAL" clId="{9062533C-31C7-40D3-85F9-2BC334135BF4}" dt="2019-05-21T13:22:15.265" v="933" actId="478"/>
          <ac:grpSpMkLst>
            <pc:docMk/>
            <pc:sldMk cId="1914358389" sldId="309"/>
            <ac:grpSpMk id="113" creationId="{8F659D65-ADDA-4721-ABFD-629B42799DAC}"/>
          </ac:grpSpMkLst>
        </pc:grpChg>
        <pc:grpChg chg="del">
          <ac:chgData name="Natalia Semenova" userId="7d42dd87-e63a-4ed9-bbc1-c55bad3721ff" providerId="ADAL" clId="{9062533C-31C7-40D3-85F9-2BC334135BF4}" dt="2019-05-21T13:22:15.265" v="933" actId="478"/>
          <ac:grpSpMkLst>
            <pc:docMk/>
            <pc:sldMk cId="1914358389" sldId="309"/>
            <ac:grpSpMk id="116" creationId="{E337680E-D972-4B6B-B106-4821FD8DA4C1}"/>
          </ac:grpSpMkLst>
        </pc:grpChg>
        <pc:graphicFrameChg chg="add mod">
          <ac:chgData name="Natalia Semenova" userId="7d42dd87-e63a-4ed9-bbc1-c55bad3721ff" providerId="ADAL" clId="{9062533C-31C7-40D3-85F9-2BC334135BF4}" dt="2019-05-21T13:29:59.549" v="1103" actId="1076"/>
          <ac:graphicFrameMkLst>
            <pc:docMk/>
            <pc:sldMk cId="1914358389" sldId="309"/>
            <ac:graphicFrameMk id="43" creationId="{FD36F402-97FE-42B7-A04B-20E1394FEB3F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4139EE-C335-4910-B1FE-B5D447A5FB8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FE1C00-A618-4AD3-8C88-F72E49853942}">
      <dgm:prSet phldrT="[Text]" custT="1"/>
      <dgm:spPr>
        <a:solidFill>
          <a:srgbClr val="D35D47"/>
        </a:solidFill>
        <a:ln w="57150" cap="flat" cmpd="sng" algn="ctr">
          <a:noFill/>
          <a:prstDash val="solid"/>
          <a:miter lim="800000"/>
        </a:ln>
        <a:effectLst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No complaints</a:t>
          </a:r>
        </a:p>
      </dgm:t>
    </dgm:pt>
    <dgm:pt modelId="{32DE8757-6728-4E77-9FBD-1D21F3388DE6}" type="parTrans" cxnId="{FF22211B-A920-4A72-BA8B-79933A6E10C8}">
      <dgm:prSet/>
      <dgm:spPr/>
      <dgm:t>
        <a:bodyPr/>
        <a:lstStyle/>
        <a:p>
          <a:endParaRPr lang="en-US"/>
        </a:p>
      </dgm:t>
    </dgm:pt>
    <dgm:pt modelId="{02A89506-7EED-4517-BE1C-90D5A37D6486}" type="sibTrans" cxnId="{FF22211B-A920-4A72-BA8B-79933A6E10C8}">
      <dgm:prSet/>
      <dgm:spPr>
        <a:solidFill>
          <a:srgbClr val="D35D47"/>
        </a:solidFill>
      </dgm:spPr>
      <dgm:t>
        <a:bodyPr/>
        <a:lstStyle/>
        <a:p>
          <a:endParaRPr lang="en-US"/>
        </a:p>
      </dgm:t>
    </dgm:pt>
    <dgm:pt modelId="{DB256629-BEF9-4B7C-A023-A7FC324FC2B6}">
      <dgm:prSet phldrT="[Text]"/>
      <dgm:spPr>
        <a:solidFill>
          <a:srgbClr val="D35D47"/>
        </a:solidFill>
        <a:ln w="57150">
          <a:noFill/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Define what the scope is.</a:t>
          </a:r>
          <a:br>
            <a:rPr lang="en-US" b="1" dirty="0">
              <a:solidFill>
                <a:schemeClr val="bg1"/>
              </a:solidFill>
            </a:rPr>
          </a:br>
          <a:r>
            <a:rPr lang="en-US" b="1" dirty="0">
              <a:solidFill>
                <a:schemeClr val="bg1"/>
              </a:solidFill>
            </a:rPr>
            <a:t>Why deadlines are missed?</a:t>
          </a:r>
          <a:endParaRPr lang="en-US" dirty="0">
            <a:solidFill>
              <a:schemeClr val="bg1"/>
            </a:solidFill>
          </a:endParaRPr>
        </a:p>
      </dgm:t>
    </dgm:pt>
    <dgm:pt modelId="{D9159B9C-6643-405F-989E-AB598A2978E2}" type="parTrans" cxnId="{32A3EA1A-811B-4EF8-AAAB-2D7B9DB5231D}">
      <dgm:prSet/>
      <dgm:spPr/>
      <dgm:t>
        <a:bodyPr/>
        <a:lstStyle/>
        <a:p>
          <a:endParaRPr lang="en-US"/>
        </a:p>
      </dgm:t>
    </dgm:pt>
    <dgm:pt modelId="{0C7DC54C-645D-423C-960F-6B7A3D8818CC}" type="sibTrans" cxnId="{32A3EA1A-811B-4EF8-AAAB-2D7B9DB5231D}">
      <dgm:prSet/>
      <dgm:spPr/>
      <dgm:t>
        <a:bodyPr/>
        <a:lstStyle/>
        <a:p>
          <a:endParaRPr lang="en-US"/>
        </a:p>
      </dgm:t>
    </dgm:pt>
    <dgm:pt modelId="{6333962B-79E1-4D02-9E7D-9BDCCE97FB3D}" type="pres">
      <dgm:prSet presAssocID="{464139EE-C335-4910-B1FE-B5D447A5FB86}" presName="diagram" presStyleCnt="0">
        <dgm:presLayoutVars>
          <dgm:dir/>
          <dgm:resizeHandles val="exact"/>
        </dgm:presLayoutVars>
      </dgm:prSet>
      <dgm:spPr/>
    </dgm:pt>
    <dgm:pt modelId="{65B8A48B-F8BD-4583-B674-FFB721FF9985}" type="pres">
      <dgm:prSet presAssocID="{50FE1C00-A618-4AD3-8C88-F72E49853942}" presName="node" presStyleLbl="node1" presStyleIdx="0" presStyleCnt="2" custScaleX="35046" custScaleY="48901">
        <dgm:presLayoutVars>
          <dgm:bulletEnabled val="1"/>
        </dgm:presLayoutVars>
      </dgm:prSet>
      <dgm:spPr>
        <a:xfrm>
          <a:off x="634" y="221906"/>
          <a:ext cx="1051527" cy="880341"/>
        </a:xfrm>
        <a:prstGeom prst="roundRect">
          <a:avLst>
            <a:gd name="adj" fmla="val 10000"/>
          </a:avLst>
        </a:prstGeom>
      </dgm:spPr>
    </dgm:pt>
    <dgm:pt modelId="{E476E7EF-A25B-410D-BE31-5C59D87A179F}" type="pres">
      <dgm:prSet presAssocID="{02A89506-7EED-4517-BE1C-90D5A37D6486}" presName="sibTrans" presStyleLbl="sibTrans2D1" presStyleIdx="0" presStyleCnt="1"/>
      <dgm:spPr/>
    </dgm:pt>
    <dgm:pt modelId="{984DB163-719D-4CE6-9E61-1AAE20218B20}" type="pres">
      <dgm:prSet presAssocID="{02A89506-7EED-4517-BE1C-90D5A37D6486}" presName="connectorText" presStyleLbl="sibTrans2D1" presStyleIdx="0" presStyleCnt="1"/>
      <dgm:spPr/>
    </dgm:pt>
    <dgm:pt modelId="{B6C031CC-6514-4D94-970E-3300C0CFD20A}" type="pres">
      <dgm:prSet presAssocID="{DB256629-BEF9-4B7C-A023-A7FC324FC2B6}" presName="node" presStyleLbl="node1" presStyleIdx="1" presStyleCnt="2" custScaleX="91959" custScaleY="67900" custLinFactNeighborX="12020" custLinFactNeighborY="15844">
        <dgm:presLayoutVars>
          <dgm:bulletEnabled val="1"/>
        </dgm:presLayoutVars>
      </dgm:prSet>
      <dgm:spPr/>
    </dgm:pt>
  </dgm:ptLst>
  <dgm:cxnLst>
    <dgm:cxn modelId="{32A3EA1A-811B-4EF8-AAAB-2D7B9DB5231D}" srcId="{464139EE-C335-4910-B1FE-B5D447A5FB86}" destId="{DB256629-BEF9-4B7C-A023-A7FC324FC2B6}" srcOrd="1" destOrd="0" parTransId="{D9159B9C-6643-405F-989E-AB598A2978E2}" sibTransId="{0C7DC54C-645D-423C-960F-6B7A3D8818CC}"/>
    <dgm:cxn modelId="{DE33FD1A-4EC6-4096-852A-4A6322BC693B}" type="presOf" srcId="{02A89506-7EED-4517-BE1C-90D5A37D6486}" destId="{E476E7EF-A25B-410D-BE31-5C59D87A179F}" srcOrd="0" destOrd="0" presId="urn:microsoft.com/office/officeart/2005/8/layout/process5"/>
    <dgm:cxn modelId="{FF22211B-A920-4A72-BA8B-79933A6E10C8}" srcId="{464139EE-C335-4910-B1FE-B5D447A5FB86}" destId="{50FE1C00-A618-4AD3-8C88-F72E49853942}" srcOrd="0" destOrd="0" parTransId="{32DE8757-6728-4E77-9FBD-1D21F3388DE6}" sibTransId="{02A89506-7EED-4517-BE1C-90D5A37D6486}"/>
    <dgm:cxn modelId="{D378C862-E35F-4862-8492-C320DB329F78}" type="presOf" srcId="{02A89506-7EED-4517-BE1C-90D5A37D6486}" destId="{984DB163-719D-4CE6-9E61-1AAE20218B20}" srcOrd="1" destOrd="0" presId="urn:microsoft.com/office/officeart/2005/8/layout/process5"/>
    <dgm:cxn modelId="{08E03149-8D86-411C-B30E-9AA4BB98A721}" type="presOf" srcId="{464139EE-C335-4910-B1FE-B5D447A5FB86}" destId="{6333962B-79E1-4D02-9E7D-9BDCCE97FB3D}" srcOrd="0" destOrd="0" presId="urn:microsoft.com/office/officeart/2005/8/layout/process5"/>
    <dgm:cxn modelId="{93F07CBC-7CB7-46EA-90DB-C227A6FD16BD}" type="presOf" srcId="{DB256629-BEF9-4B7C-A023-A7FC324FC2B6}" destId="{B6C031CC-6514-4D94-970E-3300C0CFD20A}" srcOrd="0" destOrd="0" presId="urn:microsoft.com/office/officeart/2005/8/layout/process5"/>
    <dgm:cxn modelId="{B8E452E7-76AA-4CAF-900A-505B484F2333}" type="presOf" srcId="{50FE1C00-A618-4AD3-8C88-F72E49853942}" destId="{65B8A48B-F8BD-4583-B674-FFB721FF9985}" srcOrd="0" destOrd="0" presId="urn:microsoft.com/office/officeart/2005/8/layout/process5"/>
    <dgm:cxn modelId="{87D00A60-C13F-4182-898F-60D143A6DF56}" type="presParOf" srcId="{6333962B-79E1-4D02-9E7D-9BDCCE97FB3D}" destId="{65B8A48B-F8BD-4583-B674-FFB721FF9985}" srcOrd="0" destOrd="0" presId="urn:microsoft.com/office/officeart/2005/8/layout/process5"/>
    <dgm:cxn modelId="{7F76F607-747E-4BD5-999F-0A1FC841A3B4}" type="presParOf" srcId="{6333962B-79E1-4D02-9E7D-9BDCCE97FB3D}" destId="{E476E7EF-A25B-410D-BE31-5C59D87A179F}" srcOrd="1" destOrd="0" presId="urn:microsoft.com/office/officeart/2005/8/layout/process5"/>
    <dgm:cxn modelId="{48598911-F5A9-4453-B841-D13965116A73}" type="presParOf" srcId="{E476E7EF-A25B-410D-BE31-5C59D87A179F}" destId="{984DB163-719D-4CE6-9E61-1AAE20218B20}" srcOrd="0" destOrd="0" presId="urn:microsoft.com/office/officeart/2005/8/layout/process5"/>
    <dgm:cxn modelId="{315EA734-D40D-45A3-BD1B-0C1452297309}" type="presParOf" srcId="{6333962B-79E1-4D02-9E7D-9BDCCE97FB3D}" destId="{B6C031CC-6514-4D94-970E-3300C0CFD20A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4139EE-C335-4910-B1FE-B5D447A5FB86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FE1C00-A618-4AD3-8C88-F72E49853942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800" dirty="0"/>
            <a:t>Assess Situation</a:t>
          </a:r>
        </a:p>
      </dgm:t>
    </dgm:pt>
    <dgm:pt modelId="{32DE8757-6728-4E77-9FBD-1D21F3388DE6}" type="parTrans" cxnId="{FF22211B-A920-4A72-BA8B-79933A6E10C8}">
      <dgm:prSet/>
      <dgm:spPr/>
      <dgm:t>
        <a:bodyPr/>
        <a:lstStyle/>
        <a:p>
          <a:endParaRPr lang="en-US"/>
        </a:p>
      </dgm:t>
    </dgm:pt>
    <dgm:pt modelId="{02A89506-7EED-4517-BE1C-90D5A37D6486}" type="sibTrans" cxnId="{FF22211B-A920-4A72-BA8B-79933A6E10C8}">
      <dgm:prSet/>
      <dgm:spPr/>
      <dgm:t>
        <a:bodyPr/>
        <a:lstStyle/>
        <a:p>
          <a:endParaRPr lang="en-US"/>
        </a:p>
      </dgm:t>
    </dgm:pt>
    <dgm:pt modelId="{BF212D8E-D541-4345-8F06-09C08A66F7EA}">
      <dgm:prSet phldrT="[Text]" custT="1"/>
      <dgm:spPr>
        <a:solidFill>
          <a:srgbClr val="008ACF"/>
        </a:solidFill>
      </dgm:spPr>
      <dgm:t>
        <a:bodyPr/>
        <a:lstStyle/>
        <a:p>
          <a:r>
            <a:rPr lang="en-US" sz="1600" dirty="0"/>
            <a:t>Evaluate Alternatives</a:t>
          </a:r>
        </a:p>
      </dgm:t>
    </dgm:pt>
    <dgm:pt modelId="{DD45BB1F-2036-41C4-9172-F48219BF6D68}" type="parTrans" cxnId="{1D261740-563B-4D64-97BD-FAA3DEBBD016}">
      <dgm:prSet/>
      <dgm:spPr/>
      <dgm:t>
        <a:bodyPr/>
        <a:lstStyle/>
        <a:p>
          <a:endParaRPr lang="en-US"/>
        </a:p>
      </dgm:t>
    </dgm:pt>
    <dgm:pt modelId="{2A51B6F5-E741-4CDF-9A3F-785838641439}" type="sibTrans" cxnId="{1D261740-563B-4D64-97BD-FAA3DEBBD016}">
      <dgm:prSet/>
      <dgm:spPr/>
      <dgm:t>
        <a:bodyPr/>
        <a:lstStyle/>
        <a:p>
          <a:endParaRPr lang="en-US"/>
        </a:p>
      </dgm:t>
    </dgm:pt>
    <dgm:pt modelId="{E5630E05-1DF4-46AD-BD31-78CCCBBC9DBE}">
      <dgm:prSet phldrT="[Text]" custT="1"/>
      <dgm:spPr>
        <a:solidFill>
          <a:srgbClr val="008ACF"/>
        </a:solidFill>
      </dgm:spPr>
      <dgm:t>
        <a:bodyPr/>
        <a:lstStyle/>
        <a:p>
          <a:r>
            <a:rPr lang="en-US" sz="1500" dirty="0"/>
            <a:t>Plan for</a:t>
          </a:r>
          <a:br>
            <a:rPr lang="en-US" sz="1500" dirty="0"/>
          </a:br>
          <a:r>
            <a:rPr lang="en-US" sz="1500" dirty="0"/>
            <a:t>implementation</a:t>
          </a:r>
        </a:p>
      </dgm:t>
    </dgm:pt>
    <dgm:pt modelId="{03CC5772-BE77-4A89-8C31-B13064B953A3}" type="parTrans" cxnId="{BA6E1975-52A1-4506-AB23-EF464FBEA1E1}">
      <dgm:prSet/>
      <dgm:spPr/>
      <dgm:t>
        <a:bodyPr/>
        <a:lstStyle/>
        <a:p>
          <a:endParaRPr lang="en-US"/>
        </a:p>
      </dgm:t>
    </dgm:pt>
    <dgm:pt modelId="{301494C2-3AB8-41E0-BC22-CD31EA82BE2A}" type="sibTrans" cxnId="{BA6E1975-52A1-4506-AB23-EF464FBEA1E1}">
      <dgm:prSet/>
      <dgm:spPr/>
      <dgm:t>
        <a:bodyPr/>
        <a:lstStyle/>
        <a:p>
          <a:endParaRPr lang="en-US"/>
        </a:p>
      </dgm:t>
    </dgm:pt>
    <dgm:pt modelId="{B149064B-90DA-4C9B-ABF5-AF09D99017C5}">
      <dgm:prSet phldrT="[Text]" custT="1"/>
      <dgm:spPr>
        <a:solidFill>
          <a:srgbClr val="008ACF"/>
        </a:solidFill>
      </dgm:spPr>
      <dgm:t>
        <a:bodyPr/>
        <a:lstStyle/>
        <a:p>
          <a:r>
            <a:rPr lang="en-US" sz="1500" dirty="0"/>
            <a:t>Develop Alternatives</a:t>
          </a:r>
        </a:p>
      </dgm:t>
    </dgm:pt>
    <dgm:pt modelId="{E4ED630B-831E-477B-8DC0-0C06930EB1E1}" type="parTrans" cxnId="{5E38CF6A-AA01-4BDD-BED5-FF649F17C966}">
      <dgm:prSet/>
      <dgm:spPr/>
      <dgm:t>
        <a:bodyPr/>
        <a:lstStyle/>
        <a:p>
          <a:endParaRPr lang="en-US"/>
        </a:p>
      </dgm:t>
    </dgm:pt>
    <dgm:pt modelId="{4EFB42F8-9AC9-429C-866F-6350D8FE94B8}" type="sibTrans" cxnId="{5E38CF6A-AA01-4BDD-BED5-FF649F17C966}">
      <dgm:prSet/>
      <dgm:spPr/>
      <dgm:t>
        <a:bodyPr/>
        <a:lstStyle/>
        <a:p>
          <a:endParaRPr lang="en-US"/>
        </a:p>
      </dgm:t>
    </dgm:pt>
    <dgm:pt modelId="{AA5503A5-CF73-49F3-A05D-ECED8B66D764}" type="pres">
      <dgm:prSet presAssocID="{464139EE-C335-4910-B1FE-B5D447A5FB86}" presName="compositeShape" presStyleCnt="0">
        <dgm:presLayoutVars>
          <dgm:chMax val="7"/>
          <dgm:dir/>
          <dgm:resizeHandles val="exact"/>
        </dgm:presLayoutVars>
      </dgm:prSet>
      <dgm:spPr/>
    </dgm:pt>
    <dgm:pt modelId="{DC96F940-47E3-46E5-BB56-AC0BCFA84ED5}" type="pres">
      <dgm:prSet presAssocID="{464139EE-C335-4910-B1FE-B5D447A5FB86}" presName="wedge1" presStyleLbl="node1" presStyleIdx="0" presStyleCnt="4"/>
      <dgm:spPr/>
    </dgm:pt>
    <dgm:pt modelId="{E856A472-E27C-40CB-81C8-63FDEE9D8187}" type="pres">
      <dgm:prSet presAssocID="{464139EE-C335-4910-B1FE-B5D447A5FB8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4ACFA79-9FF8-4E49-B7D1-C9764BA3A7D6}" type="pres">
      <dgm:prSet presAssocID="{464139EE-C335-4910-B1FE-B5D447A5FB86}" presName="wedge2" presStyleLbl="node1" presStyleIdx="1" presStyleCnt="4"/>
      <dgm:spPr/>
    </dgm:pt>
    <dgm:pt modelId="{E76CF90B-9AF0-49B3-B0D1-377C2B6F6F79}" type="pres">
      <dgm:prSet presAssocID="{464139EE-C335-4910-B1FE-B5D447A5FB8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9CBC0C0-48A8-4518-AEEA-4636CC49E360}" type="pres">
      <dgm:prSet presAssocID="{464139EE-C335-4910-B1FE-B5D447A5FB86}" presName="wedge3" presStyleLbl="node1" presStyleIdx="2" presStyleCnt="4"/>
      <dgm:spPr/>
    </dgm:pt>
    <dgm:pt modelId="{CA4152E4-7409-4B85-88E4-D3DE9B24C97A}" type="pres">
      <dgm:prSet presAssocID="{464139EE-C335-4910-B1FE-B5D447A5FB8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C887A71-6CD2-4B51-8364-8C87511CF7DC}" type="pres">
      <dgm:prSet presAssocID="{464139EE-C335-4910-B1FE-B5D447A5FB86}" presName="wedge4" presStyleLbl="node1" presStyleIdx="3" presStyleCnt="4"/>
      <dgm:spPr/>
    </dgm:pt>
    <dgm:pt modelId="{6C36BF91-A0C1-43CF-AEB5-548854392C27}" type="pres">
      <dgm:prSet presAssocID="{464139EE-C335-4910-B1FE-B5D447A5FB8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1F8A018-4B5D-4242-AD28-91E0BFD90728}" type="presOf" srcId="{E5630E05-1DF4-46AD-BD31-78CCCBBC9DBE}" destId="{6C36BF91-A0C1-43CF-AEB5-548854392C27}" srcOrd="1" destOrd="0" presId="urn:microsoft.com/office/officeart/2005/8/layout/chart3"/>
    <dgm:cxn modelId="{FF22211B-A920-4A72-BA8B-79933A6E10C8}" srcId="{464139EE-C335-4910-B1FE-B5D447A5FB86}" destId="{50FE1C00-A618-4AD3-8C88-F72E49853942}" srcOrd="0" destOrd="0" parTransId="{32DE8757-6728-4E77-9FBD-1D21F3388DE6}" sibTransId="{02A89506-7EED-4517-BE1C-90D5A37D6486}"/>
    <dgm:cxn modelId="{0538191E-0852-45D6-9FF2-6F9D8AB61455}" type="presOf" srcId="{B149064B-90DA-4C9B-ABF5-AF09D99017C5}" destId="{E76CF90B-9AF0-49B3-B0D1-377C2B6F6F79}" srcOrd="1" destOrd="0" presId="urn:microsoft.com/office/officeart/2005/8/layout/chart3"/>
    <dgm:cxn modelId="{0AECE029-CB8D-4D32-AAAE-FEBE486C9B6C}" type="presOf" srcId="{50FE1C00-A618-4AD3-8C88-F72E49853942}" destId="{DC96F940-47E3-46E5-BB56-AC0BCFA84ED5}" srcOrd="0" destOrd="0" presId="urn:microsoft.com/office/officeart/2005/8/layout/chart3"/>
    <dgm:cxn modelId="{1D261740-563B-4D64-97BD-FAA3DEBBD016}" srcId="{464139EE-C335-4910-B1FE-B5D447A5FB86}" destId="{BF212D8E-D541-4345-8F06-09C08A66F7EA}" srcOrd="2" destOrd="0" parTransId="{DD45BB1F-2036-41C4-9172-F48219BF6D68}" sibTransId="{2A51B6F5-E741-4CDF-9A3F-785838641439}"/>
    <dgm:cxn modelId="{5E38CF6A-AA01-4BDD-BED5-FF649F17C966}" srcId="{464139EE-C335-4910-B1FE-B5D447A5FB86}" destId="{B149064B-90DA-4C9B-ABF5-AF09D99017C5}" srcOrd="1" destOrd="0" parTransId="{E4ED630B-831E-477B-8DC0-0C06930EB1E1}" sibTransId="{4EFB42F8-9AC9-429C-866F-6350D8FE94B8}"/>
    <dgm:cxn modelId="{BA6E1975-52A1-4506-AB23-EF464FBEA1E1}" srcId="{464139EE-C335-4910-B1FE-B5D447A5FB86}" destId="{E5630E05-1DF4-46AD-BD31-78CCCBBC9DBE}" srcOrd="3" destOrd="0" parTransId="{03CC5772-BE77-4A89-8C31-B13064B953A3}" sibTransId="{301494C2-3AB8-41E0-BC22-CD31EA82BE2A}"/>
    <dgm:cxn modelId="{3ABB11B5-5D10-4F35-A281-4DE0A5C3D834}" type="presOf" srcId="{50FE1C00-A618-4AD3-8C88-F72E49853942}" destId="{E856A472-E27C-40CB-81C8-63FDEE9D8187}" srcOrd="1" destOrd="0" presId="urn:microsoft.com/office/officeart/2005/8/layout/chart3"/>
    <dgm:cxn modelId="{B6D606CD-0008-49FD-BE62-06F277FA0E21}" type="presOf" srcId="{B149064B-90DA-4C9B-ABF5-AF09D99017C5}" destId="{F4ACFA79-9FF8-4E49-B7D1-C9764BA3A7D6}" srcOrd="0" destOrd="0" presId="urn:microsoft.com/office/officeart/2005/8/layout/chart3"/>
    <dgm:cxn modelId="{8F937ADF-24F4-47B3-A6A8-5F081B7687F2}" type="presOf" srcId="{BF212D8E-D541-4345-8F06-09C08A66F7EA}" destId="{49CBC0C0-48A8-4518-AEEA-4636CC49E360}" srcOrd="0" destOrd="0" presId="urn:microsoft.com/office/officeart/2005/8/layout/chart3"/>
    <dgm:cxn modelId="{D341FBE1-557D-465C-B101-F40162CA68F6}" type="presOf" srcId="{BF212D8E-D541-4345-8F06-09C08A66F7EA}" destId="{CA4152E4-7409-4B85-88E4-D3DE9B24C97A}" srcOrd="1" destOrd="0" presId="urn:microsoft.com/office/officeart/2005/8/layout/chart3"/>
    <dgm:cxn modelId="{970274E9-760E-4049-AAE9-5A2BA2AD0CEB}" type="presOf" srcId="{464139EE-C335-4910-B1FE-B5D447A5FB86}" destId="{AA5503A5-CF73-49F3-A05D-ECED8B66D764}" srcOrd="0" destOrd="0" presId="urn:microsoft.com/office/officeart/2005/8/layout/chart3"/>
    <dgm:cxn modelId="{BCF6C1F9-EE29-459A-AC99-70AF57BBC5CF}" type="presOf" srcId="{E5630E05-1DF4-46AD-BD31-78CCCBBC9DBE}" destId="{9C887A71-6CD2-4B51-8364-8C87511CF7DC}" srcOrd="0" destOrd="0" presId="urn:microsoft.com/office/officeart/2005/8/layout/chart3"/>
    <dgm:cxn modelId="{A7039C30-DE69-4355-B57E-4BDB69CDF417}" type="presParOf" srcId="{AA5503A5-CF73-49F3-A05D-ECED8B66D764}" destId="{DC96F940-47E3-46E5-BB56-AC0BCFA84ED5}" srcOrd="0" destOrd="0" presId="urn:microsoft.com/office/officeart/2005/8/layout/chart3"/>
    <dgm:cxn modelId="{855AC49D-831C-4405-A58B-6E7BDB93B4A4}" type="presParOf" srcId="{AA5503A5-CF73-49F3-A05D-ECED8B66D764}" destId="{E856A472-E27C-40CB-81C8-63FDEE9D8187}" srcOrd="1" destOrd="0" presId="urn:microsoft.com/office/officeart/2005/8/layout/chart3"/>
    <dgm:cxn modelId="{CB951C88-CDCE-4F23-AC0F-0F3057630D8F}" type="presParOf" srcId="{AA5503A5-CF73-49F3-A05D-ECED8B66D764}" destId="{F4ACFA79-9FF8-4E49-B7D1-C9764BA3A7D6}" srcOrd="2" destOrd="0" presId="urn:microsoft.com/office/officeart/2005/8/layout/chart3"/>
    <dgm:cxn modelId="{B20951C6-D2BC-44BD-8620-BE336BCE8E16}" type="presParOf" srcId="{AA5503A5-CF73-49F3-A05D-ECED8B66D764}" destId="{E76CF90B-9AF0-49B3-B0D1-377C2B6F6F79}" srcOrd="3" destOrd="0" presId="urn:microsoft.com/office/officeart/2005/8/layout/chart3"/>
    <dgm:cxn modelId="{A4436C7D-65A6-4540-BA0A-C6F839C39C80}" type="presParOf" srcId="{AA5503A5-CF73-49F3-A05D-ECED8B66D764}" destId="{49CBC0C0-48A8-4518-AEEA-4636CC49E360}" srcOrd="4" destOrd="0" presId="urn:microsoft.com/office/officeart/2005/8/layout/chart3"/>
    <dgm:cxn modelId="{AC631A2D-6E18-4BBE-85A2-D731A73ACC7D}" type="presParOf" srcId="{AA5503A5-CF73-49F3-A05D-ECED8B66D764}" destId="{CA4152E4-7409-4B85-88E4-D3DE9B24C97A}" srcOrd="5" destOrd="0" presId="urn:microsoft.com/office/officeart/2005/8/layout/chart3"/>
    <dgm:cxn modelId="{3DE9EFBA-DB35-4CD2-8626-48985C634C69}" type="presParOf" srcId="{AA5503A5-CF73-49F3-A05D-ECED8B66D764}" destId="{9C887A71-6CD2-4B51-8364-8C87511CF7DC}" srcOrd="6" destOrd="0" presId="urn:microsoft.com/office/officeart/2005/8/layout/chart3"/>
    <dgm:cxn modelId="{FB2722B9-E0A7-4F27-AB82-DFDED3F8F290}" type="presParOf" srcId="{AA5503A5-CF73-49F3-A05D-ECED8B66D764}" destId="{6C36BF91-A0C1-43CF-AEB5-548854392C27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B3061D-0ABF-47F9-9558-1701AF8195CB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6859DD-308E-4DAF-8DA5-D4F8A441D17F}">
      <dgm:prSet phldrT="[Text]" custT="1"/>
      <dgm:spPr>
        <a:solidFill>
          <a:schemeClr val="bg1"/>
        </a:solidFill>
        <a:ln w="19050">
          <a:solidFill>
            <a:srgbClr val="D35D47"/>
          </a:solidFill>
          <a:prstDash val="lgDash"/>
        </a:ln>
      </dgm:spPr>
      <dgm:t>
        <a:bodyPr/>
        <a:lstStyle/>
        <a:p>
          <a:r>
            <a:rPr lang="en-US" sz="1800" dirty="0">
              <a:solidFill>
                <a:srgbClr val="464547"/>
              </a:solidFill>
            </a:rPr>
            <a:t>Problem</a:t>
          </a:r>
        </a:p>
      </dgm:t>
    </dgm:pt>
    <dgm:pt modelId="{CD204F12-F59E-43E7-8637-489179D23557}" type="parTrans" cxnId="{E798D7D7-370E-497A-946F-336525051A2A}">
      <dgm:prSet/>
      <dgm:spPr/>
      <dgm:t>
        <a:bodyPr/>
        <a:lstStyle/>
        <a:p>
          <a:endParaRPr lang="en-US"/>
        </a:p>
      </dgm:t>
    </dgm:pt>
    <dgm:pt modelId="{DF6F1AC8-2A70-4CED-AEE7-984B790B3628}" type="sibTrans" cxnId="{E798D7D7-370E-497A-946F-336525051A2A}">
      <dgm:prSet/>
      <dgm:spPr/>
      <dgm:t>
        <a:bodyPr/>
        <a:lstStyle/>
        <a:p>
          <a:endParaRPr lang="en-US"/>
        </a:p>
      </dgm:t>
    </dgm:pt>
    <dgm:pt modelId="{2B3F9CA3-0299-4AA4-9522-2990BE0E0AAD}">
      <dgm:prSet phldrT="[Text]" custT="1"/>
      <dgm:spPr>
        <a:solidFill>
          <a:srgbClr val="FFFFFF"/>
        </a:solidFill>
        <a:ln w="19050">
          <a:solidFill>
            <a:srgbClr val="008ACF"/>
          </a:solidFill>
          <a:prstDash val="lgDash"/>
        </a:ln>
      </dgm:spPr>
      <dgm:t>
        <a:bodyPr anchor="t"/>
        <a:lstStyle/>
        <a:p>
          <a:r>
            <a:rPr lang="en-US" sz="1600" dirty="0">
              <a:solidFill>
                <a:srgbClr val="464547"/>
              </a:solidFill>
            </a:rPr>
            <a:t>Authority</a:t>
          </a:r>
        </a:p>
      </dgm:t>
    </dgm:pt>
    <dgm:pt modelId="{20DC5899-2282-4FB3-9BDA-CF3E89F6EC8B}" type="parTrans" cxnId="{9508E98E-7669-4D77-AC33-B2A7A7FE1EE9}">
      <dgm:prSet/>
      <dgm:spPr/>
      <dgm:t>
        <a:bodyPr/>
        <a:lstStyle/>
        <a:p>
          <a:endParaRPr lang="en-US"/>
        </a:p>
      </dgm:t>
    </dgm:pt>
    <dgm:pt modelId="{90681E87-46C1-47AE-B5EC-B1A10DDC69EC}" type="sibTrans" cxnId="{9508E98E-7669-4D77-AC33-B2A7A7FE1EE9}">
      <dgm:prSet/>
      <dgm:spPr/>
      <dgm:t>
        <a:bodyPr/>
        <a:lstStyle/>
        <a:p>
          <a:endParaRPr lang="en-US"/>
        </a:p>
      </dgm:t>
    </dgm:pt>
    <dgm:pt modelId="{81974D8F-6D73-46D3-8DE6-CCE21CB9E266}">
      <dgm:prSet phldrT="[Text]" custT="1"/>
      <dgm:spPr>
        <a:noFill/>
        <a:ln w="6350" cap="flat" cmpd="sng" algn="ctr">
          <a:solidFill>
            <a:srgbClr val="D35D47"/>
          </a:solidFill>
          <a:prstDash val="lgDash"/>
          <a:miter lim="800000"/>
        </a:ln>
        <a:effectLst/>
      </dgm:spPr>
      <dgm:t>
        <a:bodyPr spcFirstLastPara="0" vert="horz" wrap="square" lIns="128016" tIns="128016" rIns="128016" bIns="128016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rgbClr val="464547"/>
            </a:solidFill>
            <a:latin typeface="Calibri"/>
            <a:ea typeface="+mn-ea"/>
            <a:cs typeface="+mn-cs"/>
          </a:endParaRPr>
        </a:p>
      </dgm:t>
    </dgm:pt>
    <dgm:pt modelId="{CD4E7376-AEBA-4CFD-A5FA-A2911078DBC8}" type="parTrans" cxnId="{8977E012-DD3C-4796-A6AC-8E36458E64CD}">
      <dgm:prSet/>
      <dgm:spPr/>
      <dgm:t>
        <a:bodyPr/>
        <a:lstStyle/>
        <a:p>
          <a:endParaRPr lang="en-US"/>
        </a:p>
      </dgm:t>
    </dgm:pt>
    <dgm:pt modelId="{D9F9CD15-DE08-429F-95DB-F6DD09288725}" type="sibTrans" cxnId="{8977E012-DD3C-4796-A6AC-8E36458E64CD}">
      <dgm:prSet/>
      <dgm:spPr/>
      <dgm:t>
        <a:bodyPr/>
        <a:lstStyle/>
        <a:p>
          <a:endParaRPr lang="en-US"/>
        </a:p>
      </dgm:t>
    </dgm:pt>
    <dgm:pt modelId="{29AAA090-0843-4BC3-8644-DCD150CED65A}" type="pres">
      <dgm:prSet presAssocID="{ACB3061D-0ABF-47F9-9558-1701AF8195CB}" presName="Name0" presStyleCnt="0">
        <dgm:presLayoutVars>
          <dgm:chMax val="7"/>
          <dgm:resizeHandles val="exact"/>
        </dgm:presLayoutVars>
      </dgm:prSet>
      <dgm:spPr/>
    </dgm:pt>
    <dgm:pt modelId="{1635E06B-F8AA-4241-80D3-E60E428F9570}" type="pres">
      <dgm:prSet presAssocID="{ACB3061D-0ABF-47F9-9558-1701AF8195CB}" presName="comp1" presStyleCnt="0"/>
      <dgm:spPr/>
    </dgm:pt>
    <dgm:pt modelId="{E104FEFC-8D0D-4438-AB49-4A55243A3682}" type="pres">
      <dgm:prSet presAssocID="{ACB3061D-0ABF-47F9-9558-1701AF8195CB}" presName="circle1" presStyleLbl="node1" presStyleIdx="0" presStyleCnt="3" custLinFactNeighborX="2258" custLinFactNeighborY="-1216"/>
      <dgm:spPr/>
    </dgm:pt>
    <dgm:pt modelId="{9E927E99-17E5-4B58-8247-36B2F3A40F40}" type="pres">
      <dgm:prSet presAssocID="{ACB3061D-0ABF-47F9-9558-1701AF8195CB}" presName="c1text" presStyleLbl="node1" presStyleIdx="0" presStyleCnt="3">
        <dgm:presLayoutVars>
          <dgm:bulletEnabled val="1"/>
        </dgm:presLayoutVars>
      </dgm:prSet>
      <dgm:spPr/>
    </dgm:pt>
    <dgm:pt modelId="{8ECEDC96-3951-4406-BB99-830DFEAB2356}" type="pres">
      <dgm:prSet presAssocID="{ACB3061D-0ABF-47F9-9558-1701AF8195CB}" presName="comp2" presStyleCnt="0"/>
      <dgm:spPr/>
    </dgm:pt>
    <dgm:pt modelId="{6A7192FF-C5D1-453E-AE02-E79B9CB84D8A}" type="pres">
      <dgm:prSet presAssocID="{ACB3061D-0ABF-47F9-9558-1701AF8195CB}" presName="circle2" presStyleLbl="node1" presStyleIdx="1" presStyleCnt="3" custLinFactNeighborX="2283"/>
      <dgm:spPr/>
    </dgm:pt>
    <dgm:pt modelId="{261806C4-AD73-4777-B6B0-8824C107841C}" type="pres">
      <dgm:prSet presAssocID="{ACB3061D-0ABF-47F9-9558-1701AF8195CB}" presName="c2text" presStyleLbl="node1" presStyleIdx="1" presStyleCnt="3">
        <dgm:presLayoutVars>
          <dgm:bulletEnabled val="1"/>
        </dgm:presLayoutVars>
      </dgm:prSet>
      <dgm:spPr/>
    </dgm:pt>
    <dgm:pt modelId="{39EE0117-AD25-4EFE-9240-2D776EB74BEA}" type="pres">
      <dgm:prSet presAssocID="{ACB3061D-0ABF-47F9-9558-1701AF8195CB}" presName="comp3" presStyleCnt="0"/>
      <dgm:spPr/>
    </dgm:pt>
    <dgm:pt modelId="{0D066CBC-AF48-4310-AE71-4B2DF7057FFB}" type="pres">
      <dgm:prSet presAssocID="{ACB3061D-0ABF-47F9-9558-1701AF8195CB}" presName="circle3" presStyleLbl="node1" presStyleIdx="2" presStyleCnt="3" custLinFactNeighborX="862"/>
      <dgm:spPr>
        <a:xfrm>
          <a:off x="1703296" y="1766297"/>
          <a:ext cx="1766297" cy="1766297"/>
        </a:xfrm>
        <a:prstGeom prst="ellipse">
          <a:avLst/>
        </a:prstGeom>
      </dgm:spPr>
    </dgm:pt>
    <dgm:pt modelId="{01303AD1-AEB9-409D-9C73-FB5F7D9F85B1}" type="pres">
      <dgm:prSet presAssocID="{ACB3061D-0ABF-47F9-9558-1701AF8195CB}" presName="c3text" presStyleLbl="node1" presStyleIdx="2" presStyleCnt="3">
        <dgm:presLayoutVars>
          <dgm:bulletEnabled val="1"/>
        </dgm:presLayoutVars>
      </dgm:prSet>
      <dgm:spPr/>
    </dgm:pt>
  </dgm:ptLst>
  <dgm:cxnLst>
    <dgm:cxn modelId="{8977E012-DD3C-4796-A6AC-8E36458E64CD}" srcId="{ACB3061D-0ABF-47F9-9558-1701AF8195CB}" destId="{81974D8F-6D73-46D3-8DE6-CCE21CB9E266}" srcOrd="2" destOrd="0" parTransId="{CD4E7376-AEBA-4CFD-A5FA-A2911078DBC8}" sibTransId="{D9F9CD15-DE08-429F-95DB-F6DD09288725}"/>
    <dgm:cxn modelId="{B695F719-8182-4D22-95E7-0B939AA5F88A}" type="presOf" srcId="{2B3F9CA3-0299-4AA4-9522-2990BE0E0AAD}" destId="{261806C4-AD73-4777-B6B0-8824C107841C}" srcOrd="1" destOrd="0" presId="urn:microsoft.com/office/officeart/2005/8/layout/venn2"/>
    <dgm:cxn modelId="{F7F6D720-79B3-4412-95E9-16A92AEA7832}" type="presOf" srcId="{81974D8F-6D73-46D3-8DE6-CCE21CB9E266}" destId="{0D066CBC-AF48-4310-AE71-4B2DF7057FFB}" srcOrd="0" destOrd="0" presId="urn:microsoft.com/office/officeart/2005/8/layout/venn2"/>
    <dgm:cxn modelId="{FA20E95B-4D61-4EDD-9DB3-157821F4A59D}" type="presOf" srcId="{FD6859DD-308E-4DAF-8DA5-D4F8A441D17F}" destId="{E104FEFC-8D0D-4438-AB49-4A55243A3682}" srcOrd="0" destOrd="0" presId="urn:microsoft.com/office/officeart/2005/8/layout/venn2"/>
    <dgm:cxn modelId="{DCF12C6E-7A99-4814-89D0-CA064994A496}" type="presOf" srcId="{FD6859DD-308E-4DAF-8DA5-D4F8A441D17F}" destId="{9E927E99-17E5-4B58-8247-36B2F3A40F40}" srcOrd="1" destOrd="0" presId="urn:microsoft.com/office/officeart/2005/8/layout/venn2"/>
    <dgm:cxn modelId="{9508E98E-7669-4D77-AC33-B2A7A7FE1EE9}" srcId="{ACB3061D-0ABF-47F9-9558-1701AF8195CB}" destId="{2B3F9CA3-0299-4AA4-9522-2990BE0E0AAD}" srcOrd="1" destOrd="0" parTransId="{20DC5899-2282-4FB3-9BDA-CF3E89F6EC8B}" sibTransId="{90681E87-46C1-47AE-B5EC-B1A10DDC69EC}"/>
    <dgm:cxn modelId="{B34C94A1-5092-4D91-B15F-23AD9ECB0AFE}" type="presOf" srcId="{ACB3061D-0ABF-47F9-9558-1701AF8195CB}" destId="{29AAA090-0843-4BC3-8644-DCD150CED65A}" srcOrd="0" destOrd="0" presId="urn:microsoft.com/office/officeart/2005/8/layout/venn2"/>
    <dgm:cxn modelId="{77EDCCB4-7A35-4248-92E4-E8ED3C6237BF}" type="presOf" srcId="{2B3F9CA3-0299-4AA4-9522-2990BE0E0AAD}" destId="{6A7192FF-C5D1-453E-AE02-E79B9CB84D8A}" srcOrd="0" destOrd="0" presId="urn:microsoft.com/office/officeart/2005/8/layout/venn2"/>
    <dgm:cxn modelId="{9E0165C0-DD4B-4EA6-8283-4B240E4263EF}" type="presOf" srcId="{81974D8F-6D73-46D3-8DE6-CCE21CB9E266}" destId="{01303AD1-AEB9-409D-9C73-FB5F7D9F85B1}" srcOrd="1" destOrd="0" presId="urn:microsoft.com/office/officeart/2005/8/layout/venn2"/>
    <dgm:cxn modelId="{E798D7D7-370E-497A-946F-336525051A2A}" srcId="{ACB3061D-0ABF-47F9-9558-1701AF8195CB}" destId="{FD6859DD-308E-4DAF-8DA5-D4F8A441D17F}" srcOrd="0" destOrd="0" parTransId="{CD204F12-F59E-43E7-8637-489179D23557}" sibTransId="{DF6F1AC8-2A70-4CED-AEE7-984B790B3628}"/>
    <dgm:cxn modelId="{52093D0D-6EB4-4863-B012-43AFB0796CE9}" type="presParOf" srcId="{29AAA090-0843-4BC3-8644-DCD150CED65A}" destId="{1635E06B-F8AA-4241-80D3-E60E428F9570}" srcOrd="0" destOrd="0" presId="urn:microsoft.com/office/officeart/2005/8/layout/venn2"/>
    <dgm:cxn modelId="{B46AD038-1A38-4F63-95C0-038191B474D6}" type="presParOf" srcId="{1635E06B-F8AA-4241-80D3-E60E428F9570}" destId="{E104FEFC-8D0D-4438-AB49-4A55243A3682}" srcOrd="0" destOrd="0" presId="urn:microsoft.com/office/officeart/2005/8/layout/venn2"/>
    <dgm:cxn modelId="{4924A97C-D08D-4F3F-B3DC-1F99FFB4D57D}" type="presParOf" srcId="{1635E06B-F8AA-4241-80D3-E60E428F9570}" destId="{9E927E99-17E5-4B58-8247-36B2F3A40F40}" srcOrd="1" destOrd="0" presId="urn:microsoft.com/office/officeart/2005/8/layout/venn2"/>
    <dgm:cxn modelId="{25CE93DB-F67E-4800-A6B5-E0764C43DF0C}" type="presParOf" srcId="{29AAA090-0843-4BC3-8644-DCD150CED65A}" destId="{8ECEDC96-3951-4406-BB99-830DFEAB2356}" srcOrd="1" destOrd="0" presId="urn:microsoft.com/office/officeart/2005/8/layout/venn2"/>
    <dgm:cxn modelId="{D5AC2E73-6AC3-4D76-AC04-C2B39CE5C5CE}" type="presParOf" srcId="{8ECEDC96-3951-4406-BB99-830DFEAB2356}" destId="{6A7192FF-C5D1-453E-AE02-E79B9CB84D8A}" srcOrd="0" destOrd="0" presId="urn:microsoft.com/office/officeart/2005/8/layout/venn2"/>
    <dgm:cxn modelId="{2286B450-0B62-40D5-87D9-1D464297AE0A}" type="presParOf" srcId="{8ECEDC96-3951-4406-BB99-830DFEAB2356}" destId="{261806C4-AD73-4777-B6B0-8824C107841C}" srcOrd="1" destOrd="0" presId="urn:microsoft.com/office/officeart/2005/8/layout/venn2"/>
    <dgm:cxn modelId="{28B0B82F-6149-4F23-8033-671FDA5F0B67}" type="presParOf" srcId="{29AAA090-0843-4BC3-8644-DCD150CED65A}" destId="{39EE0117-AD25-4EFE-9240-2D776EB74BEA}" srcOrd="2" destOrd="0" presId="urn:microsoft.com/office/officeart/2005/8/layout/venn2"/>
    <dgm:cxn modelId="{72F84F91-802A-4A5B-B698-45DB14976F76}" type="presParOf" srcId="{39EE0117-AD25-4EFE-9240-2D776EB74BEA}" destId="{0D066CBC-AF48-4310-AE71-4B2DF7057FFB}" srcOrd="0" destOrd="0" presId="urn:microsoft.com/office/officeart/2005/8/layout/venn2"/>
    <dgm:cxn modelId="{EC4938E8-16FF-4A0B-A0D1-791559A8B638}" type="presParOf" srcId="{39EE0117-AD25-4EFE-9240-2D776EB74BEA}" destId="{01303AD1-AEB9-409D-9C73-FB5F7D9F85B1}" srcOrd="1" destOrd="0" presId="urn:microsoft.com/office/officeart/2005/8/layout/venn2"/>
  </dgm:cxnLst>
  <dgm:bg/>
  <dgm:whole>
    <a:ln w="190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4CA59-6408-41DD-AFF5-773839C2CE2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9BDF16E-3EDB-4206-B211-E2ED9CA5B8DE}">
      <dgm:prSet phldrT="[Text]"/>
      <dgm:spPr>
        <a:solidFill>
          <a:srgbClr val="D35D47"/>
        </a:solidFill>
      </dgm:spPr>
      <dgm:t>
        <a:bodyPr/>
        <a:lstStyle/>
        <a:p>
          <a:r>
            <a:rPr lang="en-US" dirty="0"/>
            <a:t>Pre-sale</a:t>
          </a:r>
        </a:p>
      </dgm:t>
    </dgm:pt>
    <dgm:pt modelId="{56AAAB79-3207-4D43-8B49-2F73FE410E54}" type="parTrans" cxnId="{EC6D523F-31E2-48AA-BF99-FFB44EC77EDD}">
      <dgm:prSet/>
      <dgm:spPr/>
      <dgm:t>
        <a:bodyPr/>
        <a:lstStyle/>
        <a:p>
          <a:endParaRPr lang="en-US"/>
        </a:p>
      </dgm:t>
    </dgm:pt>
    <dgm:pt modelId="{BA169FFF-AB6B-482A-B928-31B517BB46BD}" type="sibTrans" cxnId="{EC6D523F-31E2-48AA-BF99-FFB44EC77EDD}">
      <dgm:prSet/>
      <dgm:spPr/>
      <dgm:t>
        <a:bodyPr/>
        <a:lstStyle/>
        <a:p>
          <a:endParaRPr lang="en-US"/>
        </a:p>
      </dgm:t>
    </dgm:pt>
    <dgm:pt modelId="{87AE6AAC-56AA-4F2B-A6EE-BC9EA05D576F}">
      <dgm:prSet phldrT="[Text]"/>
      <dgm:spPr>
        <a:solidFill>
          <a:srgbClr val="D35D47"/>
        </a:solidFill>
      </dgm:spPr>
      <dgm:t>
        <a:bodyPr/>
        <a:lstStyle/>
        <a:p>
          <a:r>
            <a:rPr lang="en-US" dirty="0"/>
            <a:t>Delivery</a:t>
          </a:r>
        </a:p>
      </dgm:t>
    </dgm:pt>
    <dgm:pt modelId="{8B797BE5-7A4D-4430-B774-C90D710120AC}" type="parTrans" cxnId="{82816097-BD3F-4218-A5AA-CDE91ACFE8F8}">
      <dgm:prSet/>
      <dgm:spPr/>
      <dgm:t>
        <a:bodyPr/>
        <a:lstStyle/>
        <a:p>
          <a:endParaRPr lang="en-US"/>
        </a:p>
      </dgm:t>
    </dgm:pt>
    <dgm:pt modelId="{A3A3B909-EF21-4D19-A70E-EFCBA9D5ADE9}" type="sibTrans" cxnId="{82816097-BD3F-4218-A5AA-CDE91ACFE8F8}">
      <dgm:prSet/>
      <dgm:spPr/>
      <dgm:t>
        <a:bodyPr/>
        <a:lstStyle/>
        <a:p>
          <a:endParaRPr lang="en-US"/>
        </a:p>
      </dgm:t>
    </dgm:pt>
    <dgm:pt modelId="{A78DDDD4-1AB2-4E29-8A57-A5BE22316422}">
      <dgm:prSet phldrT="[Text]"/>
      <dgm:spPr>
        <a:solidFill>
          <a:srgbClr val="D35D47"/>
        </a:solidFill>
      </dgm:spPr>
      <dgm:t>
        <a:bodyPr/>
        <a:lstStyle/>
        <a:p>
          <a:r>
            <a:rPr lang="en-US" dirty="0"/>
            <a:t>Transition</a:t>
          </a:r>
        </a:p>
      </dgm:t>
    </dgm:pt>
    <dgm:pt modelId="{05DC6327-D23A-40C4-97CE-41CAE93948A6}" type="parTrans" cxnId="{360EFDFD-0E5E-4BCA-80BF-2032C450D7D5}">
      <dgm:prSet/>
      <dgm:spPr/>
      <dgm:t>
        <a:bodyPr/>
        <a:lstStyle/>
        <a:p>
          <a:endParaRPr lang="en-US"/>
        </a:p>
      </dgm:t>
    </dgm:pt>
    <dgm:pt modelId="{2DED338B-435D-4822-BEA6-570DD44D0FC9}" type="sibTrans" cxnId="{360EFDFD-0E5E-4BCA-80BF-2032C450D7D5}">
      <dgm:prSet/>
      <dgm:spPr/>
      <dgm:t>
        <a:bodyPr/>
        <a:lstStyle/>
        <a:p>
          <a:endParaRPr lang="en-US"/>
        </a:p>
      </dgm:t>
    </dgm:pt>
    <dgm:pt modelId="{CA4CC120-5964-4C88-B0B9-3F6EA2BB368A}">
      <dgm:prSet phldrT="[Text]"/>
      <dgm:spPr>
        <a:solidFill>
          <a:srgbClr val="D35D47"/>
        </a:solidFill>
      </dgm:spPr>
      <dgm:t>
        <a:bodyPr/>
        <a:lstStyle/>
        <a:p>
          <a:r>
            <a:rPr lang="en-US" dirty="0"/>
            <a:t>Discovery</a:t>
          </a:r>
        </a:p>
      </dgm:t>
    </dgm:pt>
    <dgm:pt modelId="{0AD73070-134C-452D-9297-C625D77FAE09}" type="parTrans" cxnId="{ADFCD8A0-A44B-4A28-8BB4-777F876DB9DA}">
      <dgm:prSet/>
      <dgm:spPr/>
      <dgm:t>
        <a:bodyPr/>
        <a:lstStyle/>
        <a:p>
          <a:endParaRPr lang="en-US"/>
        </a:p>
      </dgm:t>
    </dgm:pt>
    <dgm:pt modelId="{03D2C0FA-AEDE-4BF0-835E-55F197DC23B8}" type="sibTrans" cxnId="{ADFCD8A0-A44B-4A28-8BB4-777F876DB9DA}">
      <dgm:prSet/>
      <dgm:spPr/>
      <dgm:t>
        <a:bodyPr/>
        <a:lstStyle/>
        <a:p>
          <a:endParaRPr lang="en-US"/>
        </a:p>
      </dgm:t>
    </dgm:pt>
    <dgm:pt modelId="{72BA5605-56EC-4D93-8E71-11D8E2ECAEDC}">
      <dgm:prSet phldrT="[Text]"/>
      <dgm:spPr>
        <a:solidFill>
          <a:srgbClr val="D35D47"/>
        </a:solidFill>
      </dgm:spPr>
      <dgm:t>
        <a:bodyPr/>
        <a:lstStyle/>
        <a:p>
          <a:r>
            <a:rPr lang="en-US" dirty="0"/>
            <a:t>…</a:t>
          </a:r>
        </a:p>
      </dgm:t>
    </dgm:pt>
    <dgm:pt modelId="{D4BCBF1C-ACA1-40CE-AA39-31248CB7BF20}" type="parTrans" cxnId="{1915EE2D-5910-413B-A145-0A4E6F3AC997}">
      <dgm:prSet/>
      <dgm:spPr/>
      <dgm:t>
        <a:bodyPr/>
        <a:lstStyle/>
        <a:p>
          <a:endParaRPr lang="en-US"/>
        </a:p>
      </dgm:t>
    </dgm:pt>
    <dgm:pt modelId="{AB461FE2-5085-45FA-ACC1-F13FD342EC82}" type="sibTrans" cxnId="{1915EE2D-5910-413B-A145-0A4E6F3AC997}">
      <dgm:prSet/>
      <dgm:spPr/>
      <dgm:t>
        <a:bodyPr/>
        <a:lstStyle/>
        <a:p>
          <a:endParaRPr lang="en-US"/>
        </a:p>
      </dgm:t>
    </dgm:pt>
    <dgm:pt modelId="{1091E51B-D892-461B-8D69-33714B00EBF2}" type="pres">
      <dgm:prSet presAssocID="{9284CA59-6408-41DD-AFF5-773839C2CE27}" presName="Name0" presStyleCnt="0">
        <dgm:presLayoutVars>
          <dgm:dir/>
          <dgm:animLvl val="lvl"/>
          <dgm:resizeHandles val="exact"/>
        </dgm:presLayoutVars>
      </dgm:prSet>
      <dgm:spPr/>
    </dgm:pt>
    <dgm:pt modelId="{58E3BB1B-1A0A-4E8C-90C7-75CAA5FF0499}" type="pres">
      <dgm:prSet presAssocID="{69BDF16E-3EDB-4206-B211-E2ED9CA5B8DE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07EA568-66DB-4D2A-BF3A-BFEA63DF0703}" type="pres">
      <dgm:prSet presAssocID="{BA169FFF-AB6B-482A-B928-31B517BB46BD}" presName="parTxOnlySpace" presStyleCnt="0"/>
      <dgm:spPr/>
    </dgm:pt>
    <dgm:pt modelId="{5080D889-4344-49DE-8293-0E79182BF5E2}" type="pres">
      <dgm:prSet presAssocID="{CA4CC120-5964-4C88-B0B9-3F6EA2BB368A}" presName="parTxOnly" presStyleLbl="node1" presStyleIdx="1" presStyleCnt="5" custLinFactY="100000" custLinFactNeighborY="190125">
        <dgm:presLayoutVars>
          <dgm:chMax val="0"/>
          <dgm:chPref val="0"/>
          <dgm:bulletEnabled val="1"/>
        </dgm:presLayoutVars>
      </dgm:prSet>
      <dgm:spPr/>
    </dgm:pt>
    <dgm:pt modelId="{ABBF55A6-0CBF-4F6C-9F32-0DE1C1D3C8B1}" type="pres">
      <dgm:prSet presAssocID="{03D2C0FA-AEDE-4BF0-835E-55F197DC23B8}" presName="parTxOnlySpace" presStyleCnt="0"/>
      <dgm:spPr/>
    </dgm:pt>
    <dgm:pt modelId="{03EEA768-E09B-4FE1-B8CF-E4649A171C92}" type="pres">
      <dgm:prSet presAssocID="{87AE6AAC-56AA-4F2B-A6EE-BC9EA05D576F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F4F6C2CA-17FC-48FB-87A0-6ADE6623B839}" type="pres">
      <dgm:prSet presAssocID="{A3A3B909-EF21-4D19-A70E-EFCBA9D5ADE9}" presName="parTxOnlySpace" presStyleCnt="0"/>
      <dgm:spPr/>
    </dgm:pt>
    <dgm:pt modelId="{F237619E-68AC-4C64-9417-2CA1A7FF9447}" type="pres">
      <dgm:prSet presAssocID="{A78DDDD4-1AB2-4E29-8A57-A5BE2231642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73456ED5-8EFD-4895-8707-C87708469326}" type="pres">
      <dgm:prSet presAssocID="{2DED338B-435D-4822-BEA6-570DD44D0FC9}" presName="parTxOnlySpace" presStyleCnt="0"/>
      <dgm:spPr/>
    </dgm:pt>
    <dgm:pt modelId="{6F8DF0B8-CFDA-4B47-9D9E-2B97582A4A34}" type="pres">
      <dgm:prSet presAssocID="{72BA5605-56EC-4D93-8E71-11D8E2ECAEDC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3182C04-45B4-4CEB-BB8F-AABF8A27771B}" type="presOf" srcId="{87AE6AAC-56AA-4F2B-A6EE-BC9EA05D576F}" destId="{03EEA768-E09B-4FE1-B8CF-E4649A171C92}" srcOrd="0" destOrd="0" presId="urn:microsoft.com/office/officeart/2005/8/layout/chevron1"/>
    <dgm:cxn modelId="{23002810-F202-4D09-91FF-A6482DB42E46}" type="presOf" srcId="{69BDF16E-3EDB-4206-B211-E2ED9CA5B8DE}" destId="{58E3BB1B-1A0A-4E8C-90C7-75CAA5FF0499}" srcOrd="0" destOrd="0" presId="urn:microsoft.com/office/officeart/2005/8/layout/chevron1"/>
    <dgm:cxn modelId="{3E8C2526-1087-4908-98F6-1F9DBC27032D}" type="presOf" srcId="{A78DDDD4-1AB2-4E29-8A57-A5BE22316422}" destId="{F237619E-68AC-4C64-9417-2CA1A7FF9447}" srcOrd="0" destOrd="0" presId="urn:microsoft.com/office/officeart/2005/8/layout/chevron1"/>
    <dgm:cxn modelId="{1915EE2D-5910-413B-A145-0A4E6F3AC997}" srcId="{9284CA59-6408-41DD-AFF5-773839C2CE27}" destId="{72BA5605-56EC-4D93-8E71-11D8E2ECAEDC}" srcOrd="4" destOrd="0" parTransId="{D4BCBF1C-ACA1-40CE-AA39-31248CB7BF20}" sibTransId="{AB461FE2-5085-45FA-ACC1-F13FD342EC82}"/>
    <dgm:cxn modelId="{EC6D523F-31E2-48AA-BF99-FFB44EC77EDD}" srcId="{9284CA59-6408-41DD-AFF5-773839C2CE27}" destId="{69BDF16E-3EDB-4206-B211-E2ED9CA5B8DE}" srcOrd="0" destOrd="0" parTransId="{56AAAB79-3207-4D43-8B49-2F73FE410E54}" sibTransId="{BA169FFF-AB6B-482A-B928-31B517BB46BD}"/>
    <dgm:cxn modelId="{97EAFB71-C50F-4191-B5B8-C5DA863A2AA5}" type="presOf" srcId="{CA4CC120-5964-4C88-B0B9-3F6EA2BB368A}" destId="{5080D889-4344-49DE-8293-0E79182BF5E2}" srcOrd="0" destOrd="0" presId="urn:microsoft.com/office/officeart/2005/8/layout/chevron1"/>
    <dgm:cxn modelId="{82816097-BD3F-4218-A5AA-CDE91ACFE8F8}" srcId="{9284CA59-6408-41DD-AFF5-773839C2CE27}" destId="{87AE6AAC-56AA-4F2B-A6EE-BC9EA05D576F}" srcOrd="2" destOrd="0" parTransId="{8B797BE5-7A4D-4430-B774-C90D710120AC}" sibTransId="{A3A3B909-EF21-4D19-A70E-EFCBA9D5ADE9}"/>
    <dgm:cxn modelId="{ADFCD8A0-A44B-4A28-8BB4-777F876DB9DA}" srcId="{9284CA59-6408-41DD-AFF5-773839C2CE27}" destId="{CA4CC120-5964-4C88-B0B9-3F6EA2BB368A}" srcOrd="1" destOrd="0" parTransId="{0AD73070-134C-452D-9297-C625D77FAE09}" sibTransId="{03D2C0FA-AEDE-4BF0-835E-55F197DC23B8}"/>
    <dgm:cxn modelId="{B86C7BAD-382F-4248-87B5-40660B3454A4}" type="presOf" srcId="{9284CA59-6408-41DD-AFF5-773839C2CE27}" destId="{1091E51B-D892-461B-8D69-33714B00EBF2}" srcOrd="0" destOrd="0" presId="urn:microsoft.com/office/officeart/2005/8/layout/chevron1"/>
    <dgm:cxn modelId="{073856D1-A58E-4F33-80F5-5F7A596C6D3E}" type="presOf" srcId="{72BA5605-56EC-4D93-8E71-11D8E2ECAEDC}" destId="{6F8DF0B8-CFDA-4B47-9D9E-2B97582A4A34}" srcOrd="0" destOrd="0" presId="urn:microsoft.com/office/officeart/2005/8/layout/chevron1"/>
    <dgm:cxn modelId="{360EFDFD-0E5E-4BCA-80BF-2032C450D7D5}" srcId="{9284CA59-6408-41DD-AFF5-773839C2CE27}" destId="{A78DDDD4-1AB2-4E29-8A57-A5BE22316422}" srcOrd="3" destOrd="0" parTransId="{05DC6327-D23A-40C4-97CE-41CAE93948A6}" sibTransId="{2DED338B-435D-4822-BEA6-570DD44D0FC9}"/>
    <dgm:cxn modelId="{09ADE41C-CEAB-4D3E-B7DE-A3FF8742A121}" type="presParOf" srcId="{1091E51B-D892-461B-8D69-33714B00EBF2}" destId="{58E3BB1B-1A0A-4E8C-90C7-75CAA5FF0499}" srcOrd="0" destOrd="0" presId="urn:microsoft.com/office/officeart/2005/8/layout/chevron1"/>
    <dgm:cxn modelId="{E61FF74E-4751-4777-A65D-F49949E06F16}" type="presParOf" srcId="{1091E51B-D892-461B-8D69-33714B00EBF2}" destId="{407EA568-66DB-4D2A-BF3A-BFEA63DF0703}" srcOrd="1" destOrd="0" presId="urn:microsoft.com/office/officeart/2005/8/layout/chevron1"/>
    <dgm:cxn modelId="{4407E17C-BA47-46CA-8E9C-27765E00E297}" type="presParOf" srcId="{1091E51B-D892-461B-8D69-33714B00EBF2}" destId="{5080D889-4344-49DE-8293-0E79182BF5E2}" srcOrd="2" destOrd="0" presId="urn:microsoft.com/office/officeart/2005/8/layout/chevron1"/>
    <dgm:cxn modelId="{02F96ABF-93FC-4C60-8641-01D3C3E49119}" type="presParOf" srcId="{1091E51B-D892-461B-8D69-33714B00EBF2}" destId="{ABBF55A6-0CBF-4F6C-9F32-0DE1C1D3C8B1}" srcOrd="3" destOrd="0" presId="urn:microsoft.com/office/officeart/2005/8/layout/chevron1"/>
    <dgm:cxn modelId="{0E668024-23BC-4999-8145-133162215BBF}" type="presParOf" srcId="{1091E51B-D892-461B-8D69-33714B00EBF2}" destId="{03EEA768-E09B-4FE1-B8CF-E4649A171C92}" srcOrd="4" destOrd="0" presId="urn:microsoft.com/office/officeart/2005/8/layout/chevron1"/>
    <dgm:cxn modelId="{C917C932-DC83-40E0-9E71-4CB240DA722E}" type="presParOf" srcId="{1091E51B-D892-461B-8D69-33714B00EBF2}" destId="{F4F6C2CA-17FC-48FB-87A0-6ADE6623B839}" srcOrd="5" destOrd="0" presId="urn:microsoft.com/office/officeart/2005/8/layout/chevron1"/>
    <dgm:cxn modelId="{97D0C7CD-7D22-430C-8284-10344062BC5A}" type="presParOf" srcId="{1091E51B-D892-461B-8D69-33714B00EBF2}" destId="{F237619E-68AC-4C64-9417-2CA1A7FF9447}" srcOrd="6" destOrd="0" presId="urn:microsoft.com/office/officeart/2005/8/layout/chevron1"/>
    <dgm:cxn modelId="{4400567F-BFEC-4C21-A5F6-BB43AE731297}" type="presParOf" srcId="{1091E51B-D892-461B-8D69-33714B00EBF2}" destId="{73456ED5-8EFD-4895-8707-C87708469326}" srcOrd="7" destOrd="0" presId="urn:microsoft.com/office/officeart/2005/8/layout/chevron1"/>
    <dgm:cxn modelId="{733BB04D-7301-476A-BAC8-96B5237D9753}" type="presParOf" srcId="{1091E51B-D892-461B-8D69-33714B00EBF2}" destId="{6F8DF0B8-CFDA-4B47-9D9E-2B97582A4A34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64A621-ED78-4D52-A35D-3084CB5EEB77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C4466F-2B0E-4CA7-BEC1-097E7DD3CBF3}">
      <dgm:prSet phldrT="[Text]"/>
      <dgm:spPr>
        <a:noFill/>
        <a:ln>
          <a:noFill/>
        </a:ln>
      </dgm:spPr>
      <dgm:t>
        <a:bodyPr/>
        <a:lstStyle/>
        <a:p>
          <a:r>
            <a:rPr lang="en-US" dirty="0"/>
            <a:t> </a:t>
          </a:r>
        </a:p>
      </dgm:t>
    </dgm:pt>
    <dgm:pt modelId="{6E5DDEB4-BF36-498C-80BB-994E82D4B0E7}" type="parTrans" cxnId="{4EE9D307-370F-49DB-B8CD-7A299A73D624}">
      <dgm:prSet/>
      <dgm:spPr/>
      <dgm:t>
        <a:bodyPr/>
        <a:lstStyle/>
        <a:p>
          <a:endParaRPr lang="en-US"/>
        </a:p>
      </dgm:t>
    </dgm:pt>
    <dgm:pt modelId="{8AE4E3C5-A752-4547-A01A-28D2E855E4DF}" type="sibTrans" cxnId="{4EE9D307-370F-49DB-B8CD-7A299A73D624}">
      <dgm:prSet/>
      <dgm:spPr/>
      <dgm:t>
        <a:bodyPr/>
        <a:lstStyle/>
        <a:p>
          <a:endParaRPr lang="en-US"/>
        </a:p>
      </dgm:t>
    </dgm:pt>
    <dgm:pt modelId="{F63A247E-20BD-4EA9-BD37-F0A9EBDBB9F2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600" dirty="0">
              <a:solidFill>
                <a:srgbClr val="464547"/>
              </a:solidFill>
            </a:rPr>
            <a:t>Customer</a:t>
          </a:r>
        </a:p>
      </dgm:t>
    </dgm:pt>
    <dgm:pt modelId="{0D54F664-56B3-4705-BE24-D1A861FF4615}" type="parTrans" cxnId="{418545DB-EE31-4D34-A0E2-B18F1BC89730}">
      <dgm:prSet/>
      <dgm:spPr>
        <a:ln>
          <a:solidFill>
            <a:srgbClr val="464547"/>
          </a:solidFill>
        </a:ln>
      </dgm:spPr>
      <dgm:t>
        <a:bodyPr/>
        <a:lstStyle/>
        <a:p>
          <a:endParaRPr lang="en-US"/>
        </a:p>
      </dgm:t>
    </dgm:pt>
    <dgm:pt modelId="{9FF65902-9D34-4708-BEA7-1D7D8CF4BF1A}" type="sibTrans" cxnId="{418545DB-EE31-4D34-A0E2-B18F1BC89730}">
      <dgm:prSet/>
      <dgm:spPr/>
      <dgm:t>
        <a:bodyPr/>
        <a:lstStyle/>
        <a:p>
          <a:endParaRPr lang="en-US"/>
        </a:p>
      </dgm:t>
    </dgm:pt>
    <dgm:pt modelId="{3DCF2045-B486-4245-AF8C-80CCEBC441A3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600" dirty="0">
              <a:solidFill>
                <a:srgbClr val="464547"/>
              </a:solidFill>
            </a:rPr>
            <a:t>Partner</a:t>
          </a:r>
          <a:br>
            <a:rPr lang="en-US" sz="1600" dirty="0">
              <a:solidFill>
                <a:srgbClr val="464547"/>
              </a:solidFill>
            </a:rPr>
          </a:br>
          <a:r>
            <a:rPr lang="en-US" sz="1600" dirty="0">
              <a:solidFill>
                <a:srgbClr val="464547"/>
              </a:solidFill>
            </a:rPr>
            <a:t>Systems</a:t>
          </a:r>
        </a:p>
      </dgm:t>
    </dgm:pt>
    <dgm:pt modelId="{D64662CC-4349-48D9-9395-D49520214EE5}" type="parTrans" cxnId="{5D4A4E74-09AB-4AAC-851A-FAF017223CD6}">
      <dgm:prSet/>
      <dgm:spPr>
        <a:ln>
          <a:solidFill>
            <a:srgbClr val="464547"/>
          </a:solidFill>
        </a:ln>
      </dgm:spPr>
      <dgm:t>
        <a:bodyPr/>
        <a:lstStyle/>
        <a:p>
          <a:endParaRPr lang="en-US"/>
        </a:p>
      </dgm:t>
    </dgm:pt>
    <dgm:pt modelId="{1FF9110B-560B-4C06-9B14-0D4EEEDDF45B}" type="sibTrans" cxnId="{5D4A4E74-09AB-4AAC-851A-FAF017223CD6}">
      <dgm:prSet/>
      <dgm:spPr/>
      <dgm:t>
        <a:bodyPr/>
        <a:lstStyle/>
        <a:p>
          <a:endParaRPr lang="en-US"/>
        </a:p>
      </dgm:t>
    </dgm:pt>
    <dgm:pt modelId="{D755AF8B-7F6C-4DD6-B4E8-FCD99C653B56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600" dirty="0">
              <a:solidFill>
                <a:srgbClr val="464547"/>
              </a:solidFill>
            </a:rPr>
            <a:t>Vendor</a:t>
          </a:r>
        </a:p>
      </dgm:t>
    </dgm:pt>
    <dgm:pt modelId="{C94A6DA9-7703-4DE4-B99F-C674F8D348EE}" type="parTrans" cxnId="{47A2BB36-471B-42BF-8C34-AE4C3D2700D9}">
      <dgm:prSet/>
      <dgm:spPr>
        <a:ln>
          <a:solidFill>
            <a:srgbClr val="464547"/>
          </a:solidFill>
        </a:ln>
      </dgm:spPr>
      <dgm:t>
        <a:bodyPr/>
        <a:lstStyle/>
        <a:p>
          <a:endParaRPr lang="en-US"/>
        </a:p>
      </dgm:t>
    </dgm:pt>
    <dgm:pt modelId="{AFDC3548-F2F3-477C-9C71-AB44C749EC4D}" type="sibTrans" cxnId="{47A2BB36-471B-42BF-8C34-AE4C3D2700D9}">
      <dgm:prSet/>
      <dgm:spPr/>
      <dgm:t>
        <a:bodyPr/>
        <a:lstStyle/>
        <a:p>
          <a:endParaRPr lang="en-US"/>
        </a:p>
      </dgm:t>
    </dgm:pt>
    <dgm:pt modelId="{74A073F6-F3C3-45D0-BD1C-6BAFE3FF26B7}" type="pres">
      <dgm:prSet presAssocID="{5364A621-ED78-4D52-A35D-3084CB5EEB7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A28E98F-57C7-422F-82CC-C48B5A678155}" type="pres">
      <dgm:prSet presAssocID="{B8C4466F-2B0E-4CA7-BEC1-097E7DD3CBF3}" presName="singleCycle" presStyleCnt="0"/>
      <dgm:spPr/>
    </dgm:pt>
    <dgm:pt modelId="{7888FDBD-4D3C-419F-BB13-EF47D552BE31}" type="pres">
      <dgm:prSet presAssocID="{B8C4466F-2B0E-4CA7-BEC1-097E7DD3CBF3}" presName="singleCenter" presStyleLbl="node1" presStyleIdx="0" presStyleCnt="4">
        <dgm:presLayoutVars>
          <dgm:chMax val="7"/>
          <dgm:chPref val="7"/>
        </dgm:presLayoutVars>
      </dgm:prSet>
      <dgm:spPr/>
    </dgm:pt>
    <dgm:pt modelId="{5EFA1B2A-F9FA-481E-A98C-457E65496C71}" type="pres">
      <dgm:prSet presAssocID="{0D54F664-56B3-4705-BE24-D1A861FF4615}" presName="Name56" presStyleLbl="parChTrans1D2" presStyleIdx="0" presStyleCnt="3"/>
      <dgm:spPr/>
    </dgm:pt>
    <dgm:pt modelId="{400BEAB5-2010-4D65-A2C1-F479B30808F2}" type="pres">
      <dgm:prSet presAssocID="{F63A247E-20BD-4EA9-BD37-F0A9EBDBB9F2}" presName="text0" presStyleLbl="node1" presStyleIdx="1" presStyleCnt="4" custScaleX="158579">
        <dgm:presLayoutVars>
          <dgm:bulletEnabled val="1"/>
        </dgm:presLayoutVars>
      </dgm:prSet>
      <dgm:spPr/>
    </dgm:pt>
    <dgm:pt modelId="{E85A3B62-9B3E-434A-8463-91C4580EDE77}" type="pres">
      <dgm:prSet presAssocID="{D64662CC-4349-48D9-9395-D49520214EE5}" presName="Name56" presStyleLbl="parChTrans1D2" presStyleIdx="1" presStyleCnt="3"/>
      <dgm:spPr/>
    </dgm:pt>
    <dgm:pt modelId="{12A3A8A2-ED37-4692-AF4F-12D2F9D8FB6E}" type="pres">
      <dgm:prSet presAssocID="{3DCF2045-B486-4245-AF8C-80CCEBC441A3}" presName="text0" presStyleLbl="node1" presStyleIdx="2" presStyleCnt="4" custScaleX="158579">
        <dgm:presLayoutVars>
          <dgm:bulletEnabled val="1"/>
        </dgm:presLayoutVars>
      </dgm:prSet>
      <dgm:spPr/>
    </dgm:pt>
    <dgm:pt modelId="{FC2DD81D-65D7-4DDD-9C32-D4731A5D3E49}" type="pres">
      <dgm:prSet presAssocID="{C94A6DA9-7703-4DE4-B99F-C674F8D348EE}" presName="Name56" presStyleLbl="parChTrans1D2" presStyleIdx="2" presStyleCnt="3"/>
      <dgm:spPr/>
    </dgm:pt>
    <dgm:pt modelId="{954C31D6-229C-4C27-BC3D-D59A02902865}" type="pres">
      <dgm:prSet presAssocID="{D755AF8B-7F6C-4DD6-B4E8-FCD99C653B56}" presName="text0" presStyleLbl="node1" presStyleIdx="3" presStyleCnt="4" custScaleX="158579">
        <dgm:presLayoutVars>
          <dgm:bulletEnabled val="1"/>
        </dgm:presLayoutVars>
      </dgm:prSet>
      <dgm:spPr/>
    </dgm:pt>
  </dgm:ptLst>
  <dgm:cxnLst>
    <dgm:cxn modelId="{4EE9D307-370F-49DB-B8CD-7A299A73D624}" srcId="{5364A621-ED78-4D52-A35D-3084CB5EEB77}" destId="{B8C4466F-2B0E-4CA7-BEC1-097E7DD3CBF3}" srcOrd="0" destOrd="0" parTransId="{6E5DDEB4-BF36-498C-80BB-994E82D4B0E7}" sibTransId="{8AE4E3C5-A752-4547-A01A-28D2E855E4DF}"/>
    <dgm:cxn modelId="{4D113F34-A850-49B7-9CF7-C43F1C41B83C}" type="presOf" srcId="{5364A621-ED78-4D52-A35D-3084CB5EEB77}" destId="{74A073F6-F3C3-45D0-BD1C-6BAFE3FF26B7}" srcOrd="0" destOrd="0" presId="urn:microsoft.com/office/officeart/2008/layout/RadialCluster"/>
    <dgm:cxn modelId="{47A2BB36-471B-42BF-8C34-AE4C3D2700D9}" srcId="{B8C4466F-2B0E-4CA7-BEC1-097E7DD3CBF3}" destId="{D755AF8B-7F6C-4DD6-B4E8-FCD99C653B56}" srcOrd="2" destOrd="0" parTransId="{C94A6DA9-7703-4DE4-B99F-C674F8D348EE}" sibTransId="{AFDC3548-F2F3-477C-9C71-AB44C749EC4D}"/>
    <dgm:cxn modelId="{6DD36D65-989B-4E64-B0D2-FED388ADBBA2}" type="presOf" srcId="{B8C4466F-2B0E-4CA7-BEC1-097E7DD3CBF3}" destId="{7888FDBD-4D3C-419F-BB13-EF47D552BE31}" srcOrd="0" destOrd="0" presId="urn:microsoft.com/office/officeart/2008/layout/RadialCluster"/>
    <dgm:cxn modelId="{5D4A4E74-09AB-4AAC-851A-FAF017223CD6}" srcId="{B8C4466F-2B0E-4CA7-BEC1-097E7DD3CBF3}" destId="{3DCF2045-B486-4245-AF8C-80CCEBC441A3}" srcOrd="1" destOrd="0" parTransId="{D64662CC-4349-48D9-9395-D49520214EE5}" sibTransId="{1FF9110B-560B-4C06-9B14-0D4EEEDDF45B}"/>
    <dgm:cxn modelId="{DF32B254-BEA9-4B3A-8666-F24A51D0D242}" type="presOf" srcId="{C94A6DA9-7703-4DE4-B99F-C674F8D348EE}" destId="{FC2DD81D-65D7-4DDD-9C32-D4731A5D3E49}" srcOrd="0" destOrd="0" presId="urn:microsoft.com/office/officeart/2008/layout/RadialCluster"/>
    <dgm:cxn modelId="{6D82309A-EC57-4F17-9906-E38B7E6BE664}" type="presOf" srcId="{D755AF8B-7F6C-4DD6-B4E8-FCD99C653B56}" destId="{954C31D6-229C-4C27-BC3D-D59A02902865}" srcOrd="0" destOrd="0" presId="urn:microsoft.com/office/officeart/2008/layout/RadialCluster"/>
    <dgm:cxn modelId="{F31DB69A-8304-4D7E-AE85-6F8DD0662DDC}" type="presOf" srcId="{D64662CC-4349-48D9-9395-D49520214EE5}" destId="{E85A3B62-9B3E-434A-8463-91C4580EDE77}" srcOrd="0" destOrd="0" presId="urn:microsoft.com/office/officeart/2008/layout/RadialCluster"/>
    <dgm:cxn modelId="{A49BF7B3-CA18-4997-BE1D-1A8CF1DF5965}" type="presOf" srcId="{F63A247E-20BD-4EA9-BD37-F0A9EBDBB9F2}" destId="{400BEAB5-2010-4D65-A2C1-F479B30808F2}" srcOrd="0" destOrd="0" presId="urn:microsoft.com/office/officeart/2008/layout/RadialCluster"/>
    <dgm:cxn modelId="{DF4FF0CD-6366-4A31-A3D6-BB7FE50CD046}" type="presOf" srcId="{3DCF2045-B486-4245-AF8C-80CCEBC441A3}" destId="{12A3A8A2-ED37-4692-AF4F-12D2F9D8FB6E}" srcOrd="0" destOrd="0" presId="urn:microsoft.com/office/officeart/2008/layout/RadialCluster"/>
    <dgm:cxn modelId="{418545DB-EE31-4D34-A0E2-B18F1BC89730}" srcId="{B8C4466F-2B0E-4CA7-BEC1-097E7DD3CBF3}" destId="{F63A247E-20BD-4EA9-BD37-F0A9EBDBB9F2}" srcOrd="0" destOrd="0" parTransId="{0D54F664-56B3-4705-BE24-D1A861FF4615}" sibTransId="{9FF65902-9D34-4708-BEA7-1D7D8CF4BF1A}"/>
    <dgm:cxn modelId="{246C6FEE-6AA1-46BF-9B22-BA4450C20651}" type="presOf" srcId="{0D54F664-56B3-4705-BE24-D1A861FF4615}" destId="{5EFA1B2A-F9FA-481E-A98C-457E65496C71}" srcOrd="0" destOrd="0" presId="urn:microsoft.com/office/officeart/2008/layout/RadialCluster"/>
    <dgm:cxn modelId="{97A575F2-8468-4D49-B9BD-F74442545030}" type="presParOf" srcId="{74A073F6-F3C3-45D0-BD1C-6BAFE3FF26B7}" destId="{9A28E98F-57C7-422F-82CC-C48B5A678155}" srcOrd="0" destOrd="0" presId="urn:microsoft.com/office/officeart/2008/layout/RadialCluster"/>
    <dgm:cxn modelId="{C05CC8E2-684A-48DA-A32A-1538931BDF97}" type="presParOf" srcId="{9A28E98F-57C7-422F-82CC-C48B5A678155}" destId="{7888FDBD-4D3C-419F-BB13-EF47D552BE31}" srcOrd="0" destOrd="0" presId="urn:microsoft.com/office/officeart/2008/layout/RadialCluster"/>
    <dgm:cxn modelId="{034CB5AC-01CA-4684-B40C-3719BA76D9AF}" type="presParOf" srcId="{9A28E98F-57C7-422F-82CC-C48B5A678155}" destId="{5EFA1B2A-F9FA-481E-A98C-457E65496C71}" srcOrd="1" destOrd="0" presId="urn:microsoft.com/office/officeart/2008/layout/RadialCluster"/>
    <dgm:cxn modelId="{E63583A9-F1FB-4F87-8E0F-59C8EE3F91CF}" type="presParOf" srcId="{9A28E98F-57C7-422F-82CC-C48B5A678155}" destId="{400BEAB5-2010-4D65-A2C1-F479B30808F2}" srcOrd="2" destOrd="0" presId="urn:microsoft.com/office/officeart/2008/layout/RadialCluster"/>
    <dgm:cxn modelId="{9A882AB5-0916-41B8-AA35-5529AE7AF369}" type="presParOf" srcId="{9A28E98F-57C7-422F-82CC-C48B5A678155}" destId="{E85A3B62-9B3E-434A-8463-91C4580EDE77}" srcOrd="3" destOrd="0" presId="urn:microsoft.com/office/officeart/2008/layout/RadialCluster"/>
    <dgm:cxn modelId="{9563E908-57E2-4E90-82E7-854F28143146}" type="presParOf" srcId="{9A28E98F-57C7-422F-82CC-C48B5A678155}" destId="{12A3A8A2-ED37-4692-AF4F-12D2F9D8FB6E}" srcOrd="4" destOrd="0" presId="urn:microsoft.com/office/officeart/2008/layout/RadialCluster"/>
    <dgm:cxn modelId="{8927C1C8-E2F3-45BA-8BAA-3783016FF8DA}" type="presParOf" srcId="{9A28E98F-57C7-422F-82CC-C48B5A678155}" destId="{FC2DD81D-65D7-4DDD-9C32-D4731A5D3E49}" srcOrd="5" destOrd="0" presId="urn:microsoft.com/office/officeart/2008/layout/RadialCluster"/>
    <dgm:cxn modelId="{2A8753A7-BF2E-474A-A15D-AE76811CB182}" type="presParOf" srcId="{9A28E98F-57C7-422F-82CC-C48B5A678155}" destId="{954C31D6-229C-4C27-BC3D-D59A0290286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A310A6-03DA-4169-8E6F-629F57A6FF51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8698F6-0882-44FF-8EBB-D12685126EE3}">
      <dgm:prSet phldrT="[Text]"/>
      <dgm:spPr>
        <a:noFill/>
        <a:ln>
          <a:noFill/>
        </a:ln>
      </dgm:spPr>
      <dgm:t>
        <a:bodyPr/>
        <a:lstStyle/>
        <a:p>
          <a:pPr>
            <a:spcAft>
              <a:spcPts val="0"/>
            </a:spcAft>
          </a:pPr>
          <a:r>
            <a:rPr lang="en-US" b="1" dirty="0">
              <a:solidFill>
                <a:schemeClr val="bg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COMPLEXITY</a:t>
          </a:r>
        </a:p>
      </dgm:t>
    </dgm:pt>
    <dgm:pt modelId="{6503AC1A-7AF0-479C-96AA-005DDC8CF5F5}" type="parTrans" cxnId="{24D6E910-AE0B-443F-BF25-9D4011333E16}">
      <dgm:prSet/>
      <dgm:spPr/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FE65567F-4F86-46B7-87BE-6181E9FCC481}" type="sibTrans" cxnId="{24D6E910-AE0B-443F-BF25-9D4011333E16}">
      <dgm:prSet/>
      <dgm:spPr/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369AD039-0AE8-4A09-AE83-98F1A872F086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PEOPLE</a:t>
          </a:r>
        </a:p>
      </dgm:t>
    </dgm:pt>
    <dgm:pt modelId="{0154764D-209D-4FF8-AD49-59BFD37C0D40}" type="parTrans" cxnId="{77DE521E-7B36-410A-B36D-771B2104C002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3720A96C-73FC-4C30-BFB3-EC26DE874923}" type="sibTrans" cxnId="{77DE521E-7B36-410A-B36D-771B2104C002}">
      <dgm:prSet/>
      <dgm:spPr/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894DDC1C-5C12-4317-B461-32CDD49ABE46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TOOLS</a:t>
          </a:r>
        </a:p>
      </dgm:t>
    </dgm:pt>
    <dgm:pt modelId="{976A474A-5DD2-41EE-899E-6C5E0C94F682}" type="parTrans" cxnId="{E544F980-2A9D-4F1D-9468-1F95CABB400C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C9776F9F-8269-4BD4-B780-C3AC6CD1A205}" type="sibTrans" cxnId="{E544F980-2A9D-4F1D-9468-1F95CABB400C}">
      <dgm:prSet/>
      <dgm:spPr/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7E343357-BE6E-4337-82A4-8164F1EC2DCF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SCOPE</a:t>
          </a:r>
        </a:p>
      </dgm:t>
    </dgm:pt>
    <dgm:pt modelId="{47E8A857-35C9-4785-882E-46BB64F3386B}" type="parTrans" cxnId="{6C10DA71-84AD-4D91-B45C-890AA794B5A7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BB8415FE-1E70-4BC6-AB77-19F9EFAEC540}" type="sibTrans" cxnId="{6C10DA71-84AD-4D91-B45C-890AA794B5A7}">
      <dgm:prSet/>
      <dgm:spPr/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A6B3C0F8-C22A-4D6E-A699-37EB30D3BBB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PROCESS</a:t>
          </a:r>
        </a:p>
      </dgm:t>
    </dgm:pt>
    <dgm:pt modelId="{D3EB3A1D-2E77-48F0-95E0-37162D74E938}" type="parTrans" cxnId="{06182D08-CAC2-43FA-B090-AF96A3F174E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B8FE052F-8599-4536-BC04-10622CE80146}" type="sibTrans" cxnId="{06182D08-CAC2-43FA-B090-AF96A3F174E3}">
      <dgm:prSet/>
      <dgm:spPr/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CBC2DF09-B519-4216-8A31-5D2E428B5303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TIME</a:t>
          </a:r>
        </a:p>
      </dgm:t>
    </dgm:pt>
    <dgm:pt modelId="{78194E40-44E4-4216-8FB0-C9F70B50AF6B}" type="parTrans" cxnId="{FD954018-3DD5-4F99-9835-9F52903FAC6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8027AD10-21A5-4AF9-90E7-3C5C5F37DB90}" type="sibTrans" cxnId="{FD954018-3DD5-4F99-9835-9F52903FAC63}">
      <dgm:prSet/>
      <dgm:spPr/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E867C59B-11E9-447A-8141-49E8148BB94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RESOURCES</a:t>
          </a:r>
        </a:p>
      </dgm:t>
    </dgm:pt>
    <dgm:pt modelId="{0A0F06EE-3AB3-4878-915C-6B0B6F94D2E9}" type="parTrans" cxnId="{0B45394D-CEE7-4DFD-ADDD-A319B9B2CB8D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FF96A5CA-18D7-4DE8-AE30-81DE97AC16A8}" type="sibTrans" cxnId="{0B45394D-CEE7-4DFD-ADDD-A319B9B2CB8D}">
      <dgm:prSet/>
      <dgm:spPr/>
      <dgm:t>
        <a:bodyPr/>
        <a:lstStyle/>
        <a:p>
          <a:endParaRPr lang="en-US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CAC48941-3B32-467D-BF65-EAD42AF51495}" type="pres">
      <dgm:prSet presAssocID="{20A310A6-03DA-4169-8E6F-629F57A6FF5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8797D48-CA46-4159-9B0F-2431441F495A}" type="pres">
      <dgm:prSet presAssocID="{1E8698F6-0882-44FF-8EBB-D12685126EE3}" presName="singleCycle" presStyleCnt="0"/>
      <dgm:spPr/>
    </dgm:pt>
    <dgm:pt modelId="{CC70092C-E56F-4A5B-87F8-794DF233BDF6}" type="pres">
      <dgm:prSet presAssocID="{1E8698F6-0882-44FF-8EBB-D12685126EE3}" presName="singleCenter" presStyleLbl="node1" presStyleIdx="0" presStyleCnt="7">
        <dgm:presLayoutVars>
          <dgm:chMax val="7"/>
          <dgm:chPref val="7"/>
        </dgm:presLayoutVars>
      </dgm:prSet>
      <dgm:spPr/>
    </dgm:pt>
    <dgm:pt modelId="{4257A770-FC31-48BA-B11A-03FFDF0AE9F8}" type="pres">
      <dgm:prSet presAssocID="{0154764D-209D-4FF8-AD49-59BFD37C0D40}" presName="Name56" presStyleLbl="parChTrans1D2" presStyleIdx="0" presStyleCnt="6"/>
      <dgm:spPr/>
    </dgm:pt>
    <dgm:pt modelId="{36A03402-650D-4F3C-8877-BADD014D6DDE}" type="pres">
      <dgm:prSet presAssocID="{369AD039-0AE8-4A09-AE83-98F1A872F086}" presName="text0" presStyleLbl="node1" presStyleIdx="1" presStyleCnt="7" custScaleX="120389">
        <dgm:presLayoutVars>
          <dgm:bulletEnabled val="1"/>
        </dgm:presLayoutVars>
      </dgm:prSet>
      <dgm:spPr/>
    </dgm:pt>
    <dgm:pt modelId="{21ED25AE-2CE6-496B-B7CB-9DA7EC9BB207}" type="pres">
      <dgm:prSet presAssocID="{D3EB3A1D-2E77-48F0-95E0-37162D74E938}" presName="Name56" presStyleLbl="parChTrans1D2" presStyleIdx="1" presStyleCnt="6"/>
      <dgm:spPr/>
    </dgm:pt>
    <dgm:pt modelId="{FAD98463-F794-4550-BF1C-79617844A868}" type="pres">
      <dgm:prSet presAssocID="{A6B3C0F8-C22A-4D6E-A699-37EB30D3BBB5}" presName="text0" presStyleLbl="node1" presStyleIdx="2" presStyleCnt="7" custScaleX="120389" custScaleY="50586">
        <dgm:presLayoutVars>
          <dgm:bulletEnabled val="1"/>
        </dgm:presLayoutVars>
      </dgm:prSet>
      <dgm:spPr/>
    </dgm:pt>
    <dgm:pt modelId="{C4C953B2-CD2B-4E66-A3CD-1D92981B8E96}" type="pres">
      <dgm:prSet presAssocID="{78194E40-44E4-4216-8FB0-C9F70B50AF6B}" presName="Name56" presStyleLbl="parChTrans1D2" presStyleIdx="2" presStyleCnt="6"/>
      <dgm:spPr/>
    </dgm:pt>
    <dgm:pt modelId="{732494EE-384A-41EF-A54E-AFE602619F07}" type="pres">
      <dgm:prSet presAssocID="{CBC2DF09-B519-4216-8A31-5D2E428B5303}" presName="text0" presStyleLbl="node1" presStyleIdx="3" presStyleCnt="7" custScaleX="135481">
        <dgm:presLayoutVars>
          <dgm:bulletEnabled val="1"/>
        </dgm:presLayoutVars>
      </dgm:prSet>
      <dgm:spPr/>
    </dgm:pt>
    <dgm:pt modelId="{225E0653-1A6F-4E81-88A7-CF5CD74DCC66}" type="pres">
      <dgm:prSet presAssocID="{0A0F06EE-3AB3-4878-915C-6B0B6F94D2E9}" presName="Name56" presStyleLbl="parChTrans1D2" presStyleIdx="3" presStyleCnt="6"/>
      <dgm:spPr/>
    </dgm:pt>
    <dgm:pt modelId="{D3F3F48C-2CEF-4D8D-98C8-CEC9B0CEBDA2}" type="pres">
      <dgm:prSet presAssocID="{E867C59B-11E9-447A-8141-49E8148BB945}" presName="text0" presStyleLbl="node1" presStyleIdx="4" presStyleCnt="7" custScaleX="156155">
        <dgm:presLayoutVars>
          <dgm:bulletEnabled val="1"/>
        </dgm:presLayoutVars>
      </dgm:prSet>
      <dgm:spPr/>
    </dgm:pt>
    <dgm:pt modelId="{EBF12620-74EE-484B-A04C-93B62E4A2BAA}" type="pres">
      <dgm:prSet presAssocID="{976A474A-5DD2-41EE-899E-6C5E0C94F682}" presName="Name56" presStyleLbl="parChTrans1D2" presStyleIdx="4" presStyleCnt="6"/>
      <dgm:spPr/>
    </dgm:pt>
    <dgm:pt modelId="{EF4C8C1D-EAB0-469F-94DB-760146AA8C49}" type="pres">
      <dgm:prSet presAssocID="{894DDC1C-5C12-4317-B461-32CDD49ABE46}" presName="text0" presStyleLbl="node1" presStyleIdx="5" presStyleCnt="7" custScaleX="120389">
        <dgm:presLayoutVars>
          <dgm:bulletEnabled val="1"/>
        </dgm:presLayoutVars>
      </dgm:prSet>
      <dgm:spPr/>
    </dgm:pt>
    <dgm:pt modelId="{78389E2C-B7AB-4B8B-AD93-48AC4D30D7DE}" type="pres">
      <dgm:prSet presAssocID="{47E8A857-35C9-4785-882E-46BB64F3386B}" presName="Name56" presStyleLbl="parChTrans1D2" presStyleIdx="5" presStyleCnt="6"/>
      <dgm:spPr/>
    </dgm:pt>
    <dgm:pt modelId="{94F89D57-88B4-4FE1-9366-F3121D3A8720}" type="pres">
      <dgm:prSet presAssocID="{7E343357-BE6E-4337-82A4-8164F1EC2DCF}" presName="text0" presStyleLbl="node1" presStyleIdx="6" presStyleCnt="7" custScaleX="107186">
        <dgm:presLayoutVars>
          <dgm:bulletEnabled val="1"/>
        </dgm:presLayoutVars>
      </dgm:prSet>
      <dgm:spPr/>
    </dgm:pt>
  </dgm:ptLst>
  <dgm:cxnLst>
    <dgm:cxn modelId="{94CBE200-B637-49A9-99EB-4ED953C9174A}" type="presOf" srcId="{A6B3C0F8-C22A-4D6E-A699-37EB30D3BBB5}" destId="{FAD98463-F794-4550-BF1C-79617844A868}" srcOrd="0" destOrd="0" presId="urn:microsoft.com/office/officeart/2008/layout/RadialCluster"/>
    <dgm:cxn modelId="{06182D08-CAC2-43FA-B090-AF96A3F174E3}" srcId="{1E8698F6-0882-44FF-8EBB-D12685126EE3}" destId="{A6B3C0F8-C22A-4D6E-A699-37EB30D3BBB5}" srcOrd="1" destOrd="0" parTransId="{D3EB3A1D-2E77-48F0-95E0-37162D74E938}" sibTransId="{B8FE052F-8599-4536-BC04-10622CE80146}"/>
    <dgm:cxn modelId="{24D6E910-AE0B-443F-BF25-9D4011333E16}" srcId="{20A310A6-03DA-4169-8E6F-629F57A6FF51}" destId="{1E8698F6-0882-44FF-8EBB-D12685126EE3}" srcOrd="0" destOrd="0" parTransId="{6503AC1A-7AF0-479C-96AA-005DDC8CF5F5}" sibTransId="{FE65567F-4F86-46B7-87BE-6181E9FCC481}"/>
    <dgm:cxn modelId="{FD954018-3DD5-4F99-9835-9F52903FAC63}" srcId="{1E8698F6-0882-44FF-8EBB-D12685126EE3}" destId="{CBC2DF09-B519-4216-8A31-5D2E428B5303}" srcOrd="2" destOrd="0" parTransId="{78194E40-44E4-4216-8FB0-C9F70B50AF6B}" sibTransId="{8027AD10-21A5-4AF9-90E7-3C5C5F37DB90}"/>
    <dgm:cxn modelId="{77DE521E-7B36-410A-B36D-771B2104C002}" srcId="{1E8698F6-0882-44FF-8EBB-D12685126EE3}" destId="{369AD039-0AE8-4A09-AE83-98F1A872F086}" srcOrd="0" destOrd="0" parTransId="{0154764D-209D-4FF8-AD49-59BFD37C0D40}" sibTransId="{3720A96C-73FC-4C30-BFB3-EC26DE874923}"/>
    <dgm:cxn modelId="{5A1AFD43-479C-4722-B47C-39FC795C4BD0}" type="presOf" srcId="{7E343357-BE6E-4337-82A4-8164F1EC2DCF}" destId="{94F89D57-88B4-4FE1-9366-F3121D3A8720}" srcOrd="0" destOrd="0" presId="urn:microsoft.com/office/officeart/2008/layout/RadialCluster"/>
    <dgm:cxn modelId="{B8BD9F4C-C916-46A4-99F6-F3016D6B44D1}" type="presOf" srcId="{369AD039-0AE8-4A09-AE83-98F1A872F086}" destId="{36A03402-650D-4F3C-8877-BADD014D6DDE}" srcOrd="0" destOrd="0" presId="urn:microsoft.com/office/officeart/2008/layout/RadialCluster"/>
    <dgm:cxn modelId="{0B45394D-CEE7-4DFD-ADDD-A319B9B2CB8D}" srcId="{1E8698F6-0882-44FF-8EBB-D12685126EE3}" destId="{E867C59B-11E9-447A-8141-49E8148BB945}" srcOrd="3" destOrd="0" parTransId="{0A0F06EE-3AB3-4878-915C-6B0B6F94D2E9}" sibTransId="{FF96A5CA-18D7-4DE8-AE30-81DE97AC16A8}"/>
    <dgm:cxn modelId="{B6993B51-FF60-4514-9089-D09577ED2604}" type="presOf" srcId="{976A474A-5DD2-41EE-899E-6C5E0C94F682}" destId="{EBF12620-74EE-484B-A04C-93B62E4A2BAA}" srcOrd="0" destOrd="0" presId="urn:microsoft.com/office/officeart/2008/layout/RadialCluster"/>
    <dgm:cxn modelId="{6C10DA71-84AD-4D91-B45C-890AA794B5A7}" srcId="{1E8698F6-0882-44FF-8EBB-D12685126EE3}" destId="{7E343357-BE6E-4337-82A4-8164F1EC2DCF}" srcOrd="5" destOrd="0" parTransId="{47E8A857-35C9-4785-882E-46BB64F3386B}" sibTransId="{BB8415FE-1E70-4BC6-AB77-19F9EFAEC540}"/>
    <dgm:cxn modelId="{699C2772-33AD-40D1-B65D-180E23FD6278}" type="presOf" srcId="{894DDC1C-5C12-4317-B461-32CDD49ABE46}" destId="{EF4C8C1D-EAB0-469F-94DB-760146AA8C49}" srcOrd="0" destOrd="0" presId="urn:microsoft.com/office/officeart/2008/layout/RadialCluster"/>
    <dgm:cxn modelId="{339FB97A-F228-44FB-AFAF-980EFF322B2D}" type="presOf" srcId="{CBC2DF09-B519-4216-8A31-5D2E428B5303}" destId="{732494EE-384A-41EF-A54E-AFE602619F07}" srcOrd="0" destOrd="0" presId="urn:microsoft.com/office/officeart/2008/layout/RadialCluster"/>
    <dgm:cxn modelId="{E544F980-2A9D-4F1D-9468-1F95CABB400C}" srcId="{1E8698F6-0882-44FF-8EBB-D12685126EE3}" destId="{894DDC1C-5C12-4317-B461-32CDD49ABE46}" srcOrd="4" destOrd="0" parTransId="{976A474A-5DD2-41EE-899E-6C5E0C94F682}" sibTransId="{C9776F9F-8269-4BD4-B780-C3AC6CD1A205}"/>
    <dgm:cxn modelId="{F89F5D83-8D5E-4624-B819-1FAB01E68E01}" type="presOf" srcId="{0A0F06EE-3AB3-4878-915C-6B0B6F94D2E9}" destId="{225E0653-1A6F-4E81-88A7-CF5CD74DCC66}" srcOrd="0" destOrd="0" presId="urn:microsoft.com/office/officeart/2008/layout/RadialCluster"/>
    <dgm:cxn modelId="{5A83308B-306C-4036-AB2A-98804C7A3350}" type="presOf" srcId="{0154764D-209D-4FF8-AD49-59BFD37C0D40}" destId="{4257A770-FC31-48BA-B11A-03FFDF0AE9F8}" srcOrd="0" destOrd="0" presId="urn:microsoft.com/office/officeart/2008/layout/RadialCluster"/>
    <dgm:cxn modelId="{F5786F8F-CC07-4C0A-A09A-DF06859081C9}" type="presOf" srcId="{E867C59B-11E9-447A-8141-49E8148BB945}" destId="{D3F3F48C-2CEF-4D8D-98C8-CEC9B0CEBDA2}" srcOrd="0" destOrd="0" presId="urn:microsoft.com/office/officeart/2008/layout/RadialCluster"/>
    <dgm:cxn modelId="{1C630091-187F-412E-8A4F-84FDAE72EC3F}" type="presOf" srcId="{D3EB3A1D-2E77-48F0-95E0-37162D74E938}" destId="{21ED25AE-2CE6-496B-B7CB-9DA7EC9BB207}" srcOrd="0" destOrd="0" presId="urn:microsoft.com/office/officeart/2008/layout/RadialCluster"/>
    <dgm:cxn modelId="{464AFDB5-30B9-475F-B42F-5EE8343DA1D1}" type="presOf" srcId="{78194E40-44E4-4216-8FB0-C9F70B50AF6B}" destId="{C4C953B2-CD2B-4E66-A3CD-1D92981B8E96}" srcOrd="0" destOrd="0" presId="urn:microsoft.com/office/officeart/2008/layout/RadialCluster"/>
    <dgm:cxn modelId="{1422DADC-E3AC-41D6-A815-3502E7444FBF}" type="presOf" srcId="{47E8A857-35C9-4785-882E-46BB64F3386B}" destId="{78389E2C-B7AB-4B8B-AD93-48AC4D30D7DE}" srcOrd="0" destOrd="0" presId="urn:microsoft.com/office/officeart/2008/layout/RadialCluster"/>
    <dgm:cxn modelId="{FB9F46E8-6755-4758-966E-8F600F15936B}" type="presOf" srcId="{1E8698F6-0882-44FF-8EBB-D12685126EE3}" destId="{CC70092C-E56F-4A5B-87F8-794DF233BDF6}" srcOrd="0" destOrd="0" presId="urn:microsoft.com/office/officeart/2008/layout/RadialCluster"/>
    <dgm:cxn modelId="{EE83F4E9-1954-47E1-8747-7691BCC7BDD9}" type="presOf" srcId="{20A310A6-03DA-4169-8E6F-629F57A6FF51}" destId="{CAC48941-3B32-467D-BF65-EAD42AF51495}" srcOrd="0" destOrd="0" presId="urn:microsoft.com/office/officeart/2008/layout/RadialCluster"/>
    <dgm:cxn modelId="{6AC2D9D4-D736-4BC5-9768-D6D30E261FD1}" type="presParOf" srcId="{CAC48941-3B32-467D-BF65-EAD42AF51495}" destId="{48797D48-CA46-4159-9B0F-2431441F495A}" srcOrd="0" destOrd="0" presId="urn:microsoft.com/office/officeart/2008/layout/RadialCluster"/>
    <dgm:cxn modelId="{117C9A3D-02C2-46D7-977B-874A53A23CDE}" type="presParOf" srcId="{48797D48-CA46-4159-9B0F-2431441F495A}" destId="{CC70092C-E56F-4A5B-87F8-794DF233BDF6}" srcOrd="0" destOrd="0" presId="urn:microsoft.com/office/officeart/2008/layout/RadialCluster"/>
    <dgm:cxn modelId="{9AE695CC-0A25-4514-AC6C-460C0140812B}" type="presParOf" srcId="{48797D48-CA46-4159-9B0F-2431441F495A}" destId="{4257A770-FC31-48BA-B11A-03FFDF0AE9F8}" srcOrd="1" destOrd="0" presId="urn:microsoft.com/office/officeart/2008/layout/RadialCluster"/>
    <dgm:cxn modelId="{2AAB0532-58AE-4826-BA83-EA7E4E0C087C}" type="presParOf" srcId="{48797D48-CA46-4159-9B0F-2431441F495A}" destId="{36A03402-650D-4F3C-8877-BADD014D6DDE}" srcOrd="2" destOrd="0" presId="urn:microsoft.com/office/officeart/2008/layout/RadialCluster"/>
    <dgm:cxn modelId="{254E70D2-DDD8-40C0-8992-A6635E1EC549}" type="presParOf" srcId="{48797D48-CA46-4159-9B0F-2431441F495A}" destId="{21ED25AE-2CE6-496B-B7CB-9DA7EC9BB207}" srcOrd="3" destOrd="0" presId="urn:microsoft.com/office/officeart/2008/layout/RadialCluster"/>
    <dgm:cxn modelId="{E0176272-372B-4480-9103-BE7C908D32A1}" type="presParOf" srcId="{48797D48-CA46-4159-9B0F-2431441F495A}" destId="{FAD98463-F794-4550-BF1C-79617844A868}" srcOrd="4" destOrd="0" presId="urn:microsoft.com/office/officeart/2008/layout/RadialCluster"/>
    <dgm:cxn modelId="{F3B0C9F0-1B1E-4953-8735-B0CE88B635B6}" type="presParOf" srcId="{48797D48-CA46-4159-9B0F-2431441F495A}" destId="{C4C953B2-CD2B-4E66-A3CD-1D92981B8E96}" srcOrd="5" destOrd="0" presId="urn:microsoft.com/office/officeart/2008/layout/RadialCluster"/>
    <dgm:cxn modelId="{DC36F6CF-F025-408F-A753-B17FD5A10F13}" type="presParOf" srcId="{48797D48-CA46-4159-9B0F-2431441F495A}" destId="{732494EE-384A-41EF-A54E-AFE602619F07}" srcOrd="6" destOrd="0" presId="urn:microsoft.com/office/officeart/2008/layout/RadialCluster"/>
    <dgm:cxn modelId="{C6491E10-A08F-462F-8323-D17D653FE2F3}" type="presParOf" srcId="{48797D48-CA46-4159-9B0F-2431441F495A}" destId="{225E0653-1A6F-4E81-88A7-CF5CD74DCC66}" srcOrd="7" destOrd="0" presId="urn:microsoft.com/office/officeart/2008/layout/RadialCluster"/>
    <dgm:cxn modelId="{938AF077-F94E-4340-9DDD-DF142E420D9A}" type="presParOf" srcId="{48797D48-CA46-4159-9B0F-2431441F495A}" destId="{D3F3F48C-2CEF-4D8D-98C8-CEC9B0CEBDA2}" srcOrd="8" destOrd="0" presId="urn:microsoft.com/office/officeart/2008/layout/RadialCluster"/>
    <dgm:cxn modelId="{9FD97A1F-CFCC-475D-9ED7-8152133E646D}" type="presParOf" srcId="{48797D48-CA46-4159-9B0F-2431441F495A}" destId="{EBF12620-74EE-484B-A04C-93B62E4A2BAA}" srcOrd="9" destOrd="0" presId="urn:microsoft.com/office/officeart/2008/layout/RadialCluster"/>
    <dgm:cxn modelId="{7694EAB6-8767-4497-AE6B-A2B275D0CA45}" type="presParOf" srcId="{48797D48-CA46-4159-9B0F-2431441F495A}" destId="{EF4C8C1D-EAB0-469F-94DB-760146AA8C49}" srcOrd="10" destOrd="0" presId="urn:microsoft.com/office/officeart/2008/layout/RadialCluster"/>
    <dgm:cxn modelId="{0300D060-146C-46DF-9F6F-0D5EBB152CA9}" type="presParOf" srcId="{48797D48-CA46-4159-9B0F-2431441F495A}" destId="{78389E2C-B7AB-4B8B-AD93-48AC4D30D7DE}" srcOrd="11" destOrd="0" presId="urn:microsoft.com/office/officeart/2008/layout/RadialCluster"/>
    <dgm:cxn modelId="{ED016993-E5D8-4D35-AE7A-AF2159FCA9B6}" type="presParOf" srcId="{48797D48-CA46-4159-9B0F-2431441F495A}" destId="{94F89D57-88B4-4FE1-9366-F3121D3A8720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4139EE-C335-4910-B1FE-B5D447A5FB86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FE1C00-A618-4AD3-8C88-F72E49853942}">
      <dgm:prSet phldrT="[Text]" custT="1"/>
      <dgm:spPr>
        <a:solidFill>
          <a:srgbClr val="39C2D7"/>
        </a:solidFill>
      </dgm:spPr>
      <dgm:t>
        <a:bodyPr/>
        <a:lstStyle/>
        <a:p>
          <a:r>
            <a:rPr lang="en-US" sz="1800" dirty="0"/>
            <a:t>Assess Situation</a:t>
          </a:r>
        </a:p>
      </dgm:t>
    </dgm:pt>
    <dgm:pt modelId="{32DE8757-6728-4E77-9FBD-1D21F3388DE6}" type="parTrans" cxnId="{FF22211B-A920-4A72-BA8B-79933A6E10C8}">
      <dgm:prSet/>
      <dgm:spPr/>
      <dgm:t>
        <a:bodyPr/>
        <a:lstStyle/>
        <a:p>
          <a:endParaRPr lang="en-US"/>
        </a:p>
      </dgm:t>
    </dgm:pt>
    <dgm:pt modelId="{02A89506-7EED-4517-BE1C-90D5A37D6486}" type="sibTrans" cxnId="{FF22211B-A920-4A72-BA8B-79933A6E10C8}">
      <dgm:prSet/>
      <dgm:spPr/>
      <dgm:t>
        <a:bodyPr/>
        <a:lstStyle/>
        <a:p>
          <a:endParaRPr lang="en-US"/>
        </a:p>
      </dgm:t>
    </dgm:pt>
    <dgm:pt modelId="{BF212D8E-D541-4345-8F06-09C08A66F7EA}">
      <dgm:prSet phldrT="[Text]" custT="1"/>
      <dgm:spPr>
        <a:solidFill>
          <a:srgbClr val="008ACF"/>
        </a:solidFill>
      </dgm:spPr>
      <dgm:t>
        <a:bodyPr/>
        <a:lstStyle/>
        <a:p>
          <a:r>
            <a:rPr lang="en-US" sz="1600" dirty="0"/>
            <a:t>Evaluate Alternatives</a:t>
          </a:r>
        </a:p>
      </dgm:t>
    </dgm:pt>
    <dgm:pt modelId="{DD45BB1F-2036-41C4-9172-F48219BF6D68}" type="parTrans" cxnId="{1D261740-563B-4D64-97BD-FAA3DEBBD016}">
      <dgm:prSet/>
      <dgm:spPr/>
      <dgm:t>
        <a:bodyPr/>
        <a:lstStyle/>
        <a:p>
          <a:endParaRPr lang="en-US"/>
        </a:p>
      </dgm:t>
    </dgm:pt>
    <dgm:pt modelId="{2A51B6F5-E741-4CDF-9A3F-785838641439}" type="sibTrans" cxnId="{1D261740-563B-4D64-97BD-FAA3DEBBD016}">
      <dgm:prSet/>
      <dgm:spPr/>
      <dgm:t>
        <a:bodyPr/>
        <a:lstStyle/>
        <a:p>
          <a:endParaRPr lang="en-US"/>
        </a:p>
      </dgm:t>
    </dgm:pt>
    <dgm:pt modelId="{E5630E05-1DF4-46AD-BD31-78CCCBBC9DBE}">
      <dgm:prSet phldrT="[Text]" custT="1"/>
      <dgm:spPr>
        <a:solidFill>
          <a:srgbClr val="008ACF"/>
        </a:solidFill>
      </dgm:spPr>
      <dgm:t>
        <a:bodyPr/>
        <a:lstStyle/>
        <a:p>
          <a:r>
            <a:rPr lang="en-US" sz="1500" dirty="0"/>
            <a:t>Plan for</a:t>
          </a:r>
          <a:br>
            <a:rPr lang="en-US" sz="1500" dirty="0"/>
          </a:br>
          <a:r>
            <a:rPr lang="en-US" sz="1500" dirty="0"/>
            <a:t>implementation</a:t>
          </a:r>
        </a:p>
      </dgm:t>
    </dgm:pt>
    <dgm:pt modelId="{03CC5772-BE77-4A89-8C31-B13064B953A3}" type="parTrans" cxnId="{BA6E1975-52A1-4506-AB23-EF464FBEA1E1}">
      <dgm:prSet/>
      <dgm:spPr/>
      <dgm:t>
        <a:bodyPr/>
        <a:lstStyle/>
        <a:p>
          <a:endParaRPr lang="en-US"/>
        </a:p>
      </dgm:t>
    </dgm:pt>
    <dgm:pt modelId="{301494C2-3AB8-41E0-BC22-CD31EA82BE2A}" type="sibTrans" cxnId="{BA6E1975-52A1-4506-AB23-EF464FBEA1E1}">
      <dgm:prSet/>
      <dgm:spPr/>
      <dgm:t>
        <a:bodyPr/>
        <a:lstStyle/>
        <a:p>
          <a:endParaRPr lang="en-US"/>
        </a:p>
      </dgm:t>
    </dgm:pt>
    <dgm:pt modelId="{B149064B-90DA-4C9B-ABF5-AF09D99017C5}">
      <dgm:prSet phldrT="[Text]" custT="1"/>
      <dgm:spPr>
        <a:solidFill>
          <a:srgbClr val="008ACF"/>
        </a:solidFill>
      </dgm:spPr>
      <dgm:t>
        <a:bodyPr/>
        <a:lstStyle/>
        <a:p>
          <a:r>
            <a:rPr lang="en-US" sz="1500" dirty="0"/>
            <a:t>Develop Alternatives</a:t>
          </a:r>
        </a:p>
      </dgm:t>
    </dgm:pt>
    <dgm:pt modelId="{E4ED630B-831E-477B-8DC0-0C06930EB1E1}" type="parTrans" cxnId="{5E38CF6A-AA01-4BDD-BED5-FF649F17C966}">
      <dgm:prSet/>
      <dgm:spPr/>
      <dgm:t>
        <a:bodyPr/>
        <a:lstStyle/>
        <a:p>
          <a:endParaRPr lang="en-US"/>
        </a:p>
      </dgm:t>
    </dgm:pt>
    <dgm:pt modelId="{4EFB42F8-9AC9-429C-866F-6350D8FE94B8}" type="sibTrans" cxnId="{5E38CF6A-AA01-4BDD-BED5-FF649F17C966}">
      <dgm:prSet/>
      <dgm:spPr/>
      <dgm:t>
        <a:bodyPr/>
        <a:lstStyle/>
        <a:p>
          <a:endParaRPr lang="en-US"/>
        </a:p>
      </dgm:t>
    </dgm:pt>
    <dgm:pt modelId="{AA5503A5-CF73-49F3-A05D-ECED8B66D764}" type="pres">
      <dgm:prSet presAssocID="{464139EE-C335-4910-B1FE-B5D447A5FB86}" presName="compositeShape" presStyleCnt="0">
        <dgm:presLayoutVars>
          <dgm:chMax val="7"/>
          <dgm:dir/>
          <dgm:resizeHandles val="exact"/>
        </dgm:presLayoutVars>
      </dgm:prSet>
      <dgm:spPr/>
    </dgm:pt>
    <dgm:pt modelId="{DC96F940-47E3-46E5-BB56-AC0BCFA84ED5}" type="pres">
      <dgm:prSet presAssocID="{464139EE-C335-4910-B1FE-B5D447A5FB86}" presName="wedge1" presStyleLbl="node1" presStyleIdx="0" presStyleCnt="4"/>
      <dgm:spPr/>
    </dgm:pt>
    <dgm:pt modelId="{E856A472-E27C-40CB-81C8-63FDEE9D8187}" type="pres">
      <dgm:prSet presAssocID="{464139EE-C335-4910-B1FE-B5D447A5FB8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4ACFA79-9FF8-4E49-B7D1-C9764BA3A7D6}" type="pres">
      <dgm:prSet presAssocID="{464139EE-C335-4910-B1FE-B5D447A5FB86}" presName="wedge2" presStyleLbl="node1" presStyleIdx="1" presStyleCnt="4"/>
      <dgm:spPr/>
    </dgm:pt>
    <dgm:pt modelId="{E76CF90B-9AF0-49B3-B0D1-377C2B6F6F79}" type="pres">
      <dgm:prSet presAssocID="{464139EE-C335-4910-B1FE-B5D447A5FB8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9CBC0C0-48A8-4518-AEEA-4636CC49E360}" type="pres">
      <dgm:prSet presAssocID="{464139EE-C335-4910-B1FE-B5D447A5FB86}" presName="wedge3" presStyleLbl="node1" presStyleIdx="2" presStyleCnt="4"/>
      <dgm:spPr/>
    </dgm:pt>
    <dgm:pt modelId="{CA4152E4-7409-4B85-88E4-D3DE9B24C97A}" type="pres">
      <dgm:prSet presAssocID="{464139EE-C335-4910-B1FE-B5D447A5FB8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C887A71-6CD2-4B51-8364-8C87511CF7DC}" type="pres">
      <dgm:prSet presAssocID="{464139EE-C335-4910-B1FE-B5D447A5FB86}" presName="wedge4" presStyleLbl="node1" presStyleIdx="3" presStyleCnt="4"/>
      <dgm:spPr/>
    </dgm:pt>
    <dgm:pt modelId="{6C36BF91-A0C1-43CF-AEB5-548854392C27}" type="pres">
      <dgm:prSet presAssocID="{464139EE-C335-4910-B1FE-B5D447A5FB8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1F8A018-4B5D-4242-AD28-91E0BFD90728}" type="presOf" srcId="{E5630E05-1DF4-46AD-BD31-78CCCBBC9DBE}" destId="{6C36BF91-A0C1-43CF-AEB5-548854392C27}" srcOrd="1" destOrd="0" presId="urn:microsoft.com/office/officeart/2005/8/layout/chart3"/>
    <dgm:cxn modelId="{FF22211B-A920-4A72-BA8B-79933A6E10C8}" srcId="{464139EE-C335-4910-B1FE-B5D447A5FB86}" destId="{50FE1C00-A618-4AD3-8C88-F72E49853942}" srcOrd="0" destOrd="0" parTransId="{32DE8757-6728-4E77-9FBD-1D21F3388DE6}" sibTransId="{02A89506-7EED-4517-BE1C-90D5A37D6486}"/>
    <dgm:cxn modelId="{0538191E-0852-45D6-9FF2-6F9D8AB61455}" type="presOf" srcId="{B149064B-90DA-4C9B-ABF5-AF09D99017C5}" destId="{E76CF90B-9AF0-49B3-B0D1-377C2B6F6F79}" srcOrd="1" destOrd="0" presId="urn:microsoft.com/office/officeart/2005/8/layout/chart3"/>
    <dgm:cxn modelId="{0AECE029-CB8D-4D32-AAAE-FEBE486C9B6C}" type="presOf" srcId="{50FE1C00-A618-4AD3-8C88-F72E49853942}" destId="{DC96F940-47E3-46E5-BB56-AC0BCFA84ED5}" srcOrd="0" destOrd="0" presId="urn:microsoft.com/office/officeart/2005/8/layout/chart3"/>
    <dgm:cxn modelId="{1D261740-563B-4D64-97BD-FAA3DEBBD016}" srcId="{464139EE-C335-4910-B1FE-B5D447A5FB86}" destId="{BF212D8E-D541-4345-8F06-09C08A66F7EA}" srcOrd="2" destOrd="0" parTransId="{DD45BB1F-2036-41C4-9172-F48219BF6D68}" sibTransId="{2A51B6F5-E741-4CDF-9A3F-785838641439}"/>
    <dgm:cxn modelId="{5E38CF6A-AA01-4BDD-BED5-FF649F17C966}" srcId="{464139EE-C335-4910-B1FE-B5D447A5FB86}" destId="{B149064B-90DA-4C9B-ABF5-AF09D99017C5}" srcOrd="1" destOrd="0" parTransId="{E4ED630B-831E-477B-8DC0-0C06930EB1E1}" sibTransId="{4EFB42F8-9AC9-429C-866F-6350D8FE94B8}"/>
    <dgm:cxn modelId="{BA6E1975-52A1-4506-AB23-EF464FBEA1E1}" srcId="{464139EE-C335-4910-B1FE-B5D447A5FB86}" destId="{E5630E05-1DF4-46AD-BD31-78CCCBBC9DBE}" srcOrd="3" destOrd="0" parTransId="{03CC5772-BE77-4A89-8C31-B13064B953A3}" sibTransId="{301494C2-3AB8-41E0-BC22-CD31EA82BE2A}"/>
    <dgm:cxn modelId="{3ABB11B5-5D10-4F35-A281-4DE0A5C3D834}" type="presOf" srcId="{50FE1C00-A618-4AD3-8C88-F72E49853942}" destId="{E856A472-E27C-40CB-81C8-63FDEE9D8187}" srcOrd="1" destOrd="0" presId="urn:microsoft.com/office/officeart/2005/8/layout/chart3"/>
    <dgm:cxn modelId="{B6D606CD-0008-49FD-BE62-06F277FA0E21}" type="presOf" srcId="{B149064B-90DA-4C9B-ABF5-AF09D99017C5}" destId="{F4ACFA79-9FF8-4E49-B7D1-C9764BA3A7D6}" srcOrd="0" destOrd="0" presId="urn:microsoft.com/office/officeart/2005/8/layout/chart3"/>
    <dgm:cxn modelId="{8F937ADF-24F4-47B3-A6A8-5F081B7687F2}" type="presOf" srcId="{BF212D8E-D541-4345-8F06-09C08A66F7EA}" destId="{49CBC0C0-48A8-4518-AEEA-4636CC49E360}" srcOrd="0" destOrd="0" presId="urn:microsoft.com/office/officeart/2005/8/layout/chart3"/>
    <dgm:cxn modelId="{D341FBE1-557D-465C-B101-F40162CA68F6}" type="presOf" srcId="{BF212D8E-D541-4345-8F06-09C08A66F7EA}" destId="{CA4152E4-7409-4B85-88E4-D3DE9B24C97A}" srcOrd="1" destOrd="0" presId="urn:microsoft.com/office/officeart/2005/8/layout/chart3"/>
    <dgm:cxn modelId="{970274E9-760E-4049-AAE9-5A2BA2AD0CEB}" type="presOf" srcId="{464139EE-C335-4910-B1FE-B5D447A5FB86}" destId="{AA5503A5-CF73-49F3-A05D-ECED8B66D764}" srcOrd="0" destOrd="0" presId="urn:microsoft.com/office/officeart/2005/8/layout/chart3"/>
    <dgm:cxn modelId="{BCF6C1F9-EE29-459A-AC99-70AF57BBC5CF}" type="presOf" srcId="{E5630E05-1DF4-46AD-BD31-78CCCBBC9DBE}" destId="{9C887A71-6CD2-4B51-8364-8C87511CF7DC}" srcOrd="0" destOrd="0" presId="urn:microsoft.com/office/officeart/2005/8/layout/chart3"/>
    <dgm:cxn modelId="{A7039C30-DE69-4355-B57E-4BDB69CDF417}" type="presParOf" srcId="{AA5503A5-CF73-49F3-A05D-ECED8B66D764}" destId="{DC96F940-47E3-46E5-BB56-AC0BCFA84ED5}" srcOrd="0" destOrd="0" presId="urn:microsoft.com/office/officeart/2005/8/layout/chart3"/>
    <dgm:cxn modelId="{855AC49D-831C-4405-A58B-6E7BDB93B4A4}" type="presParOf" srcId="{AA5503A5-CF73-49F3-A05D-ECED8B66D764}" destId="{E856A472-E27C-40CB-81C8-63FDEE9D8187}" srcOrd="1" destOrd="0" presId="urn:microsoft.com/office/officeart/2005/8/layout/chart3"/>
    <dgm:cxn modelId="{CB951C88-CDCE-4F23-AC0F-0F3057630D8F}" type="presParOf" srcId="{AA5503A5-CF73-49F3-A05D-ECED8B66D764}" destId="{F4ACFA79-9FF8-4E49-B7D1-C9764BA3A7D6}" srcOrd="2" destOrd="0" presId="urn:microsoft.com/office/officeart/2005/8/layout/chart3"/>
    <dgm:cxn modelId="{B20951C6-D2BC-44BD-8620-BE336BCE8E16}" type="presParOf" srcId="{AA5503A5-CF73-49F3-A05D-ECED8B66D764}" destId="{E76CF90B-9AF0-49B3-B0D1-377C2B6F6F79}" srcOrd="3" destOrd="0" presId="urn:microsoft.com/office/officeart/2005/8/layout/chart3"/>
    <dgm:cxn modelId="{A4436C7D-65A6-4540-BA0A-C6F839C39C80}" type="presParOf" srcId="{AA5503A5-CF73-49F3-A05D-ECED8B66D764}" destId="{49CBC0C0-48A8-4518-AEEA-4636CC49E360}" srcOrd="4" destOrd="0" presId="urn:microsoft.com/office/officeart/2005/8/layout/chart3"/>
    <dgm:cxn modelId="{AC631A2D-6E18-4BBE-85A2-D731A73ACC7D}" type="presParOf" srcId="{AA5503A5-CF73-49F3-A05D-ECED8B66D764}" destId="{CA4152E4-7409-4B85-88E4-D3DE9B24C97A}" srcOrd="5" destOrd="0" presId="urn:microsoft.com/office/officeart/2005/8/layout/chart3"/>
    <dgm:cxn modelId="{3DE9EFBA-DB35-4CD2-8626-48985C634C69}" type="presParOf" srcId="{AA5503A5-CF73-49F3-A05D-ECED8B66D764}" destId="{9C887A71-6CD2-4B51-8364-8C87511CF7DC}" srcOrd="6" destOrd="0" presId="urn:microsoft.com/office/officeart/2005/8/layout/chart3"/>
    <dgm:cxn modelId="{FB2722B9-E0A7-4F27-AB82-DFDED3F8F290}" type="presParOf" srcId="{AA5503A5-CF73-49F3-A05D-ECED8B66D764}" destId="{6C36BF91-A0C1-43CF-AEB5-548854392C27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0A310A6-03DA-4169-8E6F-629F57A6FF51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8698F6-0882-44FF-8EBB-D12685126EE3}">
      <dgm:prSet phldrT="[Text]" custT="1"/>
      <dgm:spPr>
        <a:noFill/>
        <a:ln>
          <a:noFill/>
        </a:ln>
      </dgm:spPr>
      <dgm:t>
        <a:bodyPr/>
        <a:lstStyle/>
        <a:p>
          <a:pPr>
            <a:spcAft>
              <a:spcPts val="0"/>
            </a:spcAft>
          </a:pPr>
          <a:r>
            <a:rPr lang="en-US" sz="900" b="1" dirty="0">
              <a:solidFill>
                <a:schemeClr val="bg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COMPLEXITY</a:t>
          </a:r>
        </a:p>
      </dgm:t>
    </dgm:pt>
    <dgm:pt modelId="{6503AC1A-7AF0-479C-96AA-005DDC8CF5F5}" type="parTrans" cxnId="{24D6E910-AE0B-443F-BF25-9D4011333E16}">
      <dgm:prSet/>
      <dgm:spPr/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FE65567F-4F86-46B7-87BE-6181E9FCC481}" type="sibTrans" cxnId="{24D6E910-AE0B-443F-BF25-9D4011333E16}">
      <dgm:prSet/>
      <dgm:spPr/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369AD039-0AE8-4A09-AE83-98F1A872F086}">
      <dgm:prSet phldrT="[Text]" custT="1"/>
      <dgm:spPr>
        <a:noFill/>
        <a:ln>
          <a:noFill/>
        </a:ln>
      </dgm:spPr>
      <dgm:t>
        <a:bodyPr/>
        <a:lstStyle/>
        <a:p>
          <a:r>
            <a:rPr lang="en-US" sz="9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PEOPLE</a:t>
          </a:r>
        </a:p>
      </dgm:t>
    </dgm:pt>
    <dgm:pt modelId="{0154764D-209D-4FF8-AD49-59BFD37C0D40}" type="parTrans" cxnId="{77DE521E-7B36-410A-B36D-771B2104C002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3720A96C-73FC-4C30-BFB3-EC26DE874923}" type="sibTrans" cxnId="{77DE521E-7B36-410A-B36D-771B2104C002}">
      <dgm:prSet/>
      <dgm:spPr/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894DDC1C-5C12-4317-B461-32CDD49ABE46}">
      <dgm:prSet phldrT="[Text]" custT="1"/>
      <dgm:spPr>
        <a:noFill/>
        <a:ln>
          <a:noFill/>
        </a:ln>
      </dgm:spPr>
      <dgm:t>
        <a:bodyPr/>
        <a:lstStyle/>
        <a:p>
          <a:r>
            <a:rPr lang="en-US" sz="9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TOOLS</a:t>
          </a:r>
        </a:p>
      </dgm:t>
    </dgm:pt>
    <dgm:pt modelId="{976A474A-5DD2-41EE-899E-6C5E0C94F682}" type="parTrans" cxnId="{E544F980-2A9D-4F1D-9468-1F95CABB400C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C9776F9F-8269-4BD4-B780-C3AC6CD1A205}" type="sibTrans" cxnId="{E544F980-2A9D-4F1D-9468-1F95CABB400C}">
      <dgm:prSet/>
      <dgm:spPr/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7E343357-BE6E-4337-82A4-8164F1EC2DCF}">
      <dgm:prSet phldrT="[Text]" custT="1"/>
      <dgm:spPr>
        <a:noFill/>
        <a:ln>
          <a:noFill/>
        </a:ln>
      </dgm:spPr>
      <dgm:t>
        <a:bodyPr/>
        <a:lstStyle/>
        <a:p>
          <a:r>
            <a:rPr lang="en-US" sz="9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SCOPE</a:t>
          </a:r>
        </a:p>
      </dgm:t>
    </dgm:pt>
    <dgm:pt modelId="{47E8A857-35C9-4785-882E-46BB64F3386B}" type="parTrans" cxnId="{6C10DA71-84AD-4D91-B45C-890AA794B5A7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BB8415FE-1E70-4BC6-AB77-19F9EFAEC540}" type="sibTrans" cxnId="{6C10DA71-84AD-4D91-B45C-890AA794B5A7}">
      <dgm:prSet/>
      <dgm:spPr/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A6B3C0F8-C22A-4D6E-A699-37EB30D3BBB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9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PROCESS</a:t>
          </a:r>
        </a:p>
      </dgm:t>
    </dgm:pt>
    <dgm:pt modelId="{D3EB3A1D-2E77-48F0-95E0-37162D74E938}" type="parTrans" cxnId="{06182D08-CAC2-43FA-B090-AF96A3F174E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B8FE052F-8599-4536-BC04-10622CE80146}" type="sibTrans" cxnId="{06182D08-CAC2-43FA-B090-AF96A3F174E3}">
      <dgm:prSet/>
      <dgm:spPr/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CBC2DF09-B519-4216-8A31-5D2E428B5303}">
      <dgm:prSet phldrT="[Text]" custT="1"/>
      <dgm:spPr>
        <a:noFill/>
        <a:ln>
          <a:noFill/>
        </a:ln>
      </dgm:spPr>
      <dgm:t>
        <a:bodyPr/>
        <a:lstStyle/>
        <a:p>
          <a:r>
            <a:rPr lang="en-US" sz="9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TIME</a:t>
          </a:r>
        </a:p>
      </dgm:t>
    </dgm:pt>
    <dgm:pt modelId="{78194E40-44E4-4216-8FB0-C9F70B50AF6B}" type="parTrans" cxnId="{FD954018-3DD5-4F99-9835-9F52903FAC6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8027AD10-21A5-4AF9-90E7-3C5C5F37DB90}" type="sibTrans" cxnId="{FD954018-3DD5-4F99-9835-9F52903FAC63}">
      <dgm:prSet/>
      <dgm:spPr/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E867C59B-11E9-447A-8141-49E8148BB945}">
      <dgm:prSet phldrT="[Text]" custT="1"/>
      <dgm:spPr>
        <a:noFill/>
        <a:ln>
          <a:noFill/>
        </a:ln>
      </dgm:spPr>
      <dgm:t>
        <a:bodyPr/>
        <a:lstStyle/>
        <a:p>
          <a:r>
            <a:rPr lang="en-US" sz="900" b="1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RESOURCES</a:t>
          </a:r>
        </a:p>
      </dgm:t>
    </dgm:pt>
    <dgm:pt modelId="{0A0F06EE-3AB3-4878-915C-6B0B6F94D2E9}" type="parTrans" cxnId="{0B45394D-CEE7-4DFD-ADDD-A319B9B2CB8D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FF96A5CA-18D7-4DE8-AE30-81DE97AC16A8}" type="sibTrans" cxnId="{0B45394D-CEE7-4DFD-ADDD-A319B9B2CB8D}">
      <dgm:prSet/>
      <dgm:spPr/>
      <dgm:t>
        <a:bodyPr/>
        <a:lstStyle/>
        <a:p>
          <a:endParaRPr lang="en-US" sz="900" b="1">
            <a:latin typeface="Calibri" panose="020F0502020204030204" pitchFamily="34" charset="0"/>
            <a:ea typeface="Source Sans Pro" panose="020B0503030403020204" pitchFamily="34" charset="0"/>
            <a:cs typeface="Calibri" panose="020F0502020204030204" pitchFamily="34" charset="0"/>
          </a:endParaRPr>
        </a:p>
      </dgm:t>
    </dgm:pt>
    <dgm:pt modelId="{CAC48941-3B32-467D-BF65-EAD42AF51495}" type="pres">
      <dgm:prSet presAssocID="{20A310A6-03DA-4169-8E6F-629F57A6FF5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8797D48-CA46-4159-9B0F-2431441F495A}" type="pres">
      <dgm:prSet presAssocID="{1E8698F6-0882-44FF-8EBB-D12685126EE3}" presName="singleCycle" presStyleCnt="0"/>
      <dgm:spPr/>
    </dgm:pt>
    <dgm:pt modelId="{CC70092C-E56F-4A5B-87F8-794DF233BDF6}" type="pres">
      <dgm:prSet presAssocID="{1E8698F6-0882-44FF-8EBB-D12685126EE3}" presName="singleCenter" presStyleLbl="node1" presStyleIdx="0" presStyleCnt="7">
        <dgm:presLayoutVars>
          <dgm:chMax val="7"/>
          <dgm:chPref val="7"/>
        </dgm:presLayoutVars>
      </dgm:prSet>
      <dgm:spPr/>
    </dgm:pt>
    <dgm:pt modelId="{4257A770-FC31-48BA-B11A-03FFDF0AE9F8}" type="pres">
      <dgm:prSet presAssocID="{0154764D-209D-4FF8-AD49-59BFD37C0D40}" presName="Name56" presStyleLbl="parChTrans1D2" presStyleIdx="0" presStyleCnt="6"/>
      <dgm:spPr/>
    </dgm:pt>
    <dgm:pt modelId="{36A03402-650D-4F3C-8877-BADD014D6DDE}" type="pres">
      <dgm:prSet presAssocID="{369AD039-0AE8-4A09-AE83-98F1A872F086}" presName="text0" presStyleLbl="node1" presStyleIdx="1" presStyleCnt="7" custScaleX="120389">
        <dgm:presLayoutVars>
          <dgm:bulletEnabled val="1"/>
        </dgm:presLayoutVars>
      </dgm:prSet>
      <dgm:spPr/>
    </dgm:pt>
    <dgm:pt modelId="{21ED25AE-2CE6-496B-B7CB-9DA7EC9BB207}" type="pres">
      <dgm:prSet presAssocID="{D3EB3A1D-2E77-48F0-95E0-37162D74E938}" presName="Name56" presStyleLbl="parChTrans1D2" presStyleIdx="1" presStyleCnt="6"/>
      <dgm:spPr/>
    </dgm:pt>
    <dgm:pt modelId="{FAD98463-F794-4550-BF1C-79617844A868}" type="pres">
      <dgm:prSet presAssocID="{A6B3C0F8-C22A-4D6E-A699-37EB30D3BBB5}" presName="text0" presStyleLbl="node1" presStyleIdx="2" presStyleCnt="7" custScaleX="120389" custScaleY="50586">
        <dgm:presLayoutVars>
          <dgm:bulletEnabled val="1"/>
        </dgm:presLayoutVars>
      </dgm:prSet>
      <dgm:spPr/>
    </dgm:pt>
    <dgm:pt modelId="{C4C953B2-CD2B-4E66-A3CD-1D92981B8E96}" type="pres">
      <dgm:prSet presAssocID="{78194E40-44E4-4216-8FB0-C9F70B50AF6B}" presName="Name56" presStyleLbl="parChTrans1D2" presStyleIdx="2" presStyleCnt="6"/>
      <dgm:spPr/>
    </dgm:pt>
    <dgm:pt modelId="{732494EE-384A-41EF-A54E-AFE602619F07}" type="pres">
      <dgm:prSet presAssocID="{CBC2DF09-B519-4216-8A31-5D2E428B5303}" presName="text0" presStyleLbl="node1" presStyleIdx="3" presStyleCnt="7" custScaleX="135481">
        <dgm:presLayoutVars>
          <dgm:bulletEnabled val="1"/>
        </dgm:presLayoutVars>
      </dgm:prSet>
      <dgm:spPr/>
    </dgm:pt>
    <dgm:pt modelId="{225E0653-1A6F-4E81-88A7-CF5CD74DCC66}" type="pres">
      <dgm:prSet presAssocID="{0A0F06EE-3AB3-4878-915C-6B0B6F94D2E9}" presName="Name56" presStyleLbl="parChTrans1D2" presStyleIdx="3" presStyleCnt="6"/>
      <dgm:spPr/>
    </dgm:pt>
    <dgm:pt modelId="{D3F3F48C-2CEF-4D8D-98C8-CEC9B0CEBDA2}" type="pres">
      <dgm:prSet presAssocID="{E867C59B-11E9-447A-8141-49E8148BB945}" presName="text0" presStyleLbl="node1" presStyleIdx="4" presStyleCnt="7" custScaleX="156155">
        <dgm:presLayoutVars>
          <dgm:bulletEnabled val="1"/>
        </dgm:presLayoutVars>
      </dgm:prSet>
      <dgm:spPr/>
    </dgm:pt>
    <dgm:pt modelId="{EBF12620-74EE-484B-A04C-93B62E4A2BAA}" type="pres">
      <dgm:prSet presAssocID="{976A474A-5DD2-41EE-899E-6C5E0C94F682}" presName="Name56" presStyleLbl="parChTrans1D2" presStyleIdx="4" presStyleCnt="6"/>
      <dgm:spPr/>
    </dgm:pt>
    <dgm:pt modelId="{EF4C8C1D-EAB0-469F-94DB-760146AA8C49}" type="pres">
      <dgm:prSet presAssocID="{894DDC1C-5C12-4317-B461-32CDD49ABE46}" presName="text0" presStyleLbl="node1" presStyleIdx="5" presStyleCnt="7" custScaleX="120389">
        <dgm:presLayoutVars>
          <dgm:bulletEnabled val="1"/>
        </dgm:presLayoutVars>
      </dgm:prSet>
      <dgm:spPr/>
    </dgm:pt>
    <dgm:pt modelId="{78389E2C-B7AB-4B8B-AD93-48AC4D30D7DE}" type="pres">
      <dgm:prSet presAssocID="{47E8A857-35C9-4785-882E-46BB64F3386B}" presName="Name56" presStyleLbl="parChTrans1D2" presStyleIdx="5" presStyleCnt="6"/>
      <dgm:spPr/>
    </dgm:pt>
    <dgm:pt modelId="{94F89D57-88B4-4FE1-9366-F3121D3A8720}" type="pres">
      <dgm:prSet presAssocID="{7E343357-BE6E-4337-82A4-8164F1EC2DCF}" presName="text0" presStyleLbl="node1" presStyleIdx="6" presStyleCnt="7" custScaleX="107186">
        <dgm:presLayoutVars>
          <dgm:bulletEnabled val="1"/>
        </dgm:presLayoutVars>
      </dgm:prSet>
      <dgm:spPr/>
    </dgm:pt>
  </dgm:ptLst>
  <dgm:cxnLst>
    <dgm:cxn modelId="{94CBE200-B637-49A9-99EB-4ED953C9174A}" type="presOf" srcId="{A6B3C0F8-C22A-4D6E-A699-37EB30D3BBB5}" destId="{FAD98463-F794-4550-BF1C-79617844A868}" srcOrd="0" destOrd="0" presId="urn:microsoft.com/office/officeart/2008/layout/RadialCluster"/>
    <dgm:cxn modelId="{06182D08-CAC2-43FA-B090-AF96A3F174E3}" srcId="{1E8698F6-0882-44FF-8EBB-D12685126EE3}" destId="{A6B3C0F8-C22A-4D6E-A699-37EB30D3BBB5}" srcOrd="1" destOrd="0" parTransId="{D3EB3A1D-2E77-48F0-95E0-37162D74E938}" sibTransId="{B8FE052F-8599-4536-BC04-10622CE80146}"/>
    <dgm:cxn modelId="{24D6E910-AE0B-443F-BF25-9D4011333E16}" srcId="{20A310A6-03DA-4169-8E6F-629F57A6FF51}" destId="{1E8698F6-0882-44FF-8EBB-D12685126EE3}" srcOrd="0" destOrd="0" parTransId="{6503AC1A-7AF0-479C-96AA-005DDC8CF5F5}" sibTransId="{FE65567F-4F86-46B7-87BE-6181E9FCC481}"/>
    <dgm:cxn modelId="{FD954018-3DD5-4F99-9835-9F52903FAC63}" srcId="{1E8698F6-0882-44FF-8EBB-D12685126EE3}" destId="{CBC2DF09-B519-4216-8A31-5D2E428B5303}" srcOrd="2" destOrd="0" parTransId="{78194E40-44E4-4216-8FB0-C9F70B50AF6B}" sibTransId="{8027AD10-21A5-4AF9-90E7-3C5C5F37DB90}"/>
    <dgm:cxn modelId="{77DE521E-7B36-410A-B36D-771B2104C002}" srcId="{1E8698F6-0882-44FF-8EBB-D12685126EE3}" destId="{369AD039-0AE8-4A09-AE83-98F1A872F086}" srcOrd="0" destOrd="0" parTransId="{0154764D-209D-4FF8-AD49-59BFD37C0D40}" sibTransId="{3720A96C-73FC-4C30-BFB3-EC26DE874923}"/>
    <dgm:cxn modelId="{5A1AFD43-479C-4722-B47C-39FC795C4BD0}" type="presOf" srcId="{7E343357-BE6E-4337-82A4-8164F1EC2DCF}" destId="{94F89D57-88B4-4FE1-9366-F3121D3A8720}" srcOrd="0" destOrd="0" presId="urn:microsoft.com/office/officeart/2008/layout/RadialCluster"/>
    <dgm:cxn modelId="{B8BD9F4C-C916-46A4-99F6-F3016D6B44D1}" type="presOf" srcId="{369AD039-0AE8-4A09-AE83-98F1A872F086}" destId="{36A03402-650D-4F3C-8877-BADD014D6DDE}" srcOrd="0" destOrd="0" presId="urn:microsoft.com/office/officeart/2008/layout/RadialCluster"/>
    <dgm:cxn modelId="{0B45394D-CEE7-4DFD-ADDD-A319B9B2CB8D}" srcId="{1E8698F6-0882-44FF-8EBB-D12685126EE3}" destId="{E867C59B-11E9-447A-8141-49E8148BB945}" srcOrd="3" destOrd="0" parTransId="{0A0F06EE-3AB3-4878-915C-6B0B6F94D2E9}" sibTransId="{FF96A5CA-18D7-4DE8-AE30-81DE97AC16A8}"/>
    <dgm:cxn modelId="{B6993B51-FF60-4514-9089-D09577ED2604}" type="presOf" srcId="{976A474A-5DD2-41EE-899E-6C5E0C94F682}" destId="{EBF12620-74EE-484B-A04C-93B62E4A2BAA}" srcOrd="0" destOrd="0" presId="urn:microsoft.com/office/officeart/2008/layout/RadialCluster"/>
    <dgm:cxn modelId="{6C10DA71-84AD-4D91-B45C-890AA794B5A7}" srcId="{1E8698F6-0882-44FF-8EBB-D12685126EE3}" destId="{7E343357-BE6E-4337-82A4-8164F1EC2DCF}" srcOrd="5" destOrd="0" parTransId="{47E8A857-35C9-4785-882E-46BB64F3386B}" sibTransId="{BB8415FE-1E70-4BC6-AB77-19F9EFAEC540}"/>
    <dgm:cxn modelId="{699C2772-33AD-40D1-B65D-180E23FD6278}" type="presOf" srcId="{894DDC1C-5C12-4317-B461-32CDD49ABE46}" destId="{EF4C8C1D-EAB0-469F-94DB-760146AA8C49}" srcOrd="0" destOrd="0" presId="urn:microsoft.com/office/officeart/2008/layout/RadialCluster"/>
    <dgm:cxn modelId="{339FB97A-F228-44FB-AFAF-980EFF322B2D}" type="presOf" srcId="{CBC2DF09-B519-4216-8A31-5D2E428B5303}" destId="{732494EE-384A-41EF-A54E-AFE602619F07}" srcOrd="0" destOrd="0" presId="urn:microsoft.com/office/officeart/2008/layout/RadialCluster"/>
    <dgm:cxn modelId="{E544F980-2A9D-4F1D-9468-1F95CABB400C}" srcId="{1E8698F6-0882-44FF-8EBB-D12685126EE3}" destId="{894DDC1C-5C12-4317-B461-32CDD49ABE46}" srcOrd="4" destOrd="0" parTransId="{976A474A-5DD2-41EE-899E-6C5E0C94F682}" sibTransId="{C9776F9F-8269-4BD4-B780-C3AC6CD1A205}"/>
    <dgm:cxn modelId="{F89F5D83-8D5E-4624-B819-1FAB01E68E01}" type="presOf" srcId="{0A0F06EE-3AB3-4878-915C-6B0B6F94D2E9}" destId="{225E0653-1A6F-4E81-88A7-CF5CD74DCC66}" srcOrd="0" destOrd="0" presId="urn:microsoft.com/office/officeart/2008/layout/RadialCluster"/>
    <dgm:cxn modelId="{5A83308B-306C-4036-AB2A-98804C7A3350}" type="presOf" srcId="{0154764D-209D-4FF8-AD49-59BFD37C0D40}" destId="{4257A770-FC31-48BA-B11A-03FFDF0AE9F8}" srcOrd="0" destOrd="0" presId="urn:microsoft.com/office/officeart/2008/layout/RadialCluster"/>
    <dgm:cxn modelId="{F5786F8F-CC07-4C0A-A09A-DF06859081C9}" type="presOf" srcId="{E867C59B-11E9-447A-8141-49E8148BB945}" destId="{D3F3F48C-2CEF-4D8D-98C8-CEC9B0CEBDA2}" srcOrd="0" destOrd="0" presId="urn:microsoft.com/office/officeart/2008/layout/RadialCluster"/>
    <dgm:cxn modelId="{1C630091-187F-412E-8A4F-84FDAE72EC3F}" type="presOf" srcId="{D3EB3A1D-2E77-48F0-95E0-37162D74E938}" destId="{21ED25AE-2CE6-496B-B7CB-9DA7EC9BB207}" srcOrd="0" destOrd="0" presId="urn:microsoft.com/office/officeart/2008/layout/RadialCluster"/>
    <dgm:cxn modelId="{464AFDB5-30B9-475F-B42F-5EE8343DA1D1}" type="presOf" srcId="{78194E40-44E4-4216-8FB0-C9F70B50AF6B}" destId="{C4C953B2-CD2B-4E66-A3CD-1D92981B8E96}" srcOrd="0" destOrd="0" presId="urn:microsoft.com/office/officeart/2008/layout/RadialCluster"/>
    <dgm:cxn modelId="{1422DADC-E3AC-41D6-A815-3502E7444FBF}" type="presOf" srcId="{47E8A857-35C9-4785-882E-46BB64F3386B}" destId="{78389E2C-B7AB-4B8B-AD93-48AC4D30D7DE}" srcOrd="0" destOrd="0" presId="urn:microsoft.com/office/officeart/2008/layout/RadialCluster"/>
    <dgm:cxn modelId="{FB9F46E8-6755-4758-966E-8F600F15936B}" type="presOf" srcId="{1E8698F6-0882-44FF-8EBB-D12685126EE3}" destId="{CC70092C-E56F-4A5B-87F8-794DF233BDF6}" srcOrd="0" destOrd="0" presId="urn:microsoft.com/office/officeart/2008/layout/RadialCluster"/>
    <dgm:cxn modelId="{EE83F4E9-1954-47E1-8747-7691BCC7BDD9}" type="presOf" srcId="{20A310A6-03DA-4169-8E6F-629F57A6FF51}" destId="{CAC48941-3B32-467D-BF65-EAD42AF51495}" srcOrd="0" destOrd="0" presId="urn:microsoft.com/office/officeart/2008/layout/RadialCluster"/>
    <dgm:cxn modelId="{6AC2D9D4-D736-4BC5-9768-D6D30E261FD1}" type="presParOf" srcId="{CAC48941-3B32-467D-BF65-EAD42AF51495}" destId="{48797D48-CA46-4159-9B0F-2431441F495A}" srcOrd="0" destOrd="0" presId="urn:microsoft.com/office/officeart/2008/layout/RadialCluster"/>
    <dgm:cxn modelId="{117C9A3D-02C2-46D7-977B-874A53A23CDE}" type="presParOf" srcId="{48797D48-CA46-4159-9B0F-2431441F495A}" destId="{CC70092C-E56F-4A5B-87F8-794DF233BDF6}" srcOrd="0" destOrd="0" presId="urn:microsoft.com/office/officeart/2008/layout/RadialCluster"/>
    <dgm:cxn modelId="{9AE695CC-0A25-4514-AC6C-460C0140812B}" type="presParOf" srcId="{48797D48-CA46-4159-9B0F-2431441F495A}" destId="{4257A770-FC31-48BA-B11A-03FFDF0AE9F8}" srcOrd="1" destOrd="0" presId="urn:microsoft.com/office/officeart/2008/layout/RadialCluster"/>
    <dgm:cxn modelId="{2AAB0532-58AE-4826-BA83-EA7E4E0C087C}" type="presParOf" srcId="{48797D48-CA46-4159-9B0F-2431441F495A}" destId="{36A03402-650D-4F3C-8877-BADD014D6DDE}" srcOrd="2" destOrd="0" presId="urn:microsoft.com/office/officeart/2008/layout/RadialCluster"/>
    <dgm:cxn modelId="{254E70D2-DDD8-40C0-8992-A6635E1EC549}" type="presParOf" srcId="{48797D48-CA46-4159-9B0F-2431441F495A}" destId="{21ED25AE-2CE6-496B-B7CB-9DA7EC9BB207}" srcOrd="3" destOrd="0" presId="urn:microsoft.com/office/officeart/2008/layout/RadialCluster"/>
    <dgm:cxn modelId="{E0176272-372B-4480-9103-BE7C908D32A1}" type="presParOf" srcId="{48797D48-CA46-4159-9B0F-2431441F495A}" destId="{FAD98463-F794-4550-BF1C-79617844A868}" srcOrd="4" destOrd="0" presId="urn:microsoft.com/office/officeart/2008/layout/RadialCluster"/>
    <dgm:cxn modelId="{F3B0C9F0-1B1E-4953-8735-B0CE88B635B6}" type="presParOf" srcId="{48797D48-CA46-4159-9B0F-2431441F495A}" destId="{C4C953B2-CD2B-4E66-A3CD-1D92981B8E96}" srcOrd="5" destOrd="0" presId="urn:microsoft.com/office/officeart/2008/layout/RadialCluster"/>
    <dgm:cxn modelId="{DC36F6CF-F025-408F-A753-B17FD5A10F13}" type="presParOf" srcId="{48797D48-CA46-4159-9B0F-2431441F495A}" destId="{732494EE-384A-41EF-A54E-AFE602619F07}" srcOrd="6" destOrd="0" presId="urn:microsoft.com/office/officeart/2008/layout/RadialCluster"/>
    <dgm:cxn modelId="{C6491E10-A08F-462F-8323-D17D653FE2F3}" type="presParOf" srcId="{48797D48-CA46-4159-9B0F-2431441F495A}" destId="{225E0653-1A6F-4E81-88A7-CF5CD74DCC66}" srcOrd="7" destOrd="0" presId="urn:microsoft.com/office/officeart/2008/layout/RadialCluster"/>
    <dgm:cxn modelId="{938AF077-F94E-4340-9DDD-DF142E420D9A}" type="presParOf" srcId="{48797D48-CA46-4159-9B0F-2431441F495A}" destId="{D3F3F48C-2CEF-4D8D-98C8-CEC9B0CEBDA2}" srcOrd="8" destOrd="0" presId="urn:microsoft.com/office/officeart/2008/layout/RadialCluster"/>
    <dgm:cxn modelId="{9FD97A1F-CFCC-475D-9ED7-8152133E646D}" type="presParOf" srcId="{48797D48-CA46-4159-9B0F-2431441F495A}" destId="{EBF12620-74EE-484B-A04C-93B62E4A2BAA}" srcOrd="9" destOrd="0" presId="urn:microsoft.com/office/officeart/2008/layout/RadialCluster"/>
    <dgm:cxn modelId="{7694EAB6-8767-4497-AE6B-A2B275D0CA45}" type="presParOf" srcId="{48797D48-CA46-4159-9B0F-2431441F495A}" destId="{EF4C8C1D-EAB0-469F-94DB-760146AA8C49}" srcOrd="10" destOrd="0" presId="urn:microsoft.com/office/officeart/2008/layout/RadialCluster"/>
    <dgm:cxn modelId="{0300D060-146C-46DF-9F6F-0D5EBB152CA9}" type="presParOf" srcId="{48797D48-CA46-4159-9B0F-2431441F495A}" destId="{78389E2C-B7AB-4B8B-AD93-48AC4D30D7DE}" srcOrd="11" destOrd="0" presId="urn:microsoft.com/office/officeart/2008/layout/RadialCluster"/>
    <dgm:cxn modelId="{ED016993-E5D8-4D35-AE7A-AF2159FCA9B6}" type="presParOf" srcId="{48797D48-CA46-4159-9B0F-2431441F495A}" destId="{94F89D57-88B4-4FE1-9366-F3121D3A8720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B8A48B-F8BD-4583-B674-FFB721FF9985}">
      <dsp:nvSpPr>
        <dsp:cNvPr id="0" name=""/>
        <dsp:cNvSpPr/>
      </dsp:nvSpPr>
      <dsp:spPr>
        <a:xfrm>
          <a:off x="634" y="221906"/>
          <a:ext cx="1051527" cy="880341"/>
        </a:xfrm>
        <a:prstGeom prst="roundRect">
          <a:avLst>
            <a:gd name="adj" fmla="val 10000"/>
          </a:avLst>
        </a:prstGeom>
        <a:solidFill>
          <a:srgbClr val="D35D47"/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No complaints</a:t>
          </a:r>
        </a:p>
      </dsp:txBody>
      <dsp:txXfrm>
        <a:off x="26418" y="247690"/>
        <a:ext cx="999959" cy="828773"/>
      </dsp:txXfrm>
    </dsp:sp>
    <dsp:sp modelId="{E476E7EF-A25B-410D-BE31-5C59D87A179F}">
      <dsp:nvSpPr>
        <dsp:cNvPr id="0" name=""/>
        <dsp:cNvSpPr/>
      </dsp:nvSpPr>
      <dsp:spPr>
        <a:xfrm rot="56320">
          <a:off x="1316296" y="308181"/>
          <a:ext cx="636511" cy="744104"/>
        </a:xfrm>
        <a:prstGeom prst="rightArrow">
          <a:avLst>
            <a:gd name="adj1" fmla="val 60000"/>
            <a:gd name="adj2" fmla="val 50000"/>
          </a:avLst>
        </a:prstGeom>
        <a:solidFill>
          <a:srgbClr val="D35D4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316309" y="455438"/>
        <a:ext cx="445558" cy="446462"/>
      </dsp:txXfrm>
    </dsp:sp>
    <dsp:sp modelId="{B6C031CC-6514-4D94-970E-3300C0CFD20A}">
      <dsp:nvSpPr>
        <dsp:cNvPr id="0" name=""/>
        <dsp:cNvSpPr/>
      </dsp:nvSpPr>
      <dsp:spPr>
        <a:xfrm>
          <a:off x="2252965" y="101783"/>
          <a:ext cx="2759156" cy="1222371"/>
        </a:xfrm>
        <a:prstGeom prst="roundRect">
          <a:avLst>
            <a:gd name="adj" fmla="val 10000"/>
          </a:avLst>
        </a:prstGeom>
        <a:solidFill>
          <a:srgbClr val="D35D47"/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</a:rPr>
            <a:t>Define what the scope is.</a:t>
          </a:r>
          <a:br>
            <a:rPr lang="en-US" sz="1900" b="1" kern="1200" dirty="0">
              <a:solidFill>
                <a:schemeClr val="bg1"/>
              </a:solidFill>
            </a:rPr>
          </a:br>
          <a:r>
            <a:rPr lang="en-US" sz="1900" b="1" kern="1200" dirty="0">
              <a:solidFill>
                <a:schemeClr val="bg1"/>
              </a:solidFill>
            </a:rPr>
            <a:t>Why deadlines are missed?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2288767" y="137585"/>
        <a:ext cx="2687552" cy="11507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6F940-47E3-46E5-BB56-AC0BCFA84ED5}">
      <dsp:nvSpPr>
        <dsp:cNvPr id="0" name=""/>
        <dsp:cNvSpPr/>
      </dsp:nvSpPr>
      <dsp:spPr>
        <a:xfrm>
          <a:off x="934501" y="262041"/>
          <a:ext cx="3533144" cy="3533144"/>
        </a:xfrm>
        <a:prstGeom prst="pie">
          <a:avLst>
            <a:gd name="adj1" fmla="val 16200000"/>
            <a:gd name="adj2" fmla="val 0"/>
          </a:avLst>
        </a:prstGeom>
        <a:solidFill>
          <a:srgbClr val="39C2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Assess Situation</a:t>
          </a:r>
        </a:p>
      </dsp:txBody>
      <dsp:txXfrm>
        <a:off x="2741452" y="915673"/>
        <a:ext cx="1303898" cy="1051531"/>
      </dsp:txXfrm>
    </dsp:sp>
    <dsp:sp modelId="{F4ACFA79-9FF8-4E49-B7D1-C9764BA3A7D6}">
      <dsp:nvSpPr>
        <dsp:cNvPr id="0" name=""/>
        <dsp:cNvSpPr/>
      </dsp:nvSpPr>
      <dsp:spPr>
        <a:xfrm>
          <a:off x="785604" y="410938"/>
          <a:ext cx="3533144" cy="3533144"/>
        </a:xfrm>
        <a:prstGeom prst="pie">
          <a:avLst>
            <a:gd name="adj1" fmla="val 0"/>
            <a:gd name="adj2" fmla="val 5400000"/>
          </a:avLst>
        </a:prstGeom>
        <a:solidFill>
          <a:srgbClr val="008A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Develop Alternatives</a:t>
          </a:r>
        </a:p>
      </dsp:txBody>
      <dsp:txXfrm>
        <a:off x="2615268" y="2240602"/>
        <a:ext cx="1303898" cy="1051531"/>
      </dsp:txXfrm>
    </dsp:sp>
    <dsp:sp modelId="{49CBC0C0-48A8-4518-AEEA-4636CC49E360}">
      <dsp:nvSpPr>
        <dsp:cNvPr id="0" name=""/>
        <dsp:cNvSpPr/>
      </dsp:nvSpPr>
      <dsp:spPr>
        <a:xfrm>
          <a:off x="785604" y="410938"/>
          <a:ext cx="3533144" cy="3533144"/>
        </a:xfrm>
        <a:prstGeom prst="pie">
          <a:avLst>
            <a:gd name="adj1" fmla="val 5400000"/>
            <a:gd name="adj2" fmla="val 10800000"/>
          </a:avLst>
        </a:prstGeom>
        <a:solidFill>
          <a:srgbClr val="008A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Evaluate Alternatives</a:t>
          </a:r>
        </a:p>
      </dsp:txBody>
      <dsp:txXfrm>
        <a:off x="1185186" y="2240602"/>
        <a:ext cx="1303898" cy="1051531"/>
      </dsp:txXfrm>
    </dsp:sp>
    <dsp:sp modelId="{9C887A71-6CD2-4B51-8364-8C87511CF7DC}">
      <dsp:nvSpPr>
        <dsp:cNvPr id="0" name=""/>
        <dsp:cNvSpPr/>
      </dsp:nvSpPr>
      <dsp:spPr>
        <a:xfrm>
          <a:off x="785604" y="410938"/>
          <a:ext cx="3533144" cy="3533144"/>
        </a:xfrm>
        <a:prstGeom prst="pie">
          <a:avLst>
            <a:gd name="adj1" fmla="val 10800000"/>
            <a:gd name="adj2" fmla="val 16200000"/>
          </a:avLst>
        </a:prstGeom>
        <a:solidFill>
          <a:srgbClr val="008A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Plan for</a:t>
          </a:r>
          <a:br>
            <a:rPr lang="en-US" sz="1500" kern="1200" dirty="0"/>
          </a:br>
          <a:r>
            <a:rPr lang="en-US" sz="1500" kern="1200" dirty="0"/>
            <a:t>implementation</a:t>
          </a:r>
        </a:p>
      </dsp:txBody>
      <dsp:txXfrm>
        <a:off x="1185186" y="1062887"/>
        <a:ext cx="1303898" cy="10515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4FEFC-8D0D-4438-AB49-4A55243A3682}">
      <dsp:nvSpPr>
        <dsp:cNvPr id="0" name=""/>
        <dsp:cNvSpPr/>
      </dsp:nvSpPr>
      <dsp:spPr>
        <a:xfrm>
          <a:off x="899913" y="0"/>
          <a:ext cx="3532595" cy="3532595"/>
        </a:xfrm>
        <a:prstGeom prst="ellipse">
          <a:avLst/>
        </a:prstGeom>
        <a:solidFill>
          <a:schemeClr val="bg1"/>
        </a:solidFill>
        <a:ln w="19050" cap="flat" cmpd="sng" algn="ctr">
          <a:solidFill>
            <a:srgbClr val="D35D47"/>
          </a:solidFill>
          <a:prstDash val="lg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64547"/>
              </a:solidFill>
            </a:rPr>
            <a:t>Problem</a:t>
          </a:r>
        </a:p>
      </dsp:txBody>
      <dsp:txXfrm>
        <a:off x="2048890" y="176629"/>
        <a:ext cx="1234641" cy="529889"/>
      </dsp:txXfrm>
    </dsp:sp>
    <dsp:sp modelId="{6A7192FF-C5D1-453E-AE02-E79B9CB84D8A}">
      <dsp:nvSpPr>
        <dsp:cNvPr id="0" name=""/>
        <dsp:cNvSpPr/>
      </dsp:nvSpPr>
      <dsp:spPr>
        <a:xfrm>
          <a:off x="1322209" y="883148"/>
          <a:ext cx="2649446" cy="2649446"/>
        </a:xfrm>
        <a:prstGeom prst="ellipse">
          <a:avLst/>
        </a:prstGeom>
        <a:solidFill>
          <a:srgbClr val="FFFFFF"/>
        </a:solidFill>
        <a:ln w="19050" cap="flat" cmpd="sng" algn="ctr">
          <a:solidFill>
            <a:srgbClr val="008ACF"/>
          </a:solidFill>
          <a:prstDash val="lg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464547"/>
              </a:solidFill>
            </a:rPr>
            <a:t>Authority</a:t>
          </a:r>
        </a:p>
      </dsp:txBody>
      <dsp:txXfrm>
        <a:off x="2029611" y="1048739"/>
        <a:ext cx="1234641" cy="496771"/>
      </dsp:txXfrm>
    </dsp:sp>
    <dsp:sp modelId="{0D066CBC-AF48-4310-AE71-4B2DF7057FFB}">
      <dsp:nvSpPr>
        <dsp:cNvPr id="0" name=""/>
        <dsp:cNvSpPr/>
      </dsp:nvSpPr>
      <dsp:spPr>
        <a:xfrm>
          <a:off x="1718522" y="1766297"/>
          <a:ext cx="1766297" cy="1766297"/>
        </a:xfrm>
        <a:prstGeom prst="ellipse">
          <a:avLst/>
        </a:prstGeom>
        <a:noFill/>
        <a:ln w="6350" cap="flat" cmpd="sng" algn="ctr">
          <a:solidFill>
            <a:srgbClr val="D35D47"/>
          </a:solidFill>
          <a:prstDash val="lg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rgbClr val="464547"/>
            </a:solidFill>
            <a:latin typeface="Calibri"/>
            <a:ea typeface="+mn-ea"/>
            <a:cs typeface="+mn-cs"/>
          </a:endParaRPr>
        </a:p>
      </dsp:txBody>
      <dsp:txXfrm>
        <a:off x="1977190" y="2207871"/>
        <a:ext cx="1248960" cy="8831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3BB1B-1A0A-4E8C-90C7-75CAA5FF0499}">
      <dsp:nvSpPr>
        <dsp:cNvPr id="0" name=""/>
        <dsp:cNvSpPr/>
      </dsp:nvSpPr>
      <dsp:spPr>
        <a:xfrm>
          <a:off x="2155" y="0"/>
          <a:ext cx="1918175" cy="246876"/>
        </a:xfrm>
        <a:prstGeom prst="chevron">
          <a:avLst/>
        </a:prstGeom>
        <a:solidFill>
          <a:srgbClr val="D35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Pre-sale</a:t>
          </a:r>
        </a:p>
      </dsp:txBody>
      <dsp:txXfrm>
        <a:off x="125593" y="0"/>
        <a:ext cx="1671299" cy="246876"/>
      </dsp:txXfrm>
    </dsp:sp>
    <dsp:sp modelId="{5080D889-4344-49DE-8293-0E79182BF5E2}">
      <dsp:nvSpPr>
        <dsp:cNvPr id="0" name=""/>
        <dsp:cNvSpPr/>
      </dsp:nvSpPr>
      <dsp:spPr>
        <a:xfrm>
          <a:off x="1728513" y="0"/>
          <a:ext cx="1918175" cy="246876"/>
        </a:xfrm>
        <a:prstGeom prst="chevron">
          <a:avLst/>
        </a:prstGeom>
        <a:solidFill>
          <a:srgbClr val="D35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Discovery</a:t>
          </a:r>
        </a:p>
      </dsp:txBody>
      <dsp:txXfrm>
        <a:off x="1851951" y="0"/>
        <a:ext cx="1671299" cy="246876"/>
      </dsp:txXfrm>
    </dsp:sp>
    <dsp:sp modelId="{03EEA768-E09B-4FE1-B8CF-E4649A171C92}">
      <dsp:nvSpPr>
        <dsp:cNvPr id="0" name=""/>
        <dsp:cNvSpPr/>
      </dsp:nvSpPr>
      <dsp:spPr>
        <a:xfrm>
          <a:off x="3454870" y="0"/>
          <a:ext cx="1918175" cy="246876"/>
        </a:xfrm>
        <a:prstGeom prst="chevron">
          <a:avLst/>
        </a:prstGeom>
        <a:solidFill>
          <a:srgbClr val="D35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Delivery</a:t>
          </a:r>
        </a:p>
      </dsp:txBody>
      <dsp:txXfrm>
        <a:off x="3578308" y="0"/>
        <a:ext cx="1671299" cy="246876"/>
      </dsp:txXfrm>
    </dsp:sp>
    <dsp:sp modelId="{F237619E-68AC-4C64-9417-2CA1A7FF9447}">
      <dsp:nvSpPr>
        <dsp:cNvPr id="0" name=""/>
        <dsp:cNvSpPr/>
      </dsp:nvSpPr>
      <dsp:spPr>
        <a:xfrm>
          <a:off x="5181228" y="0"/>
          <a:ext cx="1918175" cy="246876"/>
        </a:xfrm>
        <a:prstGeom prst="chevron">
          <a:avLst/>
        </a:prstGeom>
        <a:solidFill>
          <a:srgbClr val="D35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Transition</a:t>
          </a:r>
        </a:p>
      </dsp:txBody>
      <dsp:txXfrm>
        <a:off x="5304666" y="0"/>
        <a:ext cx="1671299" cy="246876"/>
      </dsp:txXfrm>
    </dsp:sp>
    <dsp:sp modelId="{6F8DF0B8-CFDA-4B47-9D9E-2B97582A4A34}">
      <dsp:nvSpPr>
        <dsp:cNvPr id="0" name=""/>
        <dsp:cNvSpPr/>
      </dsp:nvSpPr>
      <dsp:spPr>
        <a:xfrm>
          <a:off x="6907586" y="0"/>
          <a:ext cx="1918175" cy="246876"/>
        </a:xfrm>
        <a:prstGeom prst="chevron">
          <a:avLst/>
        </a:prstGeom>
        <a:solidFill>
          <a:srgbClr val="D35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…</a:t>
          </a:r>
        </a:p>
      </dsp:txBody>
      <dsp:txXfrm>
        <a:off x="7031024" y="0"/>
        <a:ext cx="1671299" cy="2468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8FDBD-4D3C-419F-BB13-EF47D552BE31}">
      <dsp:nvSpPr>
        <dsp:cNvPr id="0" name=""/>
        <dsp:cNvSpPr/>
      </dsp:nvSpPr>
      <dsp:spPr>
        <a:xfrm>
          <a:off x="2043430" y="1584456"/>
          <a:ext cx="1021715" cy="102171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 </a:t>
          </a:r>
        </a:p>
      </dsp:txBody>
      <dsp:txXfrm>
        <a:off x="2093306" y="1634332"/>
        <a:ext cx="921963" cy="921963"/>
      </dsp:txXfrm>
    </dsp:sp>
    <dsp:sp modelId="{5EFA1B2A-F9FA-481E-A98C-457E65496C71}">
      <dsp:nvSpPr>
        <dsp:cNvPr id="0" name=""/>
        <dsp:cNvSpPr/>
      </dsp:nvSpPr>
      <dsp:spPr>
        <a:xfrm rot="16200000">
          <a:off x="2195942" y="1226111"/>
          <a:ext cx="71669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6690" y="0"/>
              </a:lnTo>
            </a:path>
          </a:pathLst>
        </a:custGeom>
        <a:noFill/>
        <a:ln w="12700" cap="flat" cmpd="sng" algn="ctr">
          <a:solidFill>
            <a:srgbClr val="464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0BEAB5-2010-4D65-A2C1-F479B30808F2}">
      <dsp:nvSpPr>
        <dsp:cNvPr id="0" name=""/>
        <dsp:cNvSpPr/>
      </dsp:nvSpPr>
      <dsp:spPr>
        <a:xfrm>
          <a:off x="2011512" y="183216"/>
          <a:ext cx="1085551" cy="684549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464547"/>
              </a:solidFill>
            </a:rPr>
            <a:t>Customer</a:t>
          </a:r>
        </a:p>
      </dsp:txBody>
      <dsp:txXfrm>
        <a:off x="2044929" y="216633"/>
        <a:ext cx="1018717" cy="617715"/>
      </dsp:txXfrm>
    </dsp:sp>
    <dsp:sp modelId="{E85A3B62-9B3E-434A-8463-91C4580EDE77}">
      <dsp:nvSpPr>
        <dsp:cNvPr id="0" name=""/>
        <dsp:cNvSpPr/>
      </dsp:nvSpPr>
      <dsp:spPr>
        <a:xfrm rot="1800000">
          <a:off x="3041486" y="2478555"/>
          <a:ext cx="3531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3191" y="0"/>
              </a:lnTo>
            </a:path>
          </a:pathLst>
        </a:custGeom>
        <a:noFill/>
        <a:ln w="12700" cap="flat" cmpd="sng" algn="ctr">
          <a:solidFill>
            <a:srgbClr val="464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3A8A2-ED37-4692-AF4F-12D2F9D8FB6E}">
      <dsp:nvSpPr>
        <dsp:cNvPr id="0" name=""/>
        <dsp:cNvSpPr/>
      </dsp:nvSpPr>
      <dsp:spPr>
        <a:xfrm>
          <a:off x="3371018" y="2537950"/>
          <a:ext cx="1085551" cy="684549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464547"/>
              </a:solidFill>
            </a:rPr>
            <a:t>Partner</a:t>
          </a:r>
          <a:br>
            <a:rPr lang="en-US" sz="1600" kern="1200" dirty="0">
              <a:solidFill>
                <a:srgbClr val="464547"/>
              </a:solidFill>
            </a:rPr>
          </a:br>
          <a:r>
            <a:rPr lang="en-US" sz="1600" kern="1200" dirty="0">
              <a:solidFill>
                <a:srgbClr val="464547"/>
              </a:solidFill>
            </a:rPr>
            <a:t>Systems</a:t>
          </a:r>
        </a:p>
      </dsp:txBody>
      <dsp:txXfrm>
        <a:off x="3404435" y="2571367"/>
        <a:ext cx="1018717" cy="617715"/>
      </dsp:txXfrm>
    </dsp:sp>
    <dsp:sp modelId="{FC2DD81D-65D7-4DDD-9C32-D4731A5D3E49}">
      <dsp:nvSpPr>
        <dsp:cNvPr id="0" name=""/>
        <dsp:cNvSpPr/>
      </dsp:nvSpPr>
      <dsp:spPr>
        <a:xfrm rot="9000000">
          <a:off x="1713897" y="2478555"/>
          <a:ext cx="3531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3191" y="0"/>
              </a:lnTo>
            </a:path>
          </a:pathLst>
        </a:custGeom>
        <a:noFill/>
        <a:ln w="12700" cap="flat" cmpd="sng" algn="ctr">
          <a:solidFill>
            <a:srgbClr val="4645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C31D6-229C-4C27-BC3D-D59A02902865}">
      <dsp:nvSpPr>
        <dsp:cNvPr id="0" name=""/>
        <dsp:cNvSpPr/>
      </dsp:nvSpPr>
      <dsp:spPr>
        <a:xfrm>
          <a:off x="652006" y="2537950"/>
          <a:ext cx="1085551" cy="684549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464547"/>
              </a:solidFill>
            </a:rPr>
            <a:t>Vendor</a:t>
          </a:r>
        </a:p>
      </dsp:txBody>
      <dsp:txXfrm>
        <a:off x="685423" y="2571367"/>
        <a:ext cx="1018717" cy="6177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0092C-E56F-4A5B-87F8-794DF233BDF6}">
      <dsp:nvSpPr>
        <dsp:cNvPr id="0" name=""/>
        <dsp:cNvSpPr/>
      </dsp:nvSpPr>
      <dsp:spPr>
        <a:xfrm>
          <a:off x="2407579" y="1422400"/>
          <a:ext cx="1219200" cy="121920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500" b="1" kern="1200" dirty="0">
              <a:solidFill>
                <a:schemeClr val="bg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COMPLEXITY</a:t>
          </a:r>
        </a:p>
      </dsp:txBody>
      <dsp:txXfrm>
        <a:off x="2467095" y="1481916"/>
        <a:ext cx="1100168" cy="1100168"/>
      </dsp:txXfrm>
    </dsp:sp>
    <dsp:sp modelId="{4257A770-FC31-48BA-B11A-03FFDF0AE9F8}">
      <dsp:nvSpPr>
        <dsp:cNvPr id="0" name=""/>
        <dsp:cNvSpPr/>
      </dsp:nvSpPr>
      <dsp:spPr>
        <a:xfrm rot="16200000">
          <a:off x="2714586" y="1119806"/>
          <a:ext cx="6051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5186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03402-650D-4F3C-8877-BADD014D6DDE}">
      <dsp:nvSpPr>
        <dsp:cNvPr id="0" name=""/>
        <dsp:cNvSpPr/>
      </dsp:nvSpPr>
      <dsp:spPr>
        <a:xfrm>
          <a:off x="2525472" y="349"/>
          <a:ext cx="983414" cy="81686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PEOPLE</a:t>
          </a:r>
        </a:p>
      </dsp:txBody>
      <dsp:txXfrm>
        <a:off x="2565348" y="40225"/>
        <a:ext cx="903662" cy="737112"/>
      </dsp:txXfrm>
    </dsp:sp>
    <dsp:sp modelId="{21ED25AE-2CE6-496B-B7CB-9DA7EC9BB207}">
      <dsp:nvSpPr>
        <dsp:cNvPr id="0" name=""/>
        <dsp:cNvSpPr/>
      </dsp:nvSpPr>
      <dsp:spPr>
        <a:xfrm rot="19800000">
          <a:off x="3592877" y="1553523"/>
          <a:ext cx="5060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6094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98463-F794-4550-BF1C-79617844A868}">
      <dsp:nvSpPr>
        <dsp:cNvPr id="0" name=""/>
        <dsp:cNvSpPr/>
      </dsp:nvSpPr>
      <dsp:spPr>
        <a:xfrm>
          <a:off x="3931221" y="1013781"/>
          <a:ext cx="983414" cy="413218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PROCESS</a:t>
          </a:r>
        </a:p>
      </dsp:txBody>
      <dsp:txXfrm>
        <a:off x="3951393" y="1033953"/>
        <a:ext cx="943070" cy="372874"/>
      </dsp:txXfrm>
    </dsp:sp>
    <dsp:sp modelId="{C4C953B2-CD2B-4E66-A3CD-1D92981B8E96}">
      <dsp:nvSpPr>
        <dsp:cNvPr id="0" name=""/>
        <dsp:cNvSpPr/>
      </dsp:nvSpPr>
      <dsp:spPr>
        <a:xfrm rot="1800000">
          <a:off x="3607999" y="2454043"/>
          <a:ext cx="2803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0362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494EE-384A-41EF-A54E-AFE602619F07}">
      <dsp:nvSpPr>
        <dsp:cNvPr id="0" name=""/>
        <dsp:cNvSpPr/>
      </dsp:nvSpPr>
      <dsp:spPr>
        <a:xfrm>
          <a:off x="3869580" y="2435177"/>
          <a:ext cx="1106695" cy="81686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TIME</a:t>
          </a:r>
        </a:p>
      </dsp:txBody>
      <dsp:txXfrm>
        <a:off x="3909456" y="2475053"/>
        <a:ext cx="1026943" cy="737112"/>
      </dsp:txXfrm>
    </dsp:sp>
    <dsp:sp modelId="{225E0653-1A6F-4E81-88A7-CF5CD74DCC66}">
      <dsp:nvSpPr>
        <dsp:cNvPr id="0" name=""/>
        <dsp:cNvSpPr/>
      </dsp:nvSpPr>
      <dsp:spPr>
        <a:xfrm rot="5400000">
          <a:off x="2714586" y="2944193"/>
          <a:ext cx="6051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5186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3F48C-2CEF-4D8D-98C8-CEC9B0CEBDA2}">
      <dsp:nvSpPr>
        <dsp:cNvPr id="0" name=""/>
        <dsp:cNvSpPr/>
      </dsp:nvSpPr>
      <dsp:spPr>
        <a:xfrm>
          <a:off x="2379392" y="3246786"/>
          <a:ext cx="1275573" cy="81686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RESOURCES</a:t>
          </a:r>
        </a:p>
      </dsp:txBody>
      <dsp:txXfrm>
        <a:off x="2419268" y="3286662"/>
        <a:ext cx="1195821" cy="737112"/>
      </dsp:txXfrm>
    </dsp:sp>
    <dsp:sp modelId="{EBF12620-74EE-484B-A04C-93B62E4A2BAA}">
      <dsp:nvSpPr>
        <dsp:cNvPr id="0" name=""/>
        <dsp:cNvSpPr/>
      </dsp:nvSpPr>
      <dsp:spPr>
        <a:xfrm rot="9000000">
          <a:off x="2079589" y="2471837"/>
          <a:ext cx="3515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1538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C8C1D-EAB0-469F-94DB-760146AA8C49}">
      <dsp:nvSpPr>
        <dsp:cNvPr id="0" name=""/>
        <dsp:cNvSpPr/>
      </dsp:nvSpPr>
      <dsp:spPr>
        <a:xfrm>
          <a:off x="1119723" y="2435177"/>
          <a:ext cx="983414" cy="81686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TOOLS</a:t>
          </a:r>
        </a:p>
      </dsp:txBody>
      <dsp:txXfrm>
        <a:off x="1159599" y="2475053"/>
        <a:ext cx="903662" cy="737112"/>
      </dsp:txXfrm>
    </dsp:sp>
    <dsp:sp modelId="{78389E2C-B7AB-4B8B-AD93-48AC4D30D7DE}">
      <dsp:nvSpPr>
        <dsp:cNvPr id="0" name=""/>
        <dsp:cNvSpPr/>
      </dsp:nvSpPr>
      <dsp:spPr>
        <a:xfrm rot="12600000">
          <a:off x="2021493" y="1576595"/>
          <a:ext cx="4138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3806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F89D57-88B4-4FE1-9366-F3121D3A8720}">
      <dsp:nvSpPr>
        <dsp:cNvPr id="0" name=""/>
        <dsp:cNvSpPr/>
      </dsp:nvSpPr>
      <dsp:spPr>
        <a:xfrm>
          <a:off x="1173649" y="811958"/>
          <a:ext cx="875563" cy="81686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SCOPE</a:t>
          </a:r>
        </a:p>
      </dsp:txBody>
      <dsp:txXfrm>
        <a:off x="1213525" y="851834"/>
        <a:ext cx="795811" cy="7371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6F940-47E3-46E5-BB56-AC0BCFA84ED5}">
      <dsp:nvSpPr>
        <dsp:cNvPr id="0" name=""/>
        <dsp:cNvSpPr/>
      </dsp:nvSpPr>
      <dsp:spPr>
        <a:xfrm>
          <a:off x="934501" y="262041"/>
          <a:ext cx="3533144" cy="3533144"/>
        </a:xfrm>
        <a:prstGeom prst="pie">
          <a:avLst>
            <a:gd name="adj1" fmla="val 16200000"/>
            <a:gd name="adj2" fmla="val 0"/>
          </a:avLst>
        </a:prstGeom>
        <a:solidFill>
          <a:srgbClr val="39C2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Assess Situation</a:t>
          </a:r>
        </a:p>
      </dsp:txBody>
      <dsp:txXfrm>
        <a:off x="2741452" y="915673"/>
        <a:ext cx="1303898" cy="1051531"/>
      </dsp:txXfrm>
    </dsp:sp>
    <dsp:sp modelId="{F4ACFA79-9FF8-4E49-B7D1-C9764BA3A7D6}">
      <dsp:nvSpPr>
        <dsp:cNvPr id="0" name=""/>
        <dsp:cNvSpPr/>
      </dsp:nvSpPr>
      <dsp:spPr>
        <a:xfrm>
          <a:off x="785604" y="410938"/>
          <a:ext cx="3533144" cy="3533144"/>
        </a:xfrm>
        <a:prstGeom prst="pie">
          <a:avLst>
            <a:gd name="adj1" fmla="val 0"/>
            <a:gd name="adj2" fmla="val 5400000"/>
          </a:avLst>
        </a:prstGeom>
        <a:solidFill>
          <a:srgbClr val="008A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Develop Alternatives</a:t>
          </a:r>
        </a:p>
      </dsp:txBody>
      <dsp:txXfrm>
        <a:off x="2615268" y="2240602"/>
        <a:ext cx="1303898" cy="1051531"/>
      </dsp:txXfrm>
    </dsp:sp>
    <dsp:sp modelId="{49CBC0C0-48A8-4518-AEEA-4636CC49E360}">
      <dsp:nvSpPr>
        <dsp:cNvPr id="0" name=""/>
        <dsp:cNvSpPr/>
      </dsp:nvSpPr>
      <dsp:spPr>
        <a:xfrm>
          <a:off x="785604" y="410938"/>
          <a:ext cx="3533144" cy="3533144"/>
        </a:xfrm>
        <a:prstGeom prst="pie">
          <a:avLst>
            <a:gd name="adj1" fmla="val 5400000"/>
            <a:gd name="adj2" fmla="val 10800000"/>
          </a:avLst>
        </a:prstGeom>
        <a:solidFill>
          <a:srgbClr val="008A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Evaluate Alternatives</a:t>
          </a:r>
        </a:p>
      </dsp:txBody>
      <dsp:txXfrm>
        <a:off x="1185186" y="2240602"/>
        <a:ext cx="1303898" cy="1051531"/>
      </dsp:txXfrm>
    </dsp:sp>
    <dsp:sp modelId="{9C887A71-6CD2-4B51-8364-8C87511CF7DC}">
      <dsp:nvSpPr>
        <dsp:cNvPr id="0" name=""/>
        <dsp:cNvSpPr/>
      </dsp:nvSpPr>
      <dsp:spPr>
        <a:xfrm>
          <a:off x="785604" y="410938"/>
          <a:ext cx="3533144" cy="3533144"/>
        </a:xfrm>
        <a:prstGeom prst="pie">
          <a:avLst>
            <a:gd name="adj1" fmla="val 10800000"/>
            <a:gd name="adj2" fmla="val 16200000"/>
          </a:avLst>
        </a:prstGeom>
        <a:solidFill>
          <a:srgbClr val="008AC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Plan for</a:t>
          </a:r>
          <a:br>
            <a:rPr lang="en-US" sz="1500" kern="1200" dirty="0"/>
          </a:br>
          <a:r>
            <a:rPr lang="en-US" sz="1500" kern="1200" dirty="0"/>
            <a:t>implementation</a:t>
          </a:r>
        </a:p>
      </dsp:txBody>
      <dsp:txXfrm>
        <a:off x="1185186" y="1062887"/>
        <a:ext cx="1303898" cy="10515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0092C-E56F-4A5B-87F8-794DF233BDF6}">
      <dsp:nvSpPr>
        <dsp:cNvPr id="0" name=""/>
        <dsp:cNvSpPr/>
      </dsp:nvSpPr>
      <dsp:spPr>
        <a:xfrm>
          <a:off x="1747522" y="1032437"/>
          <a:ext cx="884946" cy="884946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1" kern="1200" dirty="0">
              <a:solidFill>
                <a:schemeClr val="bg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COMPLEXITY</a:t>
          </a:r>
        </a:p>
      </dsp:txBody>
      <dsp:txXfrm>
        <a:off x="1790722" y="1075637"/>
        <a:ext cx="798546" cy="798546"/>
      </dsp:txXfrm>
    </dsp:sp>
    <dsp:sp modelId="{4257A770-FC31-48BA-B11A-03FFDF0AE9F8}">
      <dsp:nvSpPr>
        <dsp:cNvPr id="0" name=""/>
        <dsp:cNvSpPr/>
      </dsp:nvSpPr>
      <dsp:spPr>
        <a:xfrm rot="16200000">
          <a:off x="1970360" y="812802"/>
          <a:ext cx="4392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9269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03402-650D-4F3C-8877-BADD014D6DDE}">
      <dsp:nvSpPr>
        <dsp:cNvPr id="0" name=""/>
        <dsp:cNvSpPr/>
      </dsp:nvSpPr>
      <dsp:spPr>
        <a:xfrm>
          <a:off x="1833093" y="253"/>
          <a:ext cx="713803" cy="59291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PEOPLE</a:t>
          </a:r>
        </a:p>
      </dsp:txBody>
      <dsp:txXfrm>
        <a:off x="1862037" y="29197"/>
        <a:ext cx="655915" cy="535026"/>
      </dsp:txXfrm>
    </dsp:sp>
    <dsp:sp modelId="{21ED25AE-2CE6-496B-B7CB-9DA7EC9BB207}">
      <dsp:nvSpPr>
        <dsp:cNvPr id="0" name=""/>
        <dsp:cNvSpPr/>
      </dsp:nvSpPr>
      <dsp:spPr>
        <a:xfrm rot="19800000">
          <a:off x="2607861" y="1127612"/>
          <a:ext cx="36734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7344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98463-F794-4550-BF1C-79617844A868}">
      <dsp:nvSpPr>
        <dsp:cNvPr id="0" name=""/>
        <dsp:cNvSpPr/>
      </dsp:nvSpPr>
      <dsp:spPr>
        <a:xfrm>
          <a:off x="2853444" y="735844"/>
          <a:ext cx="713803" cy="299931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PROCESS</a:t>
          </a:r>
        </a:p>
      </dsp:txBody>
      <dsp:txXfrm>
        <a:off x="2868085" y="750485"/>
        <a:ext cx="684521" cy="270649"/>
      </dsp:txXfrm>
    </dsp:sp>
    <dsp:sp modelId="{C4C953B2-CD2B-4E66-A3CD-1D92981B8E96}">
      <dsp:nvSpPr>
        <dsp:cNvPr id="0" name=""/>
        <dsp:cNvSpPr/>
      </dsp:nvSpPr>
      <dsp:spPr>
        <a:xfrm rot="1800000">
          <a:off x="2618836" y="1781247"/>
          <a:ext cx="2034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3498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494EE-384A-41EF-A54E-AFE602619F07}">
      <dsp:nvSpPr>
        <dsp:cNvPr id="0" name=""/>
        <dsp:cNvSpPr/>
      </dsp:nvSpPr>
      <dsp:spPr>
        <a:xfrm>
          <a:off x="2808703" y="1767553"/>
          <a:ext cx="803285" cy="59291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TIME</a:t>
          </a:r>
        </a:p>
      </dsp:txBody>
      <dsp:txXfrm>
        <a:off x="2837647" y="1796497"/>
        <a:ext cx="745397" cy="535026"/>
      </dsp:txXfrm>
    </dsp:sp>
    <dsp:sp modelId="{225E0653-1A6F-4E81-88A7-CF5CD74DCC66}">
      <dsp:nvSpPr>
        <dsp:cNvPr id="0" name=""/>
        <dsp:cNvSpPr/>
      </dsp:nvSpPr>
      <dsp:spPr>
        <a:xfrm rot="5400000">
          <a:off x="1970360" y="2137018"/>
          <a:ext cx="4392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9269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3F48C-2CEF-4D8D-98C8-CEC9B0CEBDA2}">
      <dsp:nvSpPr>
        <dsp:cNvPr id="0" name=""/>
        <dsp:cNvSpPr/>
      </dsp:nvSpPr>
      <dsp:spPr>
        <a:xfrm>
          <a:off x="1727062" y="2356653"/>
          <a:ext cx="925864" cy="59291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RESOURCES</a:t>
          </a:r>
        </a:p>
      </dsp:txBody>
      <dsp:txXfrm>
        <a:off x="1756006" y="2385597"/>
        <a:ext cx="867976" cy="535026"/>
      </dsp:txXfrm>
    </dsp:sp>
    <dsp:sp modelId="{EBF12620-74EE-484B-A04C-93B62E4A2BAA}">
      <dsp:nvSpPr>
        <dsp:cNvPr id="0" name=""/>
        <dsp:cNvSpPr/>
      </dsp:nvSpPr>
      <dsp:spPr>
        <a:xfrm rot="9000000">
          <a:off x="1509453" y="1794162"/>
          <a:ext cx="2551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5161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C8C1D-EAB0-469F-94DB-760146AA8C49}">
      <dsp:nvSpPr>
        <dsp:cNvPr id="0" name=""/>
        <dsp:cNvSpPr/>
      </dsp:nvSpPr>
      <dsp:spPr>
        <a:xfrm>
          <a:off x="812742" y="1767553"/>
          <a:ext cx="713803" cy="59291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TOOLS</a:t>
          </a:r>
        </a:p>
      </dsp:txBody>
      <dsp:txXfrm>
        <a:off x="841686" y="1796497"/>
        <a:ext cx="655915" cy="535026"/>
      </dsp:txXfrm>
    </dsp:sp>
    <dsp:sp modelId="{78389E2C-B7AB-4B8B-AD93-48AC4D30D7DE}">
      <dsp:nvSpPr>
        <dsp:cNvPr id="0" name=""/>
        <dsp:cNvSpPr/>
      </dsp:nvSpPr>
      <dsp:spPr>
        <a:xfrm rot="12600000">
          <a:off x="1467284" y="1144359"/>
          <a:ext cx="3003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357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F89D57-88B4-4FE1-9366-F3121D3A8720}">
      <dsp:nvSpPr>
        <dsp:cNvPr id="0" name=""/>
        <dsp:cNvSpPr/>
      </dsp:nvSpPr>
      <dsp:spPr>
        <a:xfrm>
          <a:off x="851883" y="589353"/>
          <a:ext cx="635520" cy="592914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rPr>
            <a:t>SCOPE</a:t>
          </a:r>
        </a:p>
      </dsp:txBody>
      <dsp:txXfrm>
        <a:off x="880827" y="618297"/>
        <a:ext cx="577632" cy="535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C14FC-A894-4869-A797-1EC82735D106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33E97-F2BE-44DB-A57D-0C85E2CBF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781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99C05-63F9-4248-8E20-3ACD9DF9DE7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4FABB-6DBE-47C4-B626-20167906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64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Сложные проекты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Много неизвестных – сложные тактические задачи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Нестандартные проблемы – не описаны в стандартах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ru-RU" dirty="0"/>
              <a:t>дальше</a:t>
            </a:r>
            <a:r>
              <a:rPr lang="en-US" dirty="0"/>
              <a:t>: </a:t>
            </a:r>
            <a:r>
              <a:rPr lang="ru-RU" dirty="0"/>
              <a:t>примеры</a:t>
            </a:r>
            <a:r>
              <a:rPr lang="en-US" dirty="0"/>
              <a:t>)</a:t>
            </a:r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28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Сколько клиентов участвуют в процессе?</a:t>
            </a:r>
          </a:p>
          <a:p>
            <a:r>
              <a:rPr lang="ru-RU" dirty="0"/>
              <a:t>Какой их проф. Уровень и горизонт работы?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13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Ожидания клиента и подрядчика по неоднозначной формулировке</a:t>
            </a:r>
          </a:p>
          <a:p>
            <a:r>
              <a:rPr lang="ru-RU" dirty="0"/>
              <a:t>Намерения по использованию неоднозначности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64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 кейс про </a:t>
            </a:r>
            <a:r>
              <a:rPr lang="en-US" dirty="0"/>
              <a:t>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26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Строим итоговую картинку в голове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1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Тактический слой.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Узнать, чего мы не знаем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Роль: привнесение целостности и ясности в вопросы. Ключ. роль в достижении управляемого состояния и принятии решений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68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Целостный консистентый подход к комплексити</a:t>
            </a:r>
          </a:p>
          <a:p>
            <a:r>
              <a:rPr lang="ru-RU" dirty="0"/>
              <a:t>Требует оптимизации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8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65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C</a:t>
            </a:r>
            <a:r>
              <a:rPr lang="ru-RU" dirty="0"/>
              <a:t>итуация: мелкая задача раздувается</a:t>
            </a:r>
            <a:r>
              <a:rPr lang="en-US" dirty="0"/>
              <a:t>.</a:t>
            </a:r>
            <a:r>
              <a:rPr lang="ru-RU" dirty="0"/>
              <a:t> Ожидалось другое? – </a:t>
            </a:r>
            <a:r>
              <a:rPr lang="en-US" dirty="0"/>
              <a:t>Problem vs Task</a:t>
            </a:r>
            <a:endParaRPr lang="ru-RU" dirty="0"/>
          </a:p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Читали </a:t>
            </a:r>
            <a:r>
              <a:rPr lang="en-US" dirty="0"/>
              <a:t>BABOK? </a:t>
            </a:r>
            <a:endParaRPr lang="ru-RU" dirty="0"/>
          </a:p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Понятно из </a:t>
            </a:r>
            <a:r>
              <a:rPr lang="en-US" dirty="0"/>
              <a:t>BABOK </a:t>
            </a:r>
            <a:r>
              <a:rPr lang="ru-RU" dirty="0"/>
              <a:t>какую роль играет БА в решении проблем? как решать проблемы эффективно? Его основной фокус?</a:t>
            </a:r>
          </a:p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/>
              <a:t>Как быть со сложными проблемами на сложных проектах?</a:t>
            </a:r>
            <a:endParaRPr lang="en-US" dirty="0"/>
          </a:p>
          <a:p>
            <a:pPr marL="0" indent="0">
              <a:buFont typeface="+mj-lt"/>
              <a:buNone/>
            </a:pPr>
            <a:r>
              <a:rPr lang="ru-RU" dirty="0"/>
              <a:t>(дальше: смотрим шире, другие стандарты)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3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8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5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Googled Process – Problem Solving - OOS today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Роль БА – </a:t>
            </a:r>
            <a:r>
              <a:rPr lang="ru-RU" b="1" dirty="0"/>
              <a:t>разобраться</a:t>
            </a:r>
            <a:r>
              <a:rPr lang="ru-RU" dirty="0"/>
              <a:t> (не решить!) Цель – внести ясность, сделать ситуацию управляемой.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Разбор по кейсу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Кто верит, что ситуация действительно столь простая?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как можно оценить ситуацию?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(далее </a:t>
            </a:r>
            <a:r>
              <a:rPr lang="en-US" dirty="0"/>
              <a:t>Authority</a:t>
            </a:r>
            <a:r>
              <a:rPr lang="ru-RU" dirty="0"/>
              <a:t> – насколько важно оценивать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27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ru-RU" b="0" dirty="0"/>
              <a:t>Гибкость </a:t>
            </a:r>
            <a:r>
              <a:rPr lang="en-US" b="0" dirty="0"/>
              <a:t>authority BA</a:t>
            </a:r>
          </a:p>
          <a:p>
            <a:pPr marL="228600" indent="-228600">
              <a:buFont typeface="+mj-lt"/>
              <a:buAutoNum type="arabicPeriod"/>
            </a:pPr>
            <a:r>
              <a:rPr lang="ru-RU" b="1" dirty="0"/>
              <a:t>Акцент: путь роста. Ключ – понимать проблему </a:t>
            </a:r>
            <a:r>
              <a:rPr lang="en-US" b="1" dirty="0"/>
              <a:t>asap</a:t>
            </a:r>
          </a:p>
          <a:p>
            <a:pPr marL="228600" indent="-228600">
              <a:buFont typeface="+mj-lt"/>
              <a:buAutoNum type="arabicPeriod"/>
            </a:pPr>
            <a:r>
              <a:rPr lang="ru-RU" b="0" dirty="0"/>
              <a:t>Что нужно узнавать? Размерности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Complexity dimensions (what we can think of)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84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ru-RU" dirty="0"/>
              <a:t>В каждой проблеме есть фактор сыгравший наибольшую роль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/>
              <a:t>Размерности по кейсу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70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dirty="0">
                <a:solidFill>
                  <a:srgbClr val="D35D47"/>
                </a:solidFill>
              </a:rPr>
              <a:t>Главная размерность (переменная) в каждой проблеме</a:t>
            </a:r>
            <a:endParaRPr lang="en-US" sz="900" dirty="0">
              <a:solidFill>
                <a:srgbClr val="D35D47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4FABB-6DBE-47C4-B626-20167906F4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1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466" y="1412416"/>
            <a:ext cx="4315968" cy="14219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add title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tIns="0" anchor="ctr" anchorCtr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1466" y="3049747"/>
            <a:ext cx="4315968" cy="31393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Please add subtitle here</a:t>
            </a:r>
          </a:p>
        </p:txBody>
      </p:sp>
      <p:pic>
        <p:nvPicPr>
          <p:cNvPr id="5" name="Picture Placeholder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37" y="0"/>
            <a:ext cx="3810000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333937" y="0"/>
            <a:ext cx="3810000" cy="5143500"/>
          </a:xfrm>
          <a:prstGeom prst="rect">
            <a:avLst/>
          </a:prstGeom>
          <a:solidFill>
            <a:srgbClr val="46454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 rot="5400000">
            <a:off x="2767227" y="2306574"/>
            <a:ext cx="5143500" cy="530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627880" y="511280"/>
            <a:ext cx="891284" cy="3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8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Please add picture here</a:t>
            </a:r>
          </a:p>
          <a:p>
            <a:endParaRPr lang="en-US"/>
          </a:p>
          <a:p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57188" y="1092491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10972" y="1092491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Please put section one title here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7188" y="4120134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57188" y="1698020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57188" y="2303549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357188" y="2909078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57188" y="3514607"/>
            <a:ext cx="356616" cy="356616"/>
          </a:xfr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Font typeface="Arial" panose="020B0604020202020204" pitchFamily="34" charset="0"/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710972" y="1697608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Please put section TWO title here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20" hasCustomPrompt="1"/>
          </p:nvPr>
        </p:nvSpPr>
        <p:spPr>
          <a:xfrm>
            <a:off x="710972" y="2302725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Please put section THREE title here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710972" y="2907842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…</a:t>
            </a:r>
          </a:p>
        </p:txBody>
      </p:sp>
      <p:sp>
        <p:nvSpPr>
          <p:cNvPr id="29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710972" y="3512959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And delete</a:t>
            </a:r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710972" y="4118077"/>
            <a:ext cx="3632428" cy="356616"/>
          </a:xfrm>
          <a:ln w="19050">
            <a:solidFill>
              <a:srgbClr val="F5F5F5"/>
            </a:solidFill>
          </a:ln>
        </p:spPr>
        <p:txBody>
          <a:bodyPr lIns="108000" anchor="ctr"/>
          <a:lstStyle>
            <a:lvl1pPr marL="0" indent="0">
              <a:buNone/>
              <a:defRPr b="1" i="0" cap="all" spc="200" baseline="0">
                <a:latin typeface="+mn-lt"/>
              </a:defRPr>
            </a:lvl1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The extras</a:t>
            </a:r>
          </a:p>
        </p:txBody>
      </p:sp>
      <p:sp>
        <p:nvSpPr>
          <p:cNvPr id="3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2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ofi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673894" y="1780394"/>
            <a:ext cx="3986211" cy="2696355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73893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73893" y="1437495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900" b="1" i="1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Please put title here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5333999" y="0"/>
            <a:ext cx="3810001" cy="48266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6228906" y="1403226"/>
            <a:ext cx="2020186" cy="202018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406895" y="1581215"/>
            <a:ext cx="1664208" cy="166420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2158670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480321" y="1780394"/>
            <a:ext cx="3993357" cy="2696355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0321" y="1079500"/>
            <a:ext cx="3986213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Please put name here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1" y="0"/>
            <a:ext cx="3810001" cy="48266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894906" y="1403226"/>
            <a:ext cx="2020186" cy="202018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2895" y="1581215"/>
            <a:ext cx="1664208" cy="166420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INSERT PHOTO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480321" y="1437495"/>
            <a:ext cx="399354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900" b="1" i="1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Please put title here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82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0" userDrawn="1">
          <p15:clr>
            <a:srgbClr val="FBAE40"/>
          </p15:clr>
        </p15:guide>
        <p15:guide id="2" orient="horz" pos="15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 Color Canva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Duis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54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on Color Canva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1" cy="3054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00599" y="1422400"/>
            <a:ext cx="3993357" cy="3054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599" y="1079500"/>
            <a:ext cx="3986214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OTHER Highlight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03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n Color Canva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6" hasCustomPrompt="1"/>
          </p:nvPr>
        </p:nvSpPr>
        <p:spPr>
          <a:xfrm>
            <a:off x="1127175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sp>
        <p:nvSpPr>
          <p:cNvPr id="5" name="Title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735751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4" name="Title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431463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body" sz="quarter" idx="12" hasCustomPrompt="1"/>
          </p:nvPr>
        </p:nvSpPr>
        <p:spPr>
          <a:xfrm>
            <a:off x="1127175" y="799672"/>
            <a:ext cx="2304288" cy="43891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/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 dirty="0"/>
              <a:t>ADD TITILE HERE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5735751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8" hasCustomPrompt="1"/>
          </p:nvPr>
        </p:nvSpPr>
        <p:spPr>
          <a:xfrm>
            <a:off x="3431463" y="1238584"/>
            <a:ext cx="2304288" cy="2903538"/>
          </a:xfrm>
          <a:ln>
            <a:solidFill>
              <a:schemeClr val="bg1"/>
            </a:solidFill>
          </a:ln>
        </p:spPr>
        <p:txBody>
          <a:bodyPr vert="horz" lIns="182880" tIns="274320" rIns="182880" bIns="274320" rtlCol="0">
            <a:normAutofit/>
          </a:bodyPr>
          <a:lstStyle>
            <a:lvl1pPr>
              <a:defRPr lang="en-US" sz="1000" dirty="0" smtClean="0">
                <a:solidFill>
                  <a:schemeClr val="bg1"/>
                </a:solidFill>
              </a:defRPr>
            </a:lvl1pPr>
            <a:lvl2pPr>
              <a:defRPr lang="en-US" sz="1000" dirty="0" smtClean="0">
                <a:solidFill>
                  <a:schemeClr val="bg1"/>
                </a:solidFill>
              </a:defRPr>
            </a:lvl2pPr>
            <a:lvl3pPr>
              <a:defRPr lang="en-US" sz="1000" dirty="0" smtClean="0">
                <a:solidFill>
                  <a:schemeClr val="bg1"/>
                </a:solidFill>
              </a:defRPr>
            </a:lvl3pPr>
            <a:lvl4pPr>
              <a:defRPr lang="en-US" sz="1000" dirty="0" smtClean="0">
                <a:solidFill>
                  <a:schemeClr val="bg1"/>
                </a:solidFill>
              </a:defRPr>
            </a:lvl4pPr>
            <a:lvl5pPr>
              <a:defRPr lang="en-US" sz="1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7371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EPAM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80953" y="2098360"/>
            <a:ext cx="5582093" cy="5873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latin typeface="+mj-lt"/>
              </a:defRPr>
            </a:lvl2pPr>
            <a:lvl3pPr marL="914400" indent="0">
              <a:buNone/>
              <a:defRPr sz="1600">
                <a:latin typeface="+mj-lt"/>
              </a:defRPr>
            </a:lvl3pPr>
            <a:lvl4pPr marL="1371600" indent="0">
              <a:buNone/>
              <a:defRPr sz="1600">
                <a:latin typeface="+mj-lt"/>
              </a:defRPr>
            </a:lvl4pPr>
            <a:lvl5pPr marL="1828800" indent="0">
              <a:buNone/>
              <a:defRPr sz="1600">
                <a:latin typeface="+mj-lt"/>
              </a:defRPr>
            </a:lvl5pPr>
          </a:lstStyle>
          <a:p>
            <a:pPr algn="ctr">
              <a:lnSpc>
                <a:spcPts val="2400"/>
              </a:lnSpc>
            </a:pPr>
            <a:r>
              <a:rPr lang="en-US" sz="1600" baseline="0">
                <a:solidFill>
                  <a:schemeClr val="bg1"/>
                </a:solidFill>
                <a:latin typeface="+mj-lt"/>
              </a:rPr>
              <a:t>Please add call out or quote here</a:t>
            </a:r>
            <a:br>
              <a:rPr lang="en-US" sz="1600" baseline="0">
                <a:solidFill>
                  <a:schemeClr val="bg1"/>
                </a:solidFill>
                <a:latin typeface="+mj-lt"/>
              </a:rPr>
            </a:br>
            <a:r>
              <a:rPr lang="en-US" sz="1600" baseline="0">
                <a:solidFill>
                  <a:schemeClr val="bg1"/>
                </a:solidFill>
                <a:latin typeface="+mj-lt"/>
              </a:rPr>
              <a:t>sit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consectetur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adipiscing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elit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Sed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nec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gravida,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dapibus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turpis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porttitor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tincidunt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nibh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Orci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varius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natoque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penatibus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et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magnis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dis parturient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montes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nascetur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ridiculus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mus. Nam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eget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enim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mauris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Vivamus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sit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amet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congue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nunc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Duis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pellentesque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posuere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rutrum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Pellentesque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ac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diam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quis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justo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placerat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porta.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Phasellus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bibendum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vehicula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sem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id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ornare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. Nam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commodo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ac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purus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condimentum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porta.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Proin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condimentum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lectus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leo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, in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lacinia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diam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aseline="0" err="1">
                <a:solidFill>
                  <a:schemeClr val="bg1"/>
                </a:solidFill>
                <a:latin typeface="+mj-lt"/>
              </a:rPr>
              <a:t>placerat</a:t>
            </a:r>
            <a:r>
              <a:rPr lang="en-US" sz="1600" baseline="0">
                <a:solidFill>
                  <a:schemeClr val="bg1"/>
                </a:solidFill>
                <a:latin typeface="+mj-lt"/>
              </a:rPr>
              <a:t> convallis. </a:t>
            </a:r>
            <a:endParaRPr lang="en-US" sz="1600" b="1" spc="200" baseline="0">
              <a:solidFill>
                <a:schemeClr val="bg1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9" r="42496"/>
          <a:stretch/>
        </p:blipFill>
        <p:spPr>
          <a:xfrm>
            <a:off x="1" y="-122440"/>
            <a:ext cx="1548202" cy="1187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9" r="42496"/>
          <a:stretch/>
        </p:blipFill>
        <p:spPr>
          <a:xfrm rot="10800000">
            <a:off x="7595798" y="3681859"/>
            <a:ext cx="1548202" cy="1187447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66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2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31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040C60-A39E-8442-A520-BA092303AC98}"/>
              </a:ext>
            </a:extLst>
          </p:cNvPr>
          <p:cNvCxnSpPr/>
          <p:nvPr userDrawn="1"/>
        </p:nvCxnSpPr>
        <p:spPr>
          <a:xfrm flipV="1">
            <a:off x="5986464" y="703218"/>
            <a:ext cx="0" cy="4123421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1FF28FE-B84E-5D44-B6A6-4B55087B12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711726"/>
            <a:ext cx="5986464" cy="40899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Please add picture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7" name="Shape 920">
            <a:extLst>
              <a:ext uri="{FF2B5EF4-FFF2-40B4-BE49-F238E27FC236}">
                <a16:creationId xmlns:a16="http://schemas.microsoft.com/office/drawing/2014/main" id="{D1A5E50C-7A92-6F49-870C-2507B203D755}"/>
              </a:ext>
            </a:extLst>
          </p:cNvPr>
          <p:cNvSpPr/>
          <p:nvPr userDrawn="1"/>
        </p:nvSpPr>
        <p:spPr>
          <a:xfrm>
            <a:off x="5986464" y="711726"/>
            <a:ext cx="3157536" cy="51859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28575" rIns="0" bIns="28575" anchor="ctr">
            <a:noAutofit/>
          </a:bodyPr>
          <a:lstStyle/>
          <a:p>
            <a:pPr marR="23813" indent="23813" algn="ctr" defTabSz="309567">
              <a:lnSpc>
                <a:spcPct val="90000"/>
              </a:lnSpc>
              <a:defRPr sz="2800" cap="all">
                <a:solidFill>
                  <a:srgbClr val="FFFFFF"/>
                </a:solidFill>
                <a:latin typeface="Oswald DemiBold"/>
                <a:ea typeface="Oswald DemiBold"/>
                <a:cs typeface="Oswald DemiBold"/>
                <a:sym typeface="Oswald DemiBold"/>
              </a:defRPr>
            </a:pPr>
            <a:endParaRPr sz="1200" b="1" kern="0" cap="all" spc="10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Oswald DemiBold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86B7237-6AD3-844E-9A6E-C3E0C1013A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6462" y="769496"/>
            <a:ext cx="3157537" cy="438912"/>
          </a:xfrm>
          <a:noFill/>
          <a:ln>
            <a:noFill/>
          </a:ln>
        </p:spPr>
        <p:txBody>
          <a:bodyPr wrap="none" lIns="91440" tIns="0" rIns="91440" bIns="0" anchor="ctr">
            <a:noAutofit/>
          </a:bodyPr>
          <a:lstStyle>
            <a:lvl1pPr marL="0" indent="0" algn="ctr">
              <a:buNone/>
              <a:defRPr sz="1200" b="1" i="0" cap="all" spc="200" baseline="0">
                <a:solidFill>
                  <a:schemeClr val="bg1"/>
                </a:solidFill>
              </a:defRPr>
            </a:lvl1pPr>
            <a:lvl2pPr marL="457200" indent="0">
              <a:buNone/>
              <a:defRPr b="1" i="0" cap="all" spc="200" baseline="0"/>
            </a:lvl2pPr>
            <a:lvl3pPr marL="914400" indent="0">
              <a:buNone/>
              <a:defRPr b="1" i="0" cap="all" spc="200" baseline="0"/>
            </a:lvl3pPr>
            <a:lvl4pPr marL="1371600" indent="0">
              <a:buNone/>
              <a:defRPr b="1" i="0" cap="all" spc="200" baseline="0"/>
            </a:lvl4pPr>
            <a:lvl5pPr marL="1828800" indent="0">
              <a:buFont typeface="Arial" panose="020B0604020202020204" pitchFamily="34" charset="0"/>
              <a:buNone/>
              <a:defRPr b="1" i="0" cap="all" spc="200" baseline="0"/>
            </a:lvl5pPr>
          </a:lstStyle>
          <a:p>
            <a:pPr lvl="0"/>
            <a:r>
              <a:rPr lang="en-US"/>
              <a:t>ADD TITILE HERE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4328E10-B013-0A4C-A50C-6D1D6CFD70B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93213" y="1772289"/>
            <a:ext cx="2656378" cy="30543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48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ts val="148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D56F5B-8455-0345-910E-53CDD8476F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3213" y="1429389"/>
            <a:ext cx="2656378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</p:spTree>
    <p:extLst>
      <p:ext uri="{BB962C8B-B14F-4D97-AF65-F5344CB8AC3E}">
        <p14:creationId xmlns:p14="http://schemas.microsoft.com/office/powerpoint/2010/main" val="151189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32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Custom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466" y="1412416"/>
            <a:ext cx="4315968" cy="14219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add title here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1466" y="3843769"/>
            <a:ext cx="1945326" cy="399456"/>
          </a:xfrm>
        </p:spPr>
        <p:txBody>
          <a:bodyPr tIns="0" anchor="ctr" anchorCtr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31466" y="3049747"/>
            <a:ext cx="4315968" cy="31393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Please add subtitle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US"/>
              <a:t>Please add cover picture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73801" y="0"/>
            <a:ext cx="530352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627880" y="511280"/>
            <a:ext cx="891284" cy="3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4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EP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>
                <a:latin typeface="+mn-lt"/>
              </a:defRPr>
            </a:lvl1pPr>
          </a:lstStyle>
          <a:p>
            <a:r>
              <a:rPr lang="en-US" dirty="0"/>
              <a:t>Please add BREAKER SLIDE TITLE HERE</a:t>
            </a:r>
            <a:br>
              <a:rPr lang="en-US" dirty="0"/>
            </a:br>
            <a:r>
              <a:rPr lang="en-US" dirty="0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1860875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Br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/>
            </a:lvl1pPr>
          </a:lstStyle>
          <a:p>
            <a:r>
              <a:rPr lang="en-US" dirty="0"/>
              <a:t>Please add BREAKER SLIDE TITLE HERE</a:t>
            </a:r>
            <a:br>
              <a:rPr lang="en-US" dirty="0"/>
            </a:br>
            <a:r>
              <a:rPr lang="en-US" dirty="0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304619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Lime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/>
            </a:lvl1pPr>
          </a:lstStyle>
          <a:p>
            <a:r>
              <a:rPr lang="en-US" dirty="0"/>
              <a:t>Please add BREAKER SLIDE TITLE HERE</a:t>
            </a:r>
            <a:br>
              <a:rPr lang="en-US" dirty="0"/>
            </a:br>
            <a:r>
              <a:rPr lang="en-US" dirty="0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1625251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Cora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/>
            </a:lvl1pPr>
          </a:lstStyle>
          <a:p>
            <a:r>
              <a:rPr lang="en-US" dirty="0"/>
              <a:t>Please add BREAKER SLIDE TITLE HERE</a:t>
            </a:r>
            <a:br>
              <a:rPr lang="en-US" dirty="0"/>
            </a:br>
            <a:r>
              <a:rPr lang="en-US" dirty="0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2165456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- Bright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0954" y="1803228"/>
            <a:ext cx="5582093" cy="1220182"/>
          </a:xfrm>
          <a:ln w="6350">
            <a:solidFill>
              <a:schemeClr val="bg1"/>
            </a:solidFill>
          </a:ln>
        </p:spPr>
        <p:txBody>
          <a:bodyPr/>
          <a:lstStyle>
            <a:lvl1pPr algn="ctr">
              <a:lnSpc>
                <a:spcPct val="100000"/>
              </a:lnSpc>
              <a:spcBef>
                <a:spcPts val="380"/>
              </a:spcBef>
              <a:spcAft>
                <a:spcPts val="300"/>
              </a:spcAft>
              <a:defRPr sz="1600" b="1" spc="200" baseline="0"/>
            </a:lvl1pPr>
          </a:lstStyle>
          <a:p>
            <a:r>
              <a:rPr lang="en-US" dirty="0"/>
              <a:t>Please add BREAKER SLIDE TITLE HERE</a:t>
            </a:r>
            <a:br>
              <a:rPr lang="en-US" dirty="0"/>
            </a:br>
            <a:r>
              <a:rPr lang="en-US" dirty="0"/>
              <a:t>Please add SECOND LINE OF TITLE HERE</a:t>
            </a:r>
          </a:p>
        </p:txBody>
      </p:sp>
    </p:spTree>
    <p:extLst>
      <p:ext uri="{BB962C8B-B14F-4D97-AF65-F5344CB8AC3E}">
        <p14:creationId xmlns:p14="http://schemas.microsoft.com/office/powerpoint/2010/main" val="3046195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Duis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8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877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079500"/>
            <a:ext cx="8429625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Duis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84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079500"/>
            <a:ext cx="3986212" cy="33972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endParaRPr lang="en-US" dirty="0"/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800600" y="1079500"/>
            <a:ext cx="3986213" cy="33972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endParaRPr lang="en-US" dirty="0"/>
          </a:p>
          <a:p>
            <a:pPr lvl="0"/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7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8" y="1422400"/>
            <a:ext cx="8429625" cy="30543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, lacus lorem </a:t>
            </a:r>
            <a:r>
              <a:rPr lang="en-US" dirty="0" err="1"/>
              <a:t>placerat</a:t>
            </a:r>
            <a:r>
              <a:rPr lang="en-US" dirty="0"/>
              <a:t> libero,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Nunc lacus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in </a:t>
            </a:r>
            <a:r>
              <a:rPr lang="en-US" dirty="0" err="1"/>
              <a:t>tortor</a:t>
            </a:r>
            <a:r>
              <a:rPr lang="en-US" dirty="0"/>
              <a:t> a,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Nullam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ligula </a:t>
            </a:r>
            <a:r>
              <a:rPr lang="en-US" dirty="0" err="1"/>
              <a:t>feugiat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non,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vitae </a:t>
            </a:r>
            <a:r>
              <a:rPr lang="en-US" dirty="0" err="1"/>
              <a:t>commodo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nisi at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semper, </a:t>
            </a:r>
            <a:r>
              <a:rPr lang="en-US" dirty="0" err="1"/>
              <a:t>tincidunt</a:t>
            </a:r>
            <a:r>
              <a:rPr lang="en-US" dirty="0"/>
              <a:t> dolor a,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ipsum dolor,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at nisi et,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100" dirty="0">
                <a:latin typeface="+mj-lt"/>
              </a:rPr>
              <a:t>In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consectetur</a:t>
            </a:r>
            <a:r>
              <a:rPr lang="en-US" sz="1100" dirty="0">
                <a:latin typeface="+mj-lt"/>
              </a:rPr>
              <a:t>. In dolor ipsum, gravida et </a:t>
            </a:r>
            <a:r>
              <a:rPr lang="en-US" sz="1100" dirty="0" err="1">
                <a:latin typeface="+mj-lt"/>
              </a:rPr>
              <a:t>sagittis</a:t>
            </a:r>
            <a:r>
              <a:rPr lang="en-US" sz="1100" dirty="0">
                <a:latin typeface="+mj-lt"/>
              </a:rPr>
              <a:t> id, </a:t>
            </a:r>
            <a:r>
              <a:rPr lang="en-US" sz="1100" dirty="0" err="1">
                <a:latin typeface="+mj-lt"/>
              </a:rPr>
              <a:t>sollicitudin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nisl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tempus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. Nam in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metus</a:t>
            </a:r>
            <a:r>
              <a:rPr lang="en-US" sz="1100" dirty="0">
                <a:latin typeface="+mj-lt"/>
              </a:rPr>
              <a:t>, ac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purus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Praesent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consequat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lectus</a:t>
            </a:r>
            <a:r>
              <a:rPr lang="en-US" sz="1100" dirty="0">
                <a:latin typeface="+mj-lt"/>
              </a:rPr>
              <a:t> sit </a:t>
            </a:r>
            <a:r>
              <a:rPr lang="en-US" sz="1100" dirty="0" err="1">
                <a:latin typeface="+mj-lt"/>
              </a:rPr>
              <a:t>amet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pharetra,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venenatis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lacinia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erat</a:t>
            </a:r>
            <a:r>
              <a:rPr lang="en-US" sz="1100" dirty="0">
                <a:latin typeface="+mj-lt"/>
              </a:rPr>
              <a:t> libero.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lorem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commodo</a:t>
            </a:r>
            <a:r>
              <a:rPr lang="en-US" sz="1100" dirty="0">
                <a:latin typeface="+mj-lt"/>
              </a:rPr>
              <a:t> vitae ex at, pharetra convallis </a:t>
            </a:r>
            <a:r>
              <a:rPr lang="en-US" sz="1100" dirty="0" err="1">
                <a:latin typeface="+mj-lt"/>
              </a:rPr>
              <a:t>nunc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vehicula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mauris</a:t>
            </a:r>
            <a:r>
              <a:rPr lang="en-US" sz="1100" dirty="0">
                <a:latin typeface="+mj-lt"/>
              </a:rPr>
              <a:t> ligula. </a:t>
            </a:r>
            <a:r>
              <a:rPr lang="en-US" sz="1100" dirty="0" err="1">
                <a:latin typeface="+mj-lt"/>
              </a:rPr>
              <a:t>Suspendisse</a:t>
            </a:r>
            <a:r>
              <a:rPr lang="en-US" sz="1100" dirty="0">
                <a:latin typeface="+mj-lt"/>
              </a:rPr>
              <a:t> in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congue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odio</a:t>
            </a:r>
            <a:r>
              <a:rPr lang="en-US" sz="1100" dirty="0">
                <a:latin typeface="+mj-lt"/>
              </a:rPr>
              <a:t> pharetra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. Nam </a:t>
            </a:r>
            <a:r>
              <a:rPr lang="en-US" sz="1100" dirty="0" err="1">
                <a:latin typeface="+mj-lt"/>
              </a:rPr>
              <a:t>vel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auctor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justo</a:t>
            </a:r>
            <a:r>
              <a:rPr lang="en-US" sz="1100" dirty="0">
                <a:latin typeface="+mj-lt"/>
              </a:rPr>
              <a:t>, vitae </a:t>
            </a:r>
            <a:r>
              <a:rPr lang="en-US" sz="1100" dirty="0" err="1">
                <a:latin typeface="+mj-lt"/>
              </a:rPr>
              <a:t>hendrerit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orci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Duis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sapien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bibendum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tellus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pellentesque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massa</a:t>
            </a:r>
            <a:r>
              <a:rPr lang="en-US" sz="1100" dirty="0">
                <a:latin typeface="+mj-lt"/>
              </a:rPr>
              <a:t>. </a:t>
            </a:r>
            <a:r>
              <a:rPr lang="en-US" sz="1100" dirty="0" err="1">
                <a:latin typeface="+mj-lt"/>
              </a:rPr>
              <a:t>Nulla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feugiat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turpis</a:t>
            </a:r>
            <a:r>
              <a:rPr lang="en-US" sz="1100" dirty="0">
                <a:latin typeface="+mj-lt"/>
              </a:rPr>
              <a:t> et </a:t>
            </a:r>
            <a:r>
              <a:rPr lang="en-US" sz="1100" dirty="0" err="1">
                <a:latin typeface="+mj-lt"/>
              </a:rPr>
              <a:t>posuere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viverra</a:t>
            </a:r>
            <a:r>
              <a:rPr lang="en-US" sz="1100" dirty="0">
                <a:latin typeface="+mj-lt"/>
              </a:rPr>
              <a:t>, ipsum </a:t>
            </a:r>
            <a:r>
              <a:rPr lang="en-US" sz="1100" dirty="0" err="1">
                <a:latin typeface="+mj-lt"/>
              </a:rPr>
              <a:t>sem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tincidunt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est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finibus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tempor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ante semper diam. </a:t>
            </a:r>
            <a:r>
              <a:rPr lang="en-US" sz="1100" dirty="0" err="1">
                <a:latin typeface="+mj-lt"/>
              </a:rPr>
              <a:t>Nullam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quis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neque</a:t>
            </a:r>
            <a:r>
              <a:rPr lang="en-US" sz="1100" dirty="0">
                <a:latin typeface="+mj-lt"/>
              </a:rPr>
              <a:t>, </a:t>
            </a:r>
            <a:r>
              <a:rPr lang="en-US" sz="1100" dirty="0" err="1">
                <a:latin typeface="+mj-lt"/>
              </a:rPr>
              <a:t>nec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sem. </a:t>
            </a:r>
            <a:r>
              <a:rPr lang="en-US" sz="1100" dirty="0" err="1">
                <a:latin typeface="+mj-lt"/>
              </a:rPr>
              <a:t>Morbi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egestas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iaculis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. In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tortor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elit</a:t>
            </a:r>
            <a:r>
              <a:rPr lang="en-US" sz="1100" dirty="0">
                <a:latin typeface="+mj-lt"/>
              </a:rPr>
              <a:t>, non </a:t>
            </a:r>
            <a:r>
              <a:rPr lang="en-US" sz="1100" dirty="0" err="1">
                <a:latin typeface="+mj-lt"/>
              </a:rPr>
              <a:t>euismod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eros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accumsan</a:t>
            </a:r>
            <a:r>
              <a:rPr lang="en-US" sz="1100" dirty="0">
                <a:latin typeface="+mj-lt"/>
              </a:rPr>
              <a:t> ac. </a:t>
            </a:r>
            <a:r>
              <a:rPr lang="en-US" sz="1100" dirty="0" err="1">
                <a:latin typeface="+mj-lt"/>
              </a:rPr>
              <a:t>Sed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ultrices</a:t>
            </a:r>
            <a:r>
              <a:rPr lang="en-US" sz="1100" dirty="0">
                <a:latin typeface="+mj-lt"/>
              </a:rPr>
              <a:t> mi lorem, </a:t>
            </a:r>
            <a:r>
              <a:rPr lang="en-US" sz="1100" dirty="0" err="1">
                <a:latin typeface="+mj-lt"/>
              </a:rPr>
              <a:t>ut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dignissim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nibh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facilisis</a:t>
            </a:r>
            <a:r>
              <a:rPr lang="en-US" sz="1100" dirty="0">
                <a:latin typeface="+mj-lt"/>
              </a:rPr>
              <a:t> vel.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8" y="1079500"/>
            <a:ext cx="8429625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Highlight goes here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4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1" cy="30543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800599" y="1422400"/>
            <a:ext cx="3993357" cy="3054350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800597" y="1079500"/>
            <a:ext cx="3993359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OTHER Highlight goes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4409" y="716437"/>
            <a:ext cx="8555182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11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079500"/>
            <a:ext cx="3986211" cy="33972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endParaRPr lang="en-US"/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Please add picture here</a:t>
            </a:r>
          </a:p>
          <a:p>
            <a:endParaRPr lang="en-US"/>
          </a:p>
          <a:p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3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ighligh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Please Add Slide Headline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357189" y="1422400"/>
            <a:ext cx="3986212" cy="3054350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  <a:p>
            <a:pPr lvl="0"/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</a:p>
          <a:p>
            <a:pPr lvl="0"/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3810000" cy="4819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Please add picture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7189" y="1079500"/>
            <a:ext cx="3986212" cy="342900"/>
          </a:xfrm>
        </p:spPr>
        <p:txBody>
          <a:bodyPr wrap="none" bIns="0">
            <a:noAutofit/>
          </a:bodyPr>
          <a:lstStyle>
            <a:lvl1pPr marL="0" indent="0">
              <a:spcBef>
                <a:spcPts val="288"/>
              </a:spcBef>
              <a:buNone/>
              <a:defRPr sz="1200" b="1" i="0" cap="all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Highlight goes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4409" y="716437"/>
            <a:ext cx="4222029" cy="0"/>
          </a:xfrm>
          <a:prstGeom prst="line">
            <a:avLst/>
          </a:prstGeom>
          <a:ln w="19050" cmpd="sng">
            <a:solidFill>
              <a:schemeClr val="bg2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31466" y="1412416"/>
            <a:ext cx="4315968" cy="14219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add title here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625596" y="3843769"/>
            <a:ext cx="1945326" cy="3994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182880" tIns="91440" rIns="182880" bIns="0" rtlCol="0" anchor="ctr" anchorCtr="0"/>
          <a:lstStyle>
            <a:lvl1pPr algn="l">
              <a:defRPr sz="1200" b="1"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96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8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00" b="1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826639"/>
            <a:ext cx="9144000" cy="316862"/>
          </a:xfrm>
          <a:prstGeom prst="rect">
            <a:avLst/>
          </a:prstGeom>
          <a:solidFill>
            <a:srgbClr val="133C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4" y="1079500"/>
            <a:ext cx="8426449" cy="339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, </a:t>
            </a:r>
            <a:r>
              <a:rPr lang="en-US" err="1"/>
              <a:t>diam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 </a:t>
            </a:r>
            <a:r>
              <a:rPr lang="en-US" err="1"/>
              <a:t>Aenean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diam</a:t>
            </a:r>
            <a:r>
              <a:rPr lang="en-US"/>
              <a:t> non,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eros</a:t>
            </a:r>
            <a:r>
              <a:rPr lang="en-US"/>
              <a:t>.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</a:t>
            </a:r>
            <a:r>
              <a:rPr lang="en-US"/>
              <a:t> </a:t>
            </a:r>
            <a:r>
              <a:rPr lang="en-US" err="1"/>
              <a:t>pulvinar</a:t>
            </a:r>
            <a:r>
              <a:rPr lang="en-US"/>
              <a:t> nisi at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r>
              <a:rPr lang="en-US"/>
              <a:t> </a:t>
            </a:r>
            <a:br>
              <a:rPr lang="en-US"/>
            </a:br>
            <a:r>
              <a:rPr lang="en-US"/>
              <a:t>at nisi et,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fermentum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  <a:p>
            <a:pPr lvl="1"/>
            <a:r>
              <a:rPr lang="en-US"/>
              <a:t>Second</a:t>
            </a:r>
          </a:p>
          <a:p>
            <a:pPr lvl="2"/>
            <a:r>
              <a:rPr lang="en-US"/>
              <a:t>third</a:t>
            </a:r>
          </a:p>
          <a:p>
            <a:pPr lvl="3"/>
            <a:r>
              <a:rPr lang="en-US"/>
              <a:t>fourth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4" y="4911973"/>
            <a:ext cx="470910" cy="166976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0364" y="228600"/>
            <a:ext cx="8426449" cy="301752"/>
          </a:xfrm>
          <a:prstGeom prst="rect">
            <a:avLst/>
          </a:prstGeom>
        </p:spPr>
        <p:txBody>
          <a:bodyPr vert="horz" wrap="none" lIns="0" tIns="45720" rIns="0" bIns="45720" rtlCol="0" anchor="ctr">
            <a:noAutofit/>
          </a:bodyPr>
          <a:lstStyle/>
          <a:p>
            <a:r>
              <a:rPr lang="en-US"/>
              <a:t>Please Add Slide Headline Here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5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3" r:id="rId2"/>
    <p:sldLayoutId id="2147483681" r:id="rId3"/>
    <p:sldLayoutId id="2147483682" r:id="rId4"/>
    <p:sldLayoutId id="2147483685" r:id="rId5"/>
    <p:sldLayoutId id="2147483686" r:id="rId6"/>
    <p:sldLayoutId id="2147483687" r:id="rId7"/>
    <p:sldLayoutId id="2147483692" r:id="rId8"/>
    <p:sldLayoutId id="2147483688" r:id="rId9"/>
    <p:sldLayoutId id="2147483689" r:id="rId10"/>
    <p:sldLayoutId id="2147483684" r:id="rId11"/>
    <p:sldLayoutId id="2147483695" r:id="rId12"/>
    <p:sldLayoutId id="2147483694" r:id="rId13"/>
    <p:sldLayoutId id="2147483690" r:id="rId14"/>
    <p:sldLayoutId id="2147483697" r:id="rId15"/>
    <p:sldLayoutId id="2147483691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 cap="none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ts val="1600"/>
        </a:lnSpc>
        <a:spcBef>
          <a:spcPts val="264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orient="horz" pos="338" userDrawn="1">
          <p15:clr>
            <a:srgbClr val="F26B43"/>
          </p15:clr>
        </p15:guide>
        <p15:guide id="3" orient="horz" pos="680" userDrawn="1">
          <p15:clr>
            <a:srgbClr val="F26B43"/>
          </p15:clr>
        </p15:guide>
        <p15:guide id="4" orient="horz" pos="2820" userDrawn="1">
          <p15:clr>
            <a:srgbClr val="F26B43"/>
          </p15:clr>
        </p15:guide>
        <p15:guide id="5" pos="226" userDrawn="1">
          <p15:clr>
            <a:srgbClr val="F26B43"/>
          </p15:clr>
        </p15:guide>
        <p15:guide id="6" pos="5535" userDrawn="1">
          <p15:clr>
            <a:srgbClr val="F26B43"/>
          </p15:clr>
        </p15:guide>
        <p15:guide id="7" orient="horz" pos="896" userDrawn="1">
          <p15:clr>
            <a:srgbClr val="F26B43"/>
          </p15:clr>
        </p15:guide>
        <p15:guide id="8" pos="2736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orient="horz" pos="3036" userDrawn="1">
          <p15:clr>
            <a:srgbClr val="F26B43"/>
          </p15:clr>
        </p15:guide>
        <p15:guide id="11" orient="horz" pos="3084" userDrawn="1">
          <p15:clr>
            <a:srgbClr val="F26B43"/>
          </p15:clr>
        </p15:guide>
        <p15:guide id="12" orient="horz" pos="31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0954" y="1803228"/>
            <a:ext cx="5582093" cy="122018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en-US" sz="4400" b="1" spc="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4826639"/>
            <a:ext cx="9144000" cy="316862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4" y="4911973"/>
            <a:ext cx="470910" cy="1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80954" y="1803228"/>
            <a:ext cx="5582093" cy="122018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en-US" sz="4400" b="1" spc="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4826639"/>
            <a:ext cx="9144000" cy="316862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4" y="4911973"/>
            <a:ext cx="470910" cy="166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2217A-8F11-8743-849F-F8E866BEB919}"/>
              </a:ext>
            </a:extLst>
          </p:cNvPr>
          <p:cNvSpPr txBox="1"/>
          <p:nvPr userDrawn="1"/>
        </p:nvSpPr>
        <p:spPr>
          <a:xfrm>
            <a:off x="943583" y="4877348"/>
            <a:ext cx="2422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1"/>
                </a:solidFill>
                <a:latin typeface="+mj-lt"/>
              </a:rPr>
              <a:t>CONFIDENTIAL  |  </a:t>
            </a:r>
            <a:r>
              <a:rPr lang="en-US" sz="700" b="0" i="0" u="none" strike="noStrike" kern="12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© 2019 EPAM Systems, Inc.</a:t>
            </a:r>
            <a:endParaRPr lang="en-US" sz="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861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826639"/>
            <a:ext cx="9144000" cy="316862"/>
          </a:xfrm>
          <a:prstGeom prst="rect">
            <a:avLst/>
          </a:prstGeom>
          <a:solidFill>
            <a:srgbClr val="133C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4" y="1079500"/>
            <a:ext cx="8426449" cy="339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consecteturadipiscingelit</a:t>
            </a:r>
            <a:r>
              <a:rPr lang="en-US"/>
              <a:t>. </a:t>
            </a:r>
            <a:r>
              <a:rPr lang="en-US" err="1"/>
              <a:t>Etiamlacinia</a:t>
            </a:r>
            <a:r>
              <a:rPr lang="en-US"/>
              <a:t>, </a:t>
            </a:r>
            <a:r>
              <a:rPr lang="en-US" err="1"/>
              <a:t>diamegetlobortisaliquet</a:t>
            </a:r>
            <a:r>
              <a:rPr lang="en-US"/>
              <a:t>, lacus lorem </a:t>
            </a:r>
            <a:r>
              <a:rPr lang="en-US" err="1"/>
              <a:t>placerat</a:t>
            </a:r>
            <a:r>
              <a:rPr lang="en-US"/>
              <a:t> libero, </a:t>
            </a:r>
            <a:r>
              <a:rPr lang="en-US" err="1"/>
              <a:t>necvulputate</a:t>
            </a:r>
            <a:br>
              <a:rPr lang="en-US"/>
            </a:br>
            <a:r>
              <a:rPr lang="en-US" err="1"/>
              <a:t>estmauris</a:t>
            </a:r>
            <a:r>
              <a:rPr lang="en-US"/>
              <a:t> et </a:t>
            </a:r>
            <a:r>
              <a:rPr lang="en-US" err="1"/>
              <a:t>turpis</a:t>
            </a:r>
            <a:r>
              <a:rPr lang="en-US"/>
              <a:t>. </a:t>
            </a:r>
            <a:r>
              <a:rPr lang="en-US" err="1"/>
              <a:t>Suspendisseeleifendornarediam</a:t>
            </a:r>
            <a:r>
              <a:rPr lang="en-US"/>
              <a:t> sit </a:t>
            </a:r>
            <a:r>
              <a:rPr lang="en-US" err="1"/>
              <a:t>ametfacilisis</a:t>
            </a:r>
            <a:r>
              <a:rPr lang="en-US"/>
              <a:t>. Nunc lacus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sagittis</a:t>
            </a:r>
            <a:r>
              <a:rPr lang="en-US"/>
              <a:t> in </a:t>
            </a:r>
            <a:r>
              <a:rPr lang="en-US" err="1"/>
              <a:t>tortor</a:t>
            </a:r>
            <a:r>
              <a:rPr lang="en-US"/>
              <a:t> a, </a:t>
            </a:r>
            <a:r>
              <a:rPr lang="en-US" err="1"/>
              <a:t>scelerisquefeugiatvelit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Nullam</a:t>
            </a:r>
            <a:r>
              <a:rPr lang="en-US"/>
              <a:t> sit </a:t>
            </a:r>
            <a:r>
              <a:rPr lang="en-US" err="1"/>
              <a:t>ametlobortisurna</a:t>
            </a:r>
            <a:r>
              <a:rPr lang="en-US"/>
              <a:t>. </a:t>
            </a:r>
            <a:r>
              <a:rPr lang="en-US" err="1"/>
              <a:t>Aeneanauctor</a:t>
            </a:r>
            <a:r>
              <a:rPr lang="en-US"/>
              <a:t> ligula </a:t>
            </a:r>
            <a:r>
              <a:rPr lang="en-US" err="1"/>
              <a:t>feugiat</a:t>
            </a:r>
            <a:r>
              <a:rPr lang="en-US"/>
              <a:t>, </a:t>
            </a:r>
            <a:r>
              <a:rPr lang="en-US" err="1"/>
              <a:t>tempordiam</a:t>
            </a:r>
            <a:r>
              <a:rPr lang="en-US"/>
              <a:t> non, </a:t>
            </a:r>
            <a:r>
              <a:rPr lang="en-US" err="1"/>
              <a:t>viverraeros</a:t>
            </a:r>
            <a:r>
              <a:rPr lang="en-US"/>
              <a:t>. </a:t>
            </a:r>
            <a:r>
              <a:rPr lang="en-US" err="1"/>
              <a:t>Morbihendreritegestasnunc</a:t>
            </a:r>
            <a:r>
              <a:rPr lang="en-US"/>
              <a:t> vitae </a:t>
            </a:r>
            <a:r>
              <a:rPr lang="en-US" err="1"/>
              <a:t>commodo</a:t>
            </a:r>
            <a:r>
              <a:rPr lang="en-US"/>
              <a:t>. </a:t>
            </a:r>
            <a:r>
              <a:rPr lang="en-US" err="1"/>
              <a:t>Vestibulumpulvinar</a:t>
            </a:r>
            <a:r>
              <a:rPr lang="en-US"/>
              <a:t> nisi at </a:t>
            </a:r>
            <a:r>
              <a:rPr lang="en-US" err="1"/>
              <a:t>sollicitudinplacerat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sit </a:t>
            </a:r>
            <a:r>
              <a:rPr lang="en-US" err="1"/>
              <a:t>ametleo</a:t>
            </a:r>
            <a:r>
              <a:rPr lang="en-US"/>
              <a:t> semper, </a:t>
            </a:r>
            <a:r>
              <a:rPr lang="en-US" err="1"/>
              <a:t>tincidunt</a:t>
            </a:r>
            <a:r>
              <a:rPr lang="en-US"/>
              <a:t> dolor a, </a:t>
            </a:r>
            <a:r>
              <a:rPr lang="en-US" err="1"/>
              <a:t>lobortiselit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ipsum dolor, </a:t>
            </a:r>
            <a:r>
              <a:rPr lang="en-US" err="1"/>
              <a:t>condimentum</a:t>
            </a:r>
            <a:br>
              <a:rPr lang="en-US"/>
            </a:br>
            <a:r>
              <a:rPr lang="en-US"/>
              <a:t>at nisi et, </a:t>
            </a:r>
            <a:r>
              <a:rPr lang="en-US" err="1"/>
              <a:t>variuslobortislectus</a:t>
            </a:r>
            <a:r>
              <a:rPr lang="en-US"/>
              <a:t>. </a:t>
            </a:r>
            <a:r>
              <a:rPr lang="en-US" err="1"/>
              <a:t>Fuscefermentumbibendumvarius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morbitristiquesenectus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br>
              <a:rPr lang="en-US"/>
            </a:br>
            <a:r>
              <a:rPr lang="en-US"/>
              <a:t>fames ac </a:t>
            </a:r>
            <a:r>
              <a:rPr lang="en-US" err="1"/>
              <a:t>turpisegestas</a:t>
            </a:r>
            <a:r>
              <a:rPr lang="en-US"/>
              <a:t>.</a:t>
            </a:r>
          </a:p>
          <a:p>
            <a:pPr lvl="1"/>
            <a:r>
              <a:rPr lang="en-US"/>
              <a:t>Second</a:t>
            </a:r>
          </a:p>
          <a:p>
            <a:pPr lvl="2"/>
            <a:r>
              <a:rPr lang="en-US"/>
              <a:t>third</a:t>
            </a:r>
          </a:p>
          <a:p>
            <a:pPr lvl="3"/>
            <a:r>
              <a:rPr lang="en-US"/>
              <a:t>fourth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4" y="4911973"/>
            <a:ext cx="470910" cy="166976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0364" y="228600"/>
            <a:ext cx="8426449" cy="301752"/>
          </a:xfrm>
          <a:prstGeom prst="rect">
            <a:avLst/>
          </a:prstGeom>
        </p:spPr>
        <p:txBody>
          <a:bodyPr vert="horz" wrap="none" lIns="0" tIns="45720" rIns="0" bIns="45720" rtlCol="0" anchor="ctr">
            <a:noAutofit/>
          </a:bodyPr>
          <a:lstStyle/>
          <a:p>
            <a:r>
              <a:rPr lang="en-US"/>
              <a:t>Please Add Slide Headline Here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 vert="horz" wrap="none" lIns="91440" tIns="45720" rIns="0" bIns="82296" rtlCol="0" anchor="ctr"/>
          <a:lstStyle>
            <a:lvl1pPr algn="r">
              <a:defRPr sz="800" b="1" i="0">
                <a:solidFill>
                  <a:srgbClr val="FEFEFE"/>
                </a:solidFill>
                <a:latin typeface="+mj-lt"/>
              </a:defRPr>
            </a:lvl1pPr>
          </a:lstStyle>
          <a:p>
            <a:fld id="{3A707DD9-E92B-45E8-BE0A-E6B2EDF345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78E00D-81AB-8847-9E12-0981E03F6A7D}"/>
              </a:ext>
            </a:extLst>
          </p:cNvPr>
          <p:cNvSpPr txBox="1"/>
          <p:nvPr userDrawn="1"/>
        </p:nvSpPr>
        <p:spPr>
          <a:xfrm>
            <a:off x="943583" y="4877348"/>
            <a:ext cx="2422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>
                <a:solidFill>
                  <a:schemeClr val="bg1"/>
                </a:solidFill>
                <a:latin typeface="+mj-lt"/>
              </a:rPr>
              <a:t>CONFIDENTIAL  |  </a:t>
            </a:r>
            <a:r>
              <a:rPr lang="en-US" sz="700" b="0" i="0" u="none" strike="noStrike" kern="1200" baseline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© 2019 EPAM Systems, Inc.</a:t>
            </a:r>
            <a:endParaRPr lang="en-US" sz="7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735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 cap="none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ts val="1600"/>
        </a:lnSpc>
        <a:spcBef>
          <a:spcPts val="264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orient="horz" pos="338" userDrawn="1">
          <p15:clr>
            <a:srgbClr val="F26B43"/>
          </p15:clr>
        </p15:guide>
        <p15:guide id="3" orient="horz" pos="680" userDrawn="1">
          <p15:clr>
            <a:srgbClr val="F26B43"/>
          </p15:clr>
        </p15:guide>
        <p15:guide id="4" orient="horz" pos="2820" userDrawn="1">
          <p15:clr>
            <a:srgbClr val="F26B43"/>
          </p15:clr>
        </p15:guide>
        <p15:guide id="5" pos="226" userDrawn="1">
          <p15:clr>
            <a:srgbClr val="F26B43"/>
          </p15:clr>
        </p15:guide>
        <p15:guide id="6" pos="5535" userDrawn="1">
          <p15:clr>
            <a:srgbClr val="F26B43"/>
          </p15:clr>
        </p15:guide>
        <p15:guide id="7" orient="horz" pos="896" userDrawn="1">
          <p15:clr>
            <a:srgbClr val="F26B43"/>
          </p15:clr>
        </p15:guide>
        <p15:guide id="8" pos="2736" userDrawn="1">
          <p15:clr>
            <a:srgbClr val="F26B43"/>
          </p15:clr>
        </p15:guide>
        <p15:guide id="9" pos="3024" userDrawn="1">
          <p15:clr>
            <a:srgbClr val="F26B43"/>
          </p15:clr>
        </p15:guide>
        <p15:guide id="10" orient="horz" pos="3036" userDrawn="1">
          <p15:clr>
            <a:srgbClr val="F26B43"/>
          </p15:clr>
        </p15:guide>
        <p15:guide id="11" orient="horz" pos="3084" userDrawn="1">
          <p15:clr>
            <a:srgbClr val="F26B43"/>
          </p15:clr>
        </p15:guide>
        <p15:guide id="12" orient="horz" pos="31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6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7.jpeg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11" Type="http://schemas.openxmlformats.org/officeDocument/2006/relationships/image" Target="../media/image7.jp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C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466" y="1658906"/>
            <a:ext cx="4315968" cy="2129498"/>
          </a:xfrm>
        </p:spPr>
        <p:txBody>
          <a:bodyPr/>
          <a:lstStyle/>
          <a:p>
            <a:r>
              <a:rPr lang="en-US" sz="3600">
                <a:cs typeface="Arial"/>
              </a:rPr>
              <a:t>BA role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3600">
                <a:cs typeface="Arial"/>
              </a:rPr>
              <a:t>in complex problem solving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1466" y="3788404"/>
            <a:ext cx="4315968" cy="680042"/>
          </a:xfrm>
        </p:spPr>
        <p:txBody>
          <a:bodyPr/>
          <a:lstStyle/>
          <a:p>
            <a:r>
              <a:rPr lang="en-US" dirty="0"/>
              <a:t>Natalia Semenova,</a:t>
            </a:r>
          </a:p>
          <a:p>
            <a:r>
              <a:rPr lang="en-US" dirty="0"/>
              <a:t>Lead Business Analyst</a:t>
            </a:r>
          </a:p>
        </p:txBody>
      </p:sp>
    </p:spTree>
    <p:extLst>
      <p:ext uri="{BB962C8B-B14F-4D97-AF65-F5344CB8AC3E}">
        <p14:creationId xmlns:p14="http://schemas.microsoft.com/office/powerpoint/2010/main" val="60716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C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EF9B-C8EC-4CBB-9C09-EC559FAE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64547"/>
                </a:solidFill>
              </a:rPr>
              <a:t>QUALITY &amp; QUANTITY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A8A5C-2583-476A-8A83-BC6F4C368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529559-C8B5-4318-BC44-92DEAC9738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r="2496" b="15771"/>
          <a:stretch/>
        </p:blipFill>
        <p:spPr>
          <a:xfrm>
            <a:off x="5334000" y="-1"/>
            <a:ext cx="3810000" cy="2529077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69B5F8-E333-46B2-87C1-411961D36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50000" r="55125" b="17466"/>
          <a:stretch/>
        </p:blipFill>
        <p:spPr>
          <a:xfrm>
            <a:off x="5351235" y="2529076"/>
            <a:ext cx="3792765" cy="2297563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F2322E-C0D5-4861-90BD-BE04967B2965}"/>
              </a:ext>
            </a:extLst>
          </p:cNvPr>
          <p:cNvSpPr/>
          <p:nvPr/>
        </p:nvSpPr>
        <p:spPr>
          <a:xfrm rot="16200000">
            <a:off x="1261466" y="1468862"/>
            <a:ext cx="983414" cy="816864"/>
          </a:xfrm>
          <a:custGeom>
            <a:avLst/>
            <a:gdLst>
              <a:gd name="connsiteX0" fmla="*/ 0 w 983414"/>
              <a:gd name="connsiteY0" fmla="*/ 136147 h 816864"/>
              <a:gd name="connsiteX1" fmla="*/ 136147 w 983414"/>
              <a:gd name="connsiteY1" fmla="*/ 0 h 816864"/>
              <a:gd name="connsiteX2" fmla="*/ 847267 w 983414"/>
              <a:gd name="connsiteY2" fmla="*/ 0 h 816864"/>
              <a:gd name="connsiteX3" fmla="*/ 983414 w 983414"/>
              <a:gd name="connsiteY3" fmla="*/ 136147 h 816864"/>
              <a:gd name="connsiteX4" fmla="*/ 983414 w 983414"/>
              <a:gd name="connsiteY4" fmla="*/ 680717 h 816864"/>
              <a:gd name="connsiteX5" fmla="*/ 847267 w 983414"/>
              <a:gd name="connsiteY5" fmla="*/ 816864 h 816864"/>
              <a:gd name="connsiteX6" fmla="*/ 136147 w 983414"/>
              <a:gd name="connsiteY6" fmla="*/ 816864 h 816864"/>
              <a:gd name="connsiteX7" fmla="*/ 0 w 983414"/>
              <a:gd name="connsiteY7" fmla="*/ 680717 h 816864"/>
              <a:gd name="connsiteX8" fmla="*/ 0 w 98341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341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847267" y="0"/>
                </a:lnTo>
                <a:cubicBezTo>
                  <a:pt x="922459" y="0"/>
                  <a:pt x="983414" y="60955"/>
                  <a:pt x="983414" y="136147"/>
                </a:cubicBezTo>
                <a:lnTo>
                  <a:pt x="983414" y="680717"/>
                </a:lnTo>
                <a:cubicBezTo>
                  <a:pt x="983414" y="755909"/>
                  <a:pt x="922459" y="816864"/>
                  <a:pt x="84726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436" tIns="75436" rIns="75436" bIns="7543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rgbClr val="464547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QUALITY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76E1D93-EE5D-4EF6-A189-1618D4E905A6}"/>
              </a:ext>
            </a:extLst>
          </p:cNvPr>
          <p:cNvSpPr/>
          <p:nvPr/>
        </p:nvSpPr>
        <p:spPr>
          <a:xfrm>
            <a:off x="2979798" y="3190093"/>
            <a:ext cx="983414" cy="816864"/>
          </a:xfrm>
          <a:custGeom>
            <a:avLst/>
            <a:gdLst>
              <a:gd name="connsiteX0" fmla="*/ 0 w 983414"/>
              <a:gd name="connsiteY0" fmla="*/ 136147 h 816864"/>
              <a:gd name="connsiteX1" fmla="*/ 136147 w 983414"/>
              <a:gd name="connsiteY1" fmla="*/ 0 h 816864"/>
              <a:gd name="connsiteX2" fmla="*/ 847267 w 983414"/>
              <a:gd name="connsiteY2" fmla="*/ 0 h 816864"/>
              <a:gd name="connsiteX3" fmla="*/ 983414 w 983414"/>
              <a:gd name="connsiteY3" fmla="*/ 136147 h 816864"/>
              <a:gd name="connsiteX4" fmla="*/ 983414 w 983414"/>
              <a:gd name="connsiteY4" fmla="*/ 680717 h 816864"/>
              <a:gd name="connsiteX5" fmla="*/ 847267 w 983414"/>
              <a:gd name="connsiteY5" fmla="*/ 816864 h 816864"/>
              <a:gd name="connsiteX6" fmla="*/ 136147 w 983414"/>
              <a:gd name="connsiteY6" fmla="*/ 816864 h 816864"/>
              <a:gd name="connsiteX7" fmla="*/ 0 w 983414"/>
              <a:gd name="connsiteY7" fmla="*/ 680717 h 816864"/>
              <a:gd name="connsiteX8" fmla="*/ 0 w 98341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341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847267" y="0"/>
                </a:lnTo>
                <a:cubicBezTo>
                  <a:pt x="922459" y="0"/>
                  <a:pt x="983414" y="60955"/>
                  <a:pt x="983414" y="136147"/>
                </a:cubicBezTo>
                <a:lnTo>
                  <a:pt x="983414" y="680717"/>
                </a:lnTo>
                <a:cubicBezTo>
                  <a:pt x="983414" y="755909"/>
                  <a:pt x="922459" y="816864"/>
                  <a:pt x="84726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436" tIns="75436" rIns="75436" bIns="7543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rgbClr val="464547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QUANTITY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D42697-3735-438C-B003-729A906A7C66}"/>
              </a:ext>
            </a:extLst>
          </p:cNvPr>
          <p:cNvCxnSpPr>
            <a:cxnSpLocks/>
          </p:cNvCxnSpPr>
          <p:nvPr/>
        </p:nvCxnSpPr>
        <p:spPr>
          <a:xfrm flipV="1">
            <a:off x="1998390" y="1430709"/>
            <a:ext cx="0" cy="1796995"/>
          </a:xfrm>
          <a:prstGeom prst="straightConnector1">
            <a:avLst/>
          </a:prstGeom>
          <a:ln w="12700">
            <a:solidFill>
              <a:srgbClr val="464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ADFE759-5B6D-4965-B709-BDF0BE6FDA4D}"/>
              </a:ext>
            </a:extLst>
          </p:cNvPr>
          <p:cNvCxnSpPr>
            <a:cxnSpLocks/>
          </p:cNvCxnSpPr>
          <p:nvPr/>
        </p:nvCxnSpPr>
        <p:spPr>
          <a:xfrm flipV="1">
            <a:off x="2085486" y="3324355"/>
            <a:ext cx="1792635" cy="1"/>
          </a:xfrm>
          <a:prstGeom prst="straightConnector1">
            <a:avLst/>
          </a:prstGeom>
          <a:ln w="12700">
            <a:solidFill>
              <a:srgbClr val="464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216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EF9B-C8EC-4CBB-9C09-EC559FAE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64547"/>
                </a:solidFill>
              </a:rPr>
              <a:t>INTENTIONS &amp; EXPECTATIONS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A8A5C-2583-476A-8A83-BC6F4C368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529559-C8B5-4318-BC44-92DEAC9738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97" y="-1"/>
            <a:ext cx="3793206" cy="2529077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69B5F8-E333-46B2-87C1-411961D36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t="6831" r="20597" b="34329"/>
          <a:stretch/>
        </p:blipFill>
        <p:spPr>
          <a:xfrm>
            <a:off x="5342396" y="2529076"/>
            <a:ext cx="3793205" cy="2297563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F2322E-C0D5-4861-90BD-BE04967B2965}"/>
              </a:ext>
            </a:extLst>
          </p:cNvPr>
          <p:cNvSpPr/>
          <p:nvPr/>
        </p:nvSpPr>
        <p:spPr>
          <a:xfrm rot="16200000">
            <a:off x="1216707" y="1488648"/>
            <a:ext cx="1072933" cy="816864"/>
          </a:xfrm>
          <a:custGeom>
            <a:avLst/>
            <a:gdLst>
              <a:gd name="connsiteX0" fmla="*/ 0 w 983414"/>
              <a:gd name="connsiteY0" fmla="*/ 136147 h 816864"/>
              <a:gd name="connsiteX1" fmla="*/ 136147 w 983414"/>
              <a:gd name="connsiteY1" fmla="*/ 0 h 816864"/>
              <a:gd name="connsiteX2" fmla="*/ 847267 w 983414"/>
              <a:gd name="connsiteY2" fmla="*/ 0 h 816864"/>
              <a:gd name="connsiteX3" fmla="*/ 983414 w 983414"/>
              <a:gd name="connsiteY3" fmla="*/ 136147 h 816864"/>
              <a:gd name="connsiteX4" fmla="*/ 983414 w 983414"/>
              <a:gd name="connsiteY4" fmla="*/ 680717 h 816864"/>
              <a:gd name="connsiteX5" fmla="*/ 847267 w 983414"/>
              <a:gd name="connsiteY5" fmla="*/ 816864 h 816864"/>
              <a:gd name="connsiteX6" fmla="*/ 136147 w 983414"/>
              <a:gd name="connsiteY6" fmla="*/ 816864 h 816864"/>
              <a:gd name="connsiteX7" fmla="*/ 0 w 983414"/>
              <a:gd name="connsiteY7" fmla="*/ 680717 h 816864"/>
              <a:gd name="connsiteX8" fmla="*/ 0 w 98341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341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847267" y="0"/>
                </a:lnTo>
                <a:cubicBezTo>
                  <a:pt x="922459" y="0"/>
                  <a:pt x="983414" y="60955"/>
                  <a:pt x="983414" y="136147"/>
                </a:cubicBezTo>
                <a:lnTo>
                  <a:pt x="983414" y="680717"/>
                </a:lnTo>
                <a:cubicBezTo>
                  <a:pt x="983414" y="755909"/>
                  <a:pt x="922459" y="816864"/>
                  <a:pt x="84726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436" tIns="75436" rIns="75436" bIns="7543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dirty="0">
                <a:solidFill>
                  <a:srgbClr val="464547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INTENTIONS</a:t>
            </a:r>
            <a:endParaRPr lang="en-US" sz="1400" b="1" kern="1200" dirty="0">
              <a:solidFill>
                <a:srgbClr val="464547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76E1D93-EE5D-4EF6-A189-1618D4E905A6}"/>
              </a:ext>
            </a:extLst>
          </p:cNvPr>
          <p:cNvSpPr/>
          <p:nvPr/>
        </p:nvSpPr>
        <p:spPr>
          <a:xfrm>
            <a:off x="2691529" y="3190093"/>
            <a:ext cx="1282099" cy="816864"/>
          </a:xfrm>
          <a:custGeom>
            <a:avLst/>
            <a:gdLst>
              <a:gd name="connsiteX0" fmla="*/ 0 w 983414"/>
              <a:gd name="connsiteY0" fmla="*/ 136147 h 816864"/>
              <a:gd name="connsiteX1" fmla="*/ 136147 w 983414"/>
              <a:gd name="connsiteY1" fmla="*/ 0 h 816864"/>
              <a:gd name="connsiteX2" fmla="*/ 847267 w 983414"/>
              <a:gd name="connsiteY2" fmla="*/ 0 h 816864"/>
              <a:gd name="connsiteX3" fmla="*/ 983414 w 983414"/>
              <a:gd name="connsiteY3" fmla="*/ 136147 h 816864"/>
              <a:gd name="connsiteX4" fmla="*/ 983414 w 983414"/>
              <a:gd name="connsiteY4" fmla="*/ 680717 h 816864"/>
              <a:gd name="connsiteX5" fmla="*/ 847267 w 983414"/>
              <a:gd name="connsiteY5" fmla="*/ 816864 h 816864"/>
              <a:gd name="connsiteX6" fmla="*/ 136147 w 983414"/>
              <a:gd name="connsiteY6" fmla="*/ 816864 h 816864"/>
              <a:gd name="connsiteX7" fmla="*/ 0 w 983414"/>
              <a:gd name="connsiteY7" fmla="*/ 680717 h 816864"/>
              <a:gd name="connsiteX8" fmla="*/ 0 w 98341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341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847267" y="0"/>
                </a:lnTo>
                <a:cubicBezTo>
                  <a:pt x="922459" y="0"/>
                  <a:pt x="983414" y="60955"/>
                  <a:pt x="983414" y="136147"/>
                </a:cubicBezTo>
                <a:lnTo>
                  <a:pt x="983414" y="680717"/>
                </a:lnTo>
                <a:cubicBezTo>
                  <a:pt x="983414" y="755909"/>
                  <a:pt x="922459" y="816864"/>
                  <a:pt x="84726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436" tIns="75436" rIns="75436" bIns="7543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>
                <a:solidFill>
                  <a:srgbClr val="464547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EXPECTATIONS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D42697-3735-438C-B003-729A906A7C66}"/>
              </a:ext>
            </a:extLst>
          </p:cNvPr>
          <p:cNvCxnSpPr>
            <a:cxnSpLocks/>
          </p:cNvCxnSpPr>
          <p:nvPr/>
        </p:nvCxnSpPr>
        <p:spPr>
          <a:xfrm flipV="1">
            <a:off x="1998390" y="1430709"/>
            <a:ext cx="0" cy="1796995"/>
          </a:xfrm>
          <a:prstGeom prst="straightConnector1">
            <a:avLst/>
          </a:prstGeom>
          <a:ln w="12700">
            <a:solidFill>
              <a:srgbClr val="464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ADFE759-5B6D-4965-B709-BDF0BE6FDA4D}"/>
              </a:ext>
            </a:extLst>
          </p:cNvPr>
          <p:cNvCxnSpPr>
            <a:cxnSpLocks/>
          </p:cNvCxnSpPr>
          <p:nvPr/>
        </p:nvCxnSpPr>
        <p:spPr>
          <a:xfrm flipV="1">
            <a:off x="2085486" y="3324355"/>
            <a:ext cx="1792635" cy="1"/>
          </a:xfrm>
          <a:prstGeom prst="straightConnector1">
            <a:avLst/>
          </a:prstGeom>
          <a:ln w="12700">
            <a:solidFill>
              <a:srgbClr val="4645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995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CD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EF9B-C8EC-4CBB-9C09-EC559FAE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64547"/>
                </a:solidFill>
              </a:rPr>
              <a:t>QUALITY &amp; QUANTITY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A8A5C-2583-476A-8A83-BC6F4C368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9529559-C8B5-4318-BC44-92DEAC9738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56" y="-1"/>
            <a:ext cx="3785687" cy="2529077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69B5F8-E333-46B2-87C1-411961D36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31882" r="18986"/>
          <a:stretch/>
        </p:blipFill>
        <p:spPr>
          <a:xfrm>
            <a:off x="5346157" y="2529076"/>
            <a:ext cx="3785686" cy="2297563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1150B5-D527-4CB9-A6CA-3358DEA16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5861941"/>
              </p:ext>
            </p:extLst>
          </p:nvPr>
        </p:nvGraphicFramePr>
        <p:xfrm>
          <a:off x="-51546" y="951598"/>
          <a:ext cx="5108576" cy="3405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34857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DF201B2-5223-4629-B55C-183AABEA5F7A}"/>
              </a:ext>
            </a:extLst>
          </p:cNvPr>
          <p:cNvGraphicFramePr/>
          <p:nvPr>
            <p:extLst/>
          </p:nvPr>
        </p:nvGraphicFramePr>
        <p:xfrm>
          <a:off x="-504690" y="4325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3" name="CUST/VEND/PS">
            <a:extLst>
              <a:ext uri="{FF2B5EF4-FFF2-40B4-BE49-F238E27FC236}">
                <a16:creationId xmlns:a16="http://schemas.microsoft.com/office/drawing/2014/main" id="{B5456D8E-C0CC-4FA4-A44E-E487468BA7E5}"/>
              </a:ext>
            </a:extLst>
          </p:cNvPr>
          <p:cNvGrpSpPr/>
          <p:nvPr/>
        </p:nvGrpSpPr>
        <p:grpSpPr>
          <a:xfrm>
            <a:off x="7046397" y="1443305"/>
            <a:ext cx="1851759" cy="2089700"/>
            <a:chOff x="7046397" y="1443305"/>
            <a:chExt cx="1851759" cy="20897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337BE-590C-4B9B-B3D6-7B7F46EA5708}"/>
                </a:ext>
              </a:extLst>
            </p:cNvPr>
            <p:cNvSpPr txBox="1"/>
            <p:nvPr/>
          </p:nvSpPr>
          <p:spPr>
            <a:xfrm>
              <a:off x="7285332" y="2214011"/>
              <a:ext cx="1507720" cy="30008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CUSTOMER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6A1D9C-C1E9-4DE3-9B81-D12B58BBF5B6}"/>
                </a:ext>
              </a:extLst>
            </p:cNvPr>
            <p:cNvSpPr txBox="1"/>
            <p:nvPr/>
          </p:nvSpPr>
          <p:spPr>
            <a:xfrm>
              <a:off x="7390436" y="2722903"/>
              <a:ext cx="1507720" cy="30008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VENDOR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7802FA-D212-4C40-A773-E187FE3D3745}"/>
                </a:ext>
              </a:extLst>
            </p:cNvPr>
            <p:cNvSpPr txBox="1"/>
            <p:nvPr/>
          </p:nvSpPr>
          <p:spPr>
            <a:xfrm>
              <a:off x="7285332" y="3232923"/>
              <a:ext cx="1507720" cy="30008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no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PARTNER SYSTEMS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E0A90A-2803-4E16-BFF1-4820DFD4FF59}"/>
                </a:ext>
              </a:extLst>
            </p:cNvPr>
            <p:cNvCxnSpPr>
              <a:cxnSpLocks/>
              <a:stCxn id="12" idx="3"/>
              <a:endCxn id="5" idx="1"/>
            </p:cNvCxnSpPr>
            <p:nvPr/>
          </p:nvCxnSpPr>
          <p:spPr>
            <a:xfrm flipV="1">
              <a:off x="7049425" y="2364052"/>
              <a:ext cx="235907" cy="50037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26EF697-FFF4-4C4B-A907-8B67FB57BA61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7049425" y="2864431"/>
              <a:ext cx="341011" cy="851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F94260-9394-4DD9-B253-1AF5A59CB3A2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>
            <a:xfrm>
              <a:off x="7049425" y="2864431"/>
              <a:ext cx="235907" cy="5185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E2623B0-F1E4-4CB2-9906-8068F0F88213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7046397" y="1443305"/>
              <a:ext cx="129274" cy="2662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CFC3BA6-9D7A-408B-AA95-7C033B39F617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7046397" y="1709539"/>
              <a:ext cx="186869" cy="58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F110CB6-066E-4510-B513-FBBAB56D86B6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>
              <a:off x="7046397" y="1709539"/>
              <a:ext cx="129274" cy="29211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INT/EXP">
            <a:extLst>
              <a:ext uri="{FF2B5EF4-FFF2-40B4-BE49-F238E27FC236}">
                <a16:creationId xmlns:a16="http://schemas.microsoft.com/office/drawing/2014/main" id="{F1D94743-FFEB-4BD6-8929-8151BE0E3D7B}"/>
              </a:ext>
            </a:extLst>
          </p:cNvPr>
          <p:cNvGrpSpPr/>
          <p:nvPr/>
        </p:nvGrpSpPr>
        <p:grpSpPr>
          <a:xfrm>
            <a:off x="5591310" y="764263"/>
            <a:ext cx="1458115" cy="2250209"/>
            <a:chOff x="5591310" y="764263"/>
            <a:chExt cx="1458115" cy="22502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3E006F-0223-4A8F-931C-0412F714F17C}"/>
                </a:ext>
              </a:extLst>
            </p:cNvPr>
            <p:cNvSpPr txBox="1"/>
            <p:nvPr/>
          </p:nvSpPr>
          <p:spPr>
            <a:xfrm>
              <a:off x="5830245" y="1559498"/>
              <a:ext cx="1216152" cy="30008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INTENTIONS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CA5ED8-6866-494D-AF64-1BDDA9EC3870}"/>
                </a:ext>
              </a:extLst>
            </p:cNvPr>
            <p:cNvSpPr/>
            <p:nvPr/>
          </p:nvSpPr>
          <p:spPr>
            <a:xfrm>
              <a:off x="5830245" y="2714390"/>
              <a:ext cx="1219180" cy="3000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EXPECTATIONS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8E51B17-8B2E-4626-B9EA-0CA4C482E2E3}"/>
                </a:ext>
              </a:extLst>
            </p:cNvPr>
            <p:cNvCxnSpPr>
              <a:stCxn id="11" idx="3"/>
              <a:endCxn id="4" idx="1"/>
            </p:cNvCxnSpPr>
            <p:nvPr/>
          </p:nvCxnSpPr>
          <p:spPr>
            <a:xfrm flipV="1">
              <a:off x="5591310" y="1709539"/>
              <a:ext cx="238935" cy="58229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09AD099-5785-4821-B0BD-DC783DBC0224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5591310" y="2291836"/>
              <a:ext cx="238935" cy="57259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D65BDD0-9555-4753-92E3-3AEEECB2D083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 flipV="1">
              <a:off x="5595175" y="764263"/>
              <a:ext cx="115602" cy="1500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B0BDB46-BBA5-4E61-9471-1D149BD846F2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5595175" y="914304"/>
              <a:ext cx="115602" cy="12920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TIME">
            <a:extLst>
              <a:ext uri="{FF2B5EF4-FFF2-40B4-BE49-F238E27FC236}">
                <a16:creationId xmlns:a16="http://schemas.microsoft.com/office/drawing/2014/main" id="{FD722376-3DAA-4447-B14E-DBF6B68945B4}"/>
              </a:ext>
            </a:extLst>
          </p:cNvPr>
          <p:cNvGrpSpPr/>
          <p:nvPr/>
        </p:nvGrpSpPr>
        <p:grpSpPr>
          <a:xfrm>
            <a:off x="3731172" y="4196494"/>
            <a:ext cx="4908331" cy="300082"/>
            <a:chOff x="3731172" y="4196494"/>
            <a:chExt cx="4908331" cy="300082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9FAAF9F-C038-4DDB-A29B-9DF577ECFFAF}"/>
                </a:ext>
              </a:extLst>
            </p:cNvPr>
            <p:cNvCxnSpPr/>
            <p:nvPr/>
          </p:nvCxnSpPr>
          <p:spPr>
            <a:xfrm>
              <a:off x="3731172" y="4496576"/>
              <a:ext cx="4908331" cy="0"/>
            </a:xfrm>
            <a:prstGeom prst="straightConnector1">
              <a:avLst/>
            </a:prstGeom>
            <a:ln w="76200" cmpd="dbl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9CB95E6-A075-4336-A9C3-6ECDC8D757D4}"/>
                </a:ext>
              </a:extLst>
            </p:cNvPr>
            <p:cNvSpPr txBox="1"/>
            <p:nvPr/>
          </p:nvSpPr>
          <p:spPr>
            <a:xfrm>
              <a:off x="7886853" y="4196494"/>
              <a:ext cx="51488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time</a:t>
              </a:r>
            </a:p>
          </p:txBody>
        </p:sp>
      </p:grpSp>
      <p:grpSp>
        <p:nvGrpSpPr>
          <p:cNvPr id="71" name="QN / QL">
            <a:extLst>
              <a:ext uri="{FF2B5EF4-FFF2-40B4-BE49-F238E27FC236}">
                <a16:creationId xmlns:a16="http://schemas.microsoft.com/office/drawing/2014/main" id="{79D40544-EBC9-42EA-B49C-F486F9E0A004}"/>
              </a:ext>
            </a:extLst>
          </p:cNvPr>
          <p:cNvGrpSpPr/>
          <p:nvPr/>
        </p:nvGrpSpPr>
        <p:grpSpPr>
          <a:xfrm>
            <a:off x="3506517" y="764263"/>
            <a:ext cx="2088658" cy="1677614"/>
            <a:chOff x="3506517" y="764263"/>
            <a:chExt cx="2088658" cy="167761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010F58-02C8-419A-B351-78B0B234636A}"/>
                </a:ext>
              </a:extLst>
            </p:cNvPr>
            <p:cNvSpPr txBox="1"/>
            <p:nvPr/>
          </p:nvSpPr>
          <p:spPr>
            <a:xfrm>
              <a:off x="4676910" y="764263"/>
              <a:ext cx="918265" cy="30008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QUANTITY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6B0ECC-5E98-48FF-84F0-7925E99AEA23}"/>
                </a:ext>
              </a:extLst>
            </p:cNvPr>
            <p:cNvSpPr/>
            <p:nvPr/>
          </p:nvSpPr>
          <p:spPr>
            <a:xfrm>
              <a:off x="4676910" y="2141795"/>
              <a:ext cx="914400" cy="3000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no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QUALITY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662617-C9EB-43CC-B09E-F03182DCD413}"/>
                </a:ext>
              </a:extLst>
            </p:cNvPr>
            <p:cNvCxnSpPr>
              <a:cxnSpLocks/>
              <a:stCxn id="66" idx="3"/>
              <a:endCxn id="3" idx="1"/>
            </p:cNvCxnSpPr>
            <p:nvPr/>
          </p:nvCxnSpPr>
          <p:spPr>
            <a:xfrm flipV="1">
              <a:off x="4329477" y="914304"/>
              <a:ext cx="347433" cy="72734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8F64BD8-42FA-49F3-B260-C21D2E8AB196}"/>
                </a:ext>
              </a:extLst>
            </p:cNvPr>
            <p:cNvCxnSpPr>
              <a:cxnSpLocks/>
              <a:stCxn id="66" idx="3"/>
              <a:endCxn id="11" idx="1"/>
            </p:cNvCxnSpPr>
            <p:nvPr/>
          </p:nvCxnSpPr>
          <p:spPr>
            <a:xfrm>
              <a:off x="4329477" y="1641644"/>
              <a:ext cx="347433" cy="6501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31FE89A-B815-404D-A260-AD32D7D5D56E}"/>
                </a:ext>
              </a:extLst>
            </p:cNvPr>
            <p:cNvSpPr/>
            <p:nvPr/>
          </p:nvSpPr>
          <p:spPr>
            <a:xfrm>
              <a:off x="3506517" y="1490768"/>
              <a:ext cx="822960" cy="3017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847BCB-AFF1-4289-AE9E-7E8D3586BE48}"/>
              </a:ext>
            </a:extLst>
          </p:cNvPr>
          <p:cNvGrpSpPr/>
          <p:nvPr/>
        </p:nvGrpSpPr>
        <p:grpSpPr>
          <a:xfrm>
            <a:off x="4488503" y="0"/>
            <a:ext cx="2687168" cy="4196494"/>
            <a:chOff x="4488503" y="0"/>
            <a:chExt cx="2687168" cy="419649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3B0E8F-1448-4E29-8560-B041B467E769}"/>
                </a:ext>
              </a:extLst>
            </p:cNvPr>
            <p:cNvCxnSpPr>
              <a:cxnSpLocks/>
            </p:cNvCxnSpPr>
            <p:nvPr/>
          </p:nvCxnSpPr>
          <p:spPr>
            <a:xfrm>
              <a:off x="4488503" y="0"/>
              <a:ext cx="0" cy="4196494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318A60-CD97-4E6C-939C-11CCD1FECAE5}"/>
                </a:ext>
              </a:extLst>
            </p:cNvPr>
            <p:cNvCxnSpPr>
              <a:cxnSpLocks/>
            </p:cNvCxnSpPr>
            <p:nvPr/>
          </p:nvCxnSpPr>
          <p:spPr>
            <a:xfrm>
              <a:off x="5710777" y="0"/>
              <a:ext cx="0" cy="4196494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9561DF2-0A7A-4C3F-A880-04B94D41C707}"/>
                </a:ext>
              </a:extLst>
            </p:cNvPr>
            <p:cNvCxnSpPr>
              <a:cxnSpLocks/>
            </p:cNvCxnSpPr>
            <p:nvPr/>
          </p:nvCxnSpPr>
          <p:spPr>
            <a:xfrm>
              <a:off x="7175671" y="0"/>
              <a:ext cx="0" cy="4196494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7ECAE-841D-436B-B178-C8211E63DFF0}"/>
              </a:ext>
            </a:extLst>
          </p:cNvPr>
          <p:cNvGrpSpPr/>
          <p:nvPr/>
        </p:nvGrpSpPr>
        <p:grpSpPr>
          <a:xfrm>
            <a:off x="-1800105" y="2792905"/>
            <a:ext cx="1676431" cy="1180118"/>
            <a:chOff x="-1963489" y="2789335"/>
            <a:chExt cx="1676431" cy="118011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580FE2B-5202-4E5B-A78E-0D4670BBC0AB}"/>
                </a:ext>
              </a:extLst>
            </p:cNvPr>
            <p:cNvSpPr/>
            <p:nvPr/>
          </p:nvSpPr>
          <p:spPr>
            <a:xfrm>
              <a:off x="-1963489" y="2789335"/>
              <a:ext cx="319845" cy="319845"/>
            </a:xfrm>
            <a:prstGeom prst="rect">
              <a:avLst/>
            </a:prstGeom>
            <a:solidFill>
              <a:srgbClr val="76CD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6F8A3A9-AA1B-40F3-B256-6408CE475DAF}"/>
                </a:ext>
              </a:extLst>
            </p:cNvPr>
            <p:cNvSpPr/>
            <p:nvPr/>
          </p:nvSpPr>
          <p:spPr>
            <a:xfrm>
              <a:off x="-1511294" y="2789335"/>
              <a:ext cx="319845" cy="319845"/>
            </a:xfrm>
            <a:prstGeom prst="rect">
              <a:avLst/>
            </a:prstGeom>
            <a:solidFill>
              <a:srgbClr val="CEDB5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F0B9F5D-CD79-4436-B679-22D65365B956}"/>
                </a:ext>
              </a:extLst>
            </p:cNvPr>
            <p:cNvSpPr/>
            <p:nvPr/>
          </p:nvSpPr>
          <p:spPr>
            <a:xfrm>
              <a:off x="-1059098" y="2789335"/>
              <a:ext cx="319845" cy="319845"/>
            </a:xfrm>
            <a:prstGeom prst="rect">
              <a:avLst/>
            </a:prstGeom>
            <a:solidFill>
              <a:srgbClr val="22222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D0F9717-D41A-4B77-8599-0B37C641CFDC}"/>
                </a:ext>
              </a:extLst>
            </p:cNvPr>
            <p:cNvSpPr/>
            <p:nvPr/>
          </p:nvSpPr>
          <p:spPr>
            <a:xfrm>
              <a:off x="-606903" y="2789335"/>
              <a:ext cx="319845" cy="3198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6454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D84D9A8-49F4-47FD-B66B-C7359FC6F868}"/>
                </a:ext>
              </a:extLst>
            </p:cNvPr>
            <p:cNvSpPr/>
            <p:nvPr/>
          </p:nvSpPr>
          <p:spPr>
            <a:xfrm>
              <a:off x="-1963489" y="3219471"/>
              <a:ext cx="319845" cy="319845"/>
            </a:xfrm>
            <a:prstGeom prst="rect">
              <a:avLst/>
            </a:prstGeom>
            <a:solidFill>
              <a:srgbClr val="D35D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7A222BE-FEA9-47CB-A3D1-15B47D933217}"/>
                </a:ext>
              </a:extLst>
            </p:cNvPr>
            <p:cNvSpPr/>
            <p:nvPr/>
          </p:nvSpPr>
          <p:spPr>
            <a:xfrm>
              <a:off x="-1511294" y="3219471"/>
              <a:ext cx="319845" cy="319845"/>
            </a:xfrm>
            <a:prstGeom prst="rect">
              <a:avLst/>
            </a:prstGeom>
            <a:solidFill>
              <a:srgbClr val="008AC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5F991A2-6349-44C6-845A-ECC391CC58A0}"/>
                </a:ext>
              </a:extLst>
            </p:cNvPr>
            <p:cNvSpPr/>
            <p:nvPr/>
          </p:nvSpPr>
          <p:spPr>
            <a:xfrm>
              <a:off x="-1059098" y="3219471"/>
              <a:ext cx="319845" cy="319845"/>
            </a:xfrm>
            <a:prstGeom prst="rect">
              <a:avLst/>
            </a:prstGeom>
            <a:solidFill>
              <a:srgbClr val="39C2D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9A04104-8B88-41E9-B760-949667F45C4E}"/>
                </a:ext>
              </a:extLst>
            </p:cNvPr>
            <p:cNvSpPr/>
            <p:nvPr/>
          </p:nvSpPr>
          <p:spPr>
            <a:xfrm>
              <a:off x="-1524000" y="3649608"/>
              <a:ext cx="319845" cy="319845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4947C36-2223-4612-B4D5-5CC08F464B96}"/>
                </a:ext>
              </a:extLst>
            </p:cNvPr>
            <p:cNvSpPr/>
            <p:nvPr/>
          </p:nvSpPr>
          <p:spPr>
            <a:xfrm>
              <a:off x="-1963489" y="3649608"/>
              <a:ext cx="319845" cy="319845"/>
            </a:xfrm>
            <a:prstGeom prst="rect">
              <a:avLst/>
            </a:prstGeom>
            <a:solidFill>
              <a:srgbClr val="4645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Slide Number Placeholder 3">
            <a:extLst>
              <a:ext uri="{FF2B5EF4-FFF2-40B4-BE49-F238E27FC236}">
                <a16:creationId xmlns:a16="http://schemas.microsoft.com/office/drawing/2014/main" id="{D872A2F9-91BC-4B53-8124-5C6153C4ECE5}"/>
              </a:ext>
            </a:extLst>
          </p:cNvPr>
          <p:cNvSpPr txBox="1">
            <a:spLocks/>
          </p:cNvSpPr>
          <p:nvPr/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A707DD9-E92B-45E8-BE0A-E6B2EDF345EB}" type="slidenum">
              <a:rPr lang="en-US" sz="800" b="1" smtClean="0">
                <a:solidFill>
                  <a:schemeClr val="bg1"/>
                </a:solidFill>
                <a:latin typeface="+mj-lt"/>
              </a:rPr>
              <a:pPr algn="r"/>
              <a:t>13</a:t>
            </a:fld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76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CB1B-56A1-4C24-AC1B-7DF9369A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4" y="197864"/>
            <a:ext cx="8426449" cy="301752"/>
          </a:xfrm>
        </p:spPr>
        <p:txBody>
          <a:bodyPr/>
          <a:lstStyle/>
          <a:p>
            <a:r>
              <a:rPr lang="en-US" dirty="0"/>
              <a:t>BENEFITS HORIZION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DF083-812F-45A9-AE2F-61F12B322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7" name="Flow">
            <a:extLst>
              <a:ext uri="{FF2B5EF4-FFF2-40B4-BE49-F238E27FC236}">
                <a16:creationId xmlns:a16="http://schemas.microsoft.com/office/drawing/2014/main" id="{5100F71F-2919-441C-A4D1-ACB8987CF27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8265" y="575433"/>
          <a:ext cx="5253250" cy="420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2" name="Plan">
            <a:extLst>
              <a:ext uri="{FF2B5EF4-FFF2-40B4-BE49-F238E27FC236}">
                <a16:creationId xmlns:a16="http://schemas.microsoft.com/office/drawing/2014/main" id="{3C9AC901-FC2E-4A47-BD70-9D8FCB72F75E}"/>
              </a:ext>
            </a:extLst>
          </p:cNvPr>
          <p:cNvGrpSpPr/>
          <p:nvPr/>
        </p:nvGrpSpPr>
        <p:grpSpPr>
          <a:xfrm>
            <a:off x="5095008" y="860445"/>
            <a:ext cx="3405314" cy="2293507"/>
            <a:chOff x="8837147" y="849742"/>
            <a:chExt cx="3405314" cy="229350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335BF3A-5F80-46D4-B967-677B487BE44B}"/>
                </a:ext>
              </a:extLst>
            </p:cNvPr>
            <p:cNvSpPr/>
            <p:nvPr/>
          </p:nvSpPr>
          <p:spPr>
            <a:xfrm>
              <a:off x="8837148" y="849742"/>
              <a:ext cx="3405313" cy="353694"/>
            </a:xfrm>
            <a:prstGeom prst="rect">
              <a:avLst/>
            </a:prstGeom>
            <a:solidFill>
              <a:srgbClr val="008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Plan for implementation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04481EA-F4B4-4D00-BBE8-B9A942892C5C}"/>
                </a:ext>
              </a:extLst>
            </p:cNvPr>
            <p:cNvSpPr/>
            <p:nvPr/>
          </p:nvSpPr>
          <p:spPr>
            <a:xfrm>
              <a:off x="8837147" y="1207236"/>
              <a:ext cx="3405313" cy="1936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>
                  <a:solidFill>
                    <a:srgbClr val="464547"/>
                  </a:solidFill>
                </a:rPr>
                <a:t>Benefits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Realistic precise risk mitigation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  <a:p>
              <a:r>
                <a:rPr lang="en-US" sz="1400" b="1" dirty="0">
                  <a:solidFill>
                    <a:srgbClr val="464547"/>
                  </a:solidFill>
                </a:rPr>
                <a:t>BA role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Support planning process</a:t>
              </a:r>
            </a:p>
            <a:p>
              <a:endParaRPr lang="en-US" sz="1400" dirty="0">
                <a:solidFill>
                  <a:srgbClr val="464547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</p:txBody>
        </p:sp>
      </p:grpSp>
      <p:grpSp>
        <p:nvGrpSpPr>
          <p:cNvPr id="24" name="Evaluate alternatives">
            <a:extLst>
              <a:ext uri="{FF2B5EF4-FFF2-40B4-BE49-F238E27FC236}">
                <a16:creationId xmlns:a16="http://schemas.microsoft.com/office/drawing/2014/main" id="{58FD6731-A58F-42E4-9735-F428D3C30D6E}"/>
              </a:ext>
            </a:extLst>
          </p:cNvPr>
          <p:cNvGrpSpPr/>
          <p:nvPr/>
        </p:nvGrpSpPr>
        <p:grpSpPr>
          <a:xfrm>
            <a:off x="5095009" y="860445"/>
            <a:ext cx="3405314" cy="2585014"/>
            <a:chOff x="8837147" y="849742"/>
            <a:chExt cx="3405314" cy="237805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CD501F1-3FB1-4FD5-BC5F-92094CE77ACA}"/>
                </a:ext>
              </a:extLst>
            </p:cNvPr>
            <p:cNvSpPr/>
            <p:nvPr/>
          </p:nvSpPr>
          <p:spPr>
            <a:xfrm>
              <a:off x="8837148" y="849742"/>
              <a:ext cx="3405313" cy="353694"/>
            </a:xfrm>
            <a:prstGeom prst="rect">
              <a:avLst/>
            </a:prstGeom>
            <a:solidFill>
              <a:srgbClr val="008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Evaluate Alternatives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5F3EB70-2412-4BCA-89E1-873889F433CC}"/>
                </a:ext>
              </a:extLst>
            </p:cNvPr>
            <p:cNvSpPr/>
            <p:nvPr/>
          </p:nvSpPr>
          <p:spPr>
            <a:xfrm>
              <a:off x="8837147" y="1207236"/>
              <a:ext cx="3405313" cy="20205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>
                  <a:solidFill>
                    <a:srgbClr val="464547"/>
                  </a:solidFill>
                </a:rPr>
                <a:t>Benefits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What is valuable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Limitations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  <a:p>
              <a:r>
                <a:rPr lang="en-US" sz="1400" b="1" dirty="0">
                  <a:solidFill>
                    <a:srgbClr val="464547"/>
                  </a:solidFill>
                </a:rPr>
                <a:t>BA role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Support decision making process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Become a decision maker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</p:txBody>
        </p:sp>
      </p:grpSp>
      <p:grpSp>
        <p:nvGrpSpPr>
          <p:cNvPr id="5" name="Develop alternatives">
            <a:extLst>
              <a:ext uri="{FF2B5EF4-FFF2-40B4-BE49-F238E27FC236}">
                <a16:creationId xmlns:a16="http://schemas.microsoft.com/office/drawing/2014/main" id="{5611684E-0E79-4719-B0B0-A4C1E8FF3E68}"/>
              </a:ext>
            </a:extLst>
          </p:cNvPr>
          <p:cNvGrpSpPr/>
          <p:nvPr/>
        </p:nvGrpSpPr>
        <p:grpSpPr>
          <a:xfrm>
            <a:off x="5095701" y="860445"/>
            <a:ext cx="3405314" cy="2293507"/>
            <a:chOff x="8837147" y="849742"/>
            <a:chExt cx="3405314" cy="229350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0AB7925-4320-4C25-BBF6-AFB2EC2303D9}"/>
                </a:ext>
              </a:extLst>
            </p:cNvPr>
            <p:cNvSpPr/>
            <p:nvPr/>
          </p:nvSpPr>
          <p:spPr>
            <a:xfrm>
              <a:off x="8837148" y="849742"/>
              <a:ext cx="3405313" cy="353694"/>
            </a:xfrm>
            <a:prstGeom prst="rect">
              <a:avLst/>
            </a:prstGeom>
            <a:solidFill>
              <a:srgbClr val="008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Develop Alternatives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AD62563-39CE-47C8-B079-2AB71A543CCA}"/>
                </a:ext>
              </a:extLst>
            </p:cNvPr>
            <p:cNvSpPr/>
            <p:nvPr/>
          </p:nvSpPr>
          <p:spPr>
            <a:xfrm>
              <a:off x="8837147" y="1207236"/>
              <a:ext cx="3405313" cy="19360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>
                  <a:solidFill>
                    <a:srgbClr val="464547"/>
                  </a:solidFill>
                </a:rPr>
                <a:t>Benefits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Deep view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Realistic alternatives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Visible feasibility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  <a:p>
              <a:r>
                <a:rPr lang="en-US" sz="1400" b="1" dirty="0">
                  <a:solidFill>
                    <a:srgbClr val="464547"/>
                  </a:solidFill>
                </a:rPr>
                <a:t>BA role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Pivot the best alternatives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Brute force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Quick win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</p:txBody>
        </p:sp>
      </p:grpSp>
      <p:grpSp>
        <p:nvGrpSpPr>
          <p:cNvPr id="3" name="Assess situation">
            <a:extLst>
              <a:ext uri="{FF2B5EF4-FFF2-40B4-BE49-F238E27FC236}">
                <a16:creationId xmlns:a16="http://schemas.microsoft.com/office/drawing/2014/main" id="{A8ACF1C4-84DF-415F-AD71-2ACCC3F27532}"/>
              </a:ext>
            </a:extLst>
          </p:cNvPr>
          <p:cNvGrpSpPr/>
          <p:nvPr/>
        </p:nvGrpSpPr>
        <p:grpSpPr>
          <a:xfrm>
            <a:off x="5095702" y="849742"/>
            <a:ext cx="3405313" cy="3800050"/>
            <a:chOff x="5095702" y="849742"/>
            <a:chExt cx="3405313" cy="38000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9730C4-4DB4-48FE-8B83-EB22176610E0}"/>
                </a:ext>
              </a:extLst>
            </p:cNvPr>
            <p:cNvSpPr/>
            <p:nvPr/>
          </p:nvSpPr>
          <p:spPr>
            <a:xfrm>
              <a:off x="5095702" y="849742"/>
              <a:ext cx="3405313" cy="353694"/>
            </a:xfrm>
            <a:prstGeom prst="rect">
              <a:avLst/>
            </a:prstGeom>
            <a:solidFill>
              <a:srgbClr val="008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Assess situation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E28469-87A7-4DDA-9090-C4917F14FCFA}"/>
                </a:ext>
              </a:extLst>
            </p:cNvPr>
            <p:cNvSpPr/>
            <p:nvPr/>
          </p:nvSpPr>
          <p:spPr>
            <a:xfrm>
              <a:off x="5095702" y="1199866"/>
              <a:ext cx="3405313" cy="34499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400" b="1" dirty="0">
                  <a:solidFill>
                    <a:srgbClr val="464547"/>
                  </a:solidFill>
                </a:rPr>
                <a:t>Benefits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Consistent view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Quick position identification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Transparency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Next steps effectiveness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64547"/>
                </a:solidFill>
              </a:endParaRPr>
            </a:p>
            <a:p>
              <a:r>
                <a:rPr lang="en-US" sz="1400" b="1" dirty="0">
                  <a:solidFill>
                    <a:srgbClr val="464547"/>
                  </a:solidFill>
                </a:rPr>
                <a:t>BA role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64547"/>
                  </a:solidFill>
                </a:rPr>
                <a:t>Bring clarity and consistency</a:t>
              </a:r>
            </a:p>
            <a:p>
              <a:endParaRPr lang="en-US" sz="1400" dirty="0">
                <a:solidFill>
                  <a:srgbClr val="46454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84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FC322D0-9A91-4A4B-93F6-C55CD8DA439D}"/>
              </a:ext>
            </a:extLst>
          </p:cNvPr>
          <p:cNvSpPr/>
          <p:nvPr/>
        </p:nvSpPr>
        <p:spPr>
          <a:xfrm>
            <a:off x="5346155" y="-1"/>
            <a:ext cx="3797845" cy="4826640"/>
          </a:xfrm>
          <a:prstGeom prst="rect">
            <a:avLst/>
          </a:prstGeom>
          <a:solidFill>
            <a:srgbClr val="CED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DF083-812F-45A9-AE2F-61F12B322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391BF3-4C9B-43CF-8761-E18DA29C4757}"/>
              </a:ext>
            </a:extLst>
          </p:cNvPr>
          <p:cNvGrpSpPr/>
          <p:nvPr/>
        </p:nvGrpSpPr>
        <p:grpSpPr>
          <a:xfrm>
            <a:off x="5593214" y="1055779"/>
            <a:ext cx="3368798" cy="3031941"/>
            <a:chOff x="5202708" y="1180062"/>
            <a:chExt cx="3368798" cy="30319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ED546B-E441-4195-9A84-AEA9D15A048E}"/>
                </a:ext>
              </a:extLst>
            </p:cNvPr>
            <p:cNvSpPr/>
            <p:nvPr/>
          </p:nvSpPr>
          <p:spPr>
            <a:xfrm>
              <a:off x="5202708" y="1180062"/>
              <a:ext cx="3368798" cy="3031941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AFEEFBF-D3E4-4670-8EC6-A516D393E370}"/>
                </a:ext>
              </a:extLst>
            </p:cNvPr>
            <p:cNvSpPr/>
            <p:nvPr/>
          </p:nvSpPr>
          <p:spPr>
            <a:xfrm>
              <a:off x="6352506" y="1199266"/>
              <a:ext cx="1149277" cy="694979"/>
            </a:xfrm>
            <a:custGeom>
              <a:avLst/>
              <a:gdLst>
                <a:gd name="connsiteX0" fmla="*/ 0 w 1069198"/>
                <a:gd name="connsiteY0" fmla="*/ 115832 h 694979"/>
                <a:gd name="connsiteX1" fmla="*/ 115832 w 1069198"/>
                <a:gd name="connsiteY1" fmla="*/ 0 h 694979"/>
                <a:gd name="connsiteX2" fmla="*/ 953366 w 1069198"/>
                <a:gd name="connsiteY2" fmla="*/ 0 h 694979"/>
                <a:gd name="connsiteX3" fmla="*/ 1069198 w 1069198"/>
                <a:gd name="connsiteY3" fmla="*/ 115832 h 694979"/>
                <a:gd name="connsiteX4" fmla="*/ 1069198 w 1069198"/>
                <a:gd name="connsiteY4" fmla="*/ 579147 h 694979"/>
                <a:gd name="connsiteX5" fmla="*/ 953366 w 1069198"/>
                <a:gd name="connsiteY5" fmla="*/ 694979 h 694979"/>
                <a:gd name="connsiteX6" fmla="*/ 115832 w 1069198"/>
                <a:gd name="connsiteY6" fmla="*/ 694979 h 694979"/>
                <a:gd name="connsiteX7" fmla="*/ 0 w 1069198"/>
                <a:gd name="connsiteY7" fmla="*/ 579147 h 694979"/>
                <a:gd name="connsiteX8" fmla="*/ 0 w 1069198"/>
                <a:gd name="connsiteY8" fmla="*/ 115832 h 6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9198" h="694979">
                  <a:moveTo>
                    <a:pt x="0" y="115832"/>
                  </a:moveTo>
                  <a:cubicBezTo>
                    <a:pt x="0" y="51860"/>
                    <a:pt x="51860" y="0"/>
                    <a:pt x="115832" y="0"/>
                  </a:cubicBezTo>
                  <a:lnTo>
                    <a:pt x="953366" y="0"/>
                  </a:lnTo>
                  <a:cubicBezTo>
                    <a:pt x="1017338" y="0"/>
                    <a:pt x="1069198" y="51860"/>
                    <a:pt x="1069198" y="115832"/>
                  </a:cubicBezTo>
                  <a:lnTo>
                    <a:pt x="1069198" y="579147"/>
                  </a:lnTo>
                  <a:cubicBezTo>
                    <a:pt x="1069198" y="643119"/>
                    <a:pt x="1017338" y="694979"/>
                    <a:pt x="953366" y="694979"/>
                  </a:cubicBezTo>
                  <a:lnTo>
                    <a:pt x="115832" y="694979"/>
                  </a:lnTo>
                  <a:cubicBezTo>
                    <a:pt x="51860" y="694979"/>
                    <a:pt x="0" y="643119"/>
                    <a:pt x="0" y="579147"/>
                  </a:cubicBezTo>
                  <a:lnTo>
                    <a:pt x="0" y="11583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886" tIns="94886" rIns="94886" bIns="9488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rgbClr val="464547"/>
                  </a:solidFill>
                </a:rPr>
                <a:t>Verify dimensions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3518AAB-63E9-4AB3-9FDF-91827AD4DFE5}"/>
                </a:ext>
              </a:extLst>
            </p:cNvPr>
            <p:cNvSpPr/>
            <p:nvPr/>
          </p:nvSpPr>
          <p:spPr>
            <a:xfrm>
              <a:off x="5737830" y="1546755"/>
              <a:ext cx="2298553" cy="229855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691594" y="136000"/>
                  </a:moveTo>
                  <a:arcTo wR="1149276" hR="1149276" stAng="17889374" swAng="2628546"/>
                </a:path>
              </a:pathLst>
            </a:custGeom>
            <a:noFill/>
            <a:ln>
              <a:solidFill>
                <a:srgbClr val="464547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5B85CB-1955-40B9-A722-ED8CB1D4304E}"/>
                </a:ext>
              </a:extLst>
            </p:cNvPr>
            <p:cNvSpPr/>
            <p:nvPr/>
          </p:nvSpPr>
          <p:spPr>
            <a:xfrm>
              <a:off x="7501784" y="2348542"/>
              <a:ext cx="1069198" cy="694979"/>
            </a:xfrm>
            <a:custGeom>
              <a:avLst/>
              <a:gdLst>
                <a:gd name="connsiteX0" fmla="*/ 0 w 1069198"/>
                <a:gd name="connsiteY0" fmla="*/ 115832 h 694979"/>
                <a:gd name="connsiteX1" fmla="*/ 115832 w 1069198"/>
                <a:gd name="connsiteY1" fmla="*/ 0 h 694979"/>
                <a:gd name="connsiteX2" fmla="*/ 953366 w 1069198"/>
                <a:gd name="connsiteY2" fmla="*/ 0 h 694979"/>
                <a:gd name="connsiteX3" fmla="*/ 1069198 w 1069198"/>
                <a:gd name="connsiteY3" fmla="*/ 115832 h 694979"/>
                <a:gd name="connsiteX4" fmla="*/ 1069198 w 1069198"/>
                <a:gd name="connsiteY4" fmla="*/ 579147 h 694979"/>
                <a:gd name="connsiteX5" fmla="*/ 953366 w 1069198"/>
                <a:gd name="connsiteY5" fmla="*/ 694979 h 694979"/>
                <a:gd name="connsiteX6" fmla="*/ 115832 w 1069198"/>
                <a:gd name="connsiteY6" fmla="*/ 694979 h 694979"/>
                <a:gd name="connsiteX7" fmla="*/ 0 w 1069198"/>
                <a:gd name="connsiteY7" fmla="*/ 579147 h 694979"/>
                <a:gd name="connsiteX8" fmla="*/ 0 w 1069198"/>
                <a:gd name="connsiteY8" fmla="*/ 115832 h 6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9198" h="694979">
                  <a:moveTo>
                    <a:pt x="0" y="115832"/>
                  </a:moveTo>
                  <a:cubicBezTo>
                    <a:pt x="0" y="51860"/>
                    <a:pt x="51860" y="0"/>
                    <a:pt x="115832" y="0"/>
                  </a:cubicBezTo>
                  <a:lnTo>
                    <a:pt x="953366" y="0"/>
                  </a:lnTo>
                  <a:cubicBezTo>
                    <a:pt x="1017338" y="0"/>
                    <a:pt x="1069198" y="51860"/>
                    <a:pt x="1069198" y="115832"/>
                  </a:cubicBezTo>
                  <a:lnTo>
                    <a:pt x="1069198" y="579147"/>
                  </a:lnTo>
                  <a:cubicBezTo>
                    <a:pt x="1069198" y="643119"/>
                    <a:pt x="1017338" y="694979"/>
                    <a:pt x="953366" y="694979"/>
                  </a:cubicBezTo>
                  <a:lnTo>
                    <a:pt x="115832" y="694979"/>
                  </a:lnTo>
                  <a:cubicBezTo>
                    <a:pt x="51860" y="694979"/>
                    <a:pt x="0" y="643119"/>
                    <a:pt x="0" y="579147"/>
                  </a:cubicBezTo>
                  <a:lnTo>
                    <a:pt x="0" y="11583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886" tIns="94886" rIns="94886" bIns="9488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rgbClr val="464547"/>
                  </a:solidFill>
                </a:rPr>
                <a:t>Create a model</a:t>
              </a: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13035C6-568F-49F4-8BEC-D13E29E1C05C}"/>
                </a:ext>
              </a:extLst>
            </p:cNvPr>
            <p:cNvSpPr/>
            <p:nvPr/>
          </p:nvSpPr>
          <p:spPr>
            <a:xfrm>
              <a:off x="5737830" y="1546755"/>
              <a:ext cx="2298553" cy="229855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242089" y="1505084"/>
                  </a:moveTo>
                  <a:arcTo wR="1149276" hR="1149276" stAng="1082080" swAng="2628546"/>
                </a:path>
              </a:pathLst>
            </a:custGeom>
            <a:noFill/>
            <a:ln>
              <a:solidFill>
                <a:srgbClr val="464547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D389EA6-358F-4ADD-A7BD-33E0F151A9F3}"/>
                </a:ext>
              </a:extLst>
            </p:cNvPr>
            <p:cNvSpPr/>
            <p:nvPr/>
          </p:nvSpPr>
          <p:spPr>
            <a:xfrm>
              <a:off x="6352507" y="3497819"/>
              <a:ext cx="1069198" cy="694979"/>
            </a:xfrm>
            <a:custGeom>
              <a:avLst/>
              <a:gdLst>
                <a:gd name="connsiteX0" fmla="*/ 0 w 1069198"/>
                <a:gd name="connsiteY0" fmla="*/ 115832 h 694979"/>
                <a:gd name="connsiteX1" fmla="*/ 115832 w 1069198"/>
                <a:gd name="connsiteY1" fmla="*/ 0 h 694979"/>
                <a:gd name="connsiteX2" fmla="*/ 953366 w 1069198"/>
                <a:gd name="connsiteY2" fmla="*/ 0 h 694979"/>
                <a:gd name="connsiteX3" fmla="*/ 1069198 w 1069198"/>
                <a:gd name="connsiteY3" fmla="*/ 115832 h 694979"/>
                <a:gd name="connsiteX4" fmla="*/ 1069198 w 1069198"/>
                <a:gd name="connsiteY4" fmla="*/ 579147 h 694979"/>
                <a:gd name="connsiteX5" fmla="*/ 953366 w 1069198"/>
                <a:gd name="connsiteY5" fmla="*/ 694979 h 694979"/>
                <a:gd name="connsiteX6" fmla="*/ 115832 w 1069198"/>
                <a:gd name="connsiteY6" fmla="*/ 694979 h 694979"/>
                <a:gd name="connsiteX7" fmla="*/ 0 w 1069198"/>
                <a:gd name="connsiteY7" fmla="*/ 579147 h 694979"/>
                <a:gd name="connsiteX8" fmla="*/ 0 w 1069198"/>
                <a:gd name="connsiteY8" fmla="*/ 115832 h 6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9198" h="694979">
                  <a:moveTo>
                    <a:pt x="0" y="115832"/>
                  </a:moveTo>
                  <a:cubicBezTo>
                    <a:pt x="0" y="51860"/>
                    <a:pt x="51860" y="0"/>
                    <a:pt x="115832" y="0"/>
                  </a:cubicBezTo>
                  <a:lnTo>
                    <a:pt x="953366" y="0"/>
                  </a:lnTo>
                  <a:cubicBezTo>
                    <a:pt x="1017338" y="0"/>
                    <a:pt x="1069198" y="51860"/>
                    <a:pt x="1069198" y="115832"/>
                  </a:cubicBezTo>
                  <a:lnTo>
                    <a:pt x="1069198" y="579147"/>
                  </a:lnTo>
                  <a:cubicBezTo>
                    <a:pt x="1069198" y="643119"/>
                    <a:pt x="1017338" y="694979"/>
                    <a:pt x="953366" y="694979"/>
                  </a:cubicBezTo>
                  <a:lnTo>
                    <a:pt x="115832" y="694979"/>
                  </a:lnTo>
                  <a:cubicBezTo>
                    <a:pt x="51860" y="694979"/>
                    <a:pt x="0" y="643119"/>
                    <a:pt x="0" y="579147"/>
                  </a:cubicBezTo>
                  <a:lnTo>
                    <a:pt x="0" y="11583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886" tIns="94886" rIns="94886" bIns="9488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rgbClr val="464547"/>
                  </a:solidFill>
                </a:rPr>
                <a:t>Create an approach</a:t>
              </a: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2058364E-6D78-4BB6-98C5-79200D925182}"/>
                </a:ext>
              </a:extLst>
            </p:cNvPr>
            <p:cNvSpPr/>
            <p:nvPr/>
          </p:nvSpPr>
          <p:spPr>
            <a:xfrm>
              <a:off x="5737830" y="1546755"/>
              <a:ext cx="2298553" cy="229855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06958" y="2162553"/>
                  </a:moveTo>
                  <a:arcTo wR="1149276" hR="1149276" stAng="7089374" swAng="2628546"/>
                </a:path>
              </a:pathLst>
            </a:custGeom>
            <a:noFill/>
            <a:ln>
              <a:solidFill>
                <a:srgbClr val="464547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DA12E16-B7A9-462F-AD03-1E3D43794307}"/>
                </a:ext>
              </a:extLst>
            </p:cNvPr>
            <p:cNvSpPr/>
            <p:nvPr/>
          </p:nvSpPr>
          <p:spPr>
            <a:xfrm>
              <a:off x="5203230" y="2348542"/>
              <a:ext cx="1069198" cy="694979"/>
            </a:xfrm>
            <a:custGeom>
              <a:avLst/>
              <a:gdLst>
                <a:gd name="connsiteX0" fmla="*/ 0 w 1069198"/>
                <a:gd name="connsiteY0" fmla="*/ 115832 h 694979"/>
                <a:gd name="connsiteX1" fmla="*/ 115832 w 1069198"/>
                <a:gd name="connsiteY1" fmla="*/ 0 h 694979"/>
                <a:gd name="connsiteX2" fmla="*/ 953366 w 1069198"/>
                <a:gd name="connsiteY2" fmla="*/ 0 h 694979"/>
                <a:gd name="connsiteX3" fmla="*/ 1069198 w 1069198"/>
                <a:gd name="connsiteY3" fmla="*/ 115832 h 694979"/>
                <a:gd name="connsiteX4" fmla="*/ 1069198 w 1069198"/>
                <a:gd name="connsiteY4" fmla="*/ 579147 h 694979"/>
                <a:gd name="connsiteX5" fmla="*/ 953366 w 1069198"/>
                <a:gd name="connsiteY5" fmla="*/ 694979 h 694979"/>
                <a:gd name="connsiteX6" fmla="*/ 115832 w 1069198"/>
                <a:gd name="connsiteY6" fmla="*/ 694979 h 694979"/>
                <a:gd name="connsiteX7" fmla="*/ 0 w 1069198"/>
                <a:gd name="connsiteY7" fmla="*/ 579147 h 694979"/>
                <a:gd name="connsiteX8" fmla="*/ 0 w 1069198"/>
                <a:gd name="connsiteY8" fmla="*/ 115832 h 6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9198" h="694979">
                  <a:moveTo>
                    <a:pt x="0" y="115832"/>
                  </a:moveTo>
                  <a:cubicBezTo>
                    <a:pt x="0" y="51860"/>
                    <a:pt x="51860" y="0"/>
                    <a:pt x="115832" y="0"/>
                  </a:cubicBezTo>
                  <a:lnTo>
                    <a:pt x="953366" y="0"/>
                  </a:lnTo>
                  <a:cubicBezTo>
                    <a:pt x="1017338" y="0"/>
                    <a:pt x="1069198" y="51860"/>
                    <a:pt x="1069198" y="115832"/>
                  </a:cubicBezTo>
                  <a:lnTo>
                    <a:pt x="1069198" y="579147"/>
                  </a:lnTo>
                  <a:cubicBezTo>
                    <a:pt x="1069198" y="643119"/>
                    <a:pt x="1017338" y="694979"/>
                    <a:pt x="953366" y="694979"/>
                  </a:cubicBezTo>
                  <a:lnTo>
                    <a:pt x="115832" y="694979"/>
                  </a:lnTo>
                  <a:cubicBezTo>
                    <a:pt x="51860" y="694979"/>
                    <a:pt x="0" y="643119"/>
                    <a:pt x="0" y="579147"/>
                  </a:cubicBezTo>
                  <a:lnTo>
                    <a:pt x="0" y="115832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886" tIns="94886" rIns="94886" bIns="9488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rgbClr val="464547"/>
                  </a:solidFill>
                </a:rPr>
                <a:t>Test and share</a:t>
              </a: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E61C627-C502-4432-820A-8C93D05A06D6}"/>
                </a:ext>
              </a:extLst>
            </p:cNvPr>
            <p:cNvSpPr/>
            <p:nvPr/>
          </p:nvSpPr>
          <p:spPr>
            <a:xfrm>
              <a:off x="5737830" y="1546755"/>
              <a:ext cx="2298553" cy="229855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6464" y="793469"/>
                  </a:moveTo>
                  <a:arcTo wR="1149276" hR="1149276" stAng="11882080" swAng="2628546"/>
                </a:path>
              </a:pathLst>
            </a:custGeom>
            <a:noFill/>
            <a:ln>
              <a:solidFill>
                <a:srgbClr val="464547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C07C7E1-7882-4694-B81C-A27FA69C2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CONSISTENT APPROACH</a:t>
            </a:r>
          </a:p>
        </p:txBody>
      </p:sp>
      <p:graphicFrame>
        <p:nvGraphicFramePr>
          <p:cNvPr id="43" name="Diagram 42">
            <a:extLst>
              <a:ext uri="{FF2B5EF4-FFF2-40B4-BE49-F238E27FC236}">
                <a16:creationId xmlns:a16="http://schemas.microsoft.com/office/drawing/2014/main" id="{FD36F402-97FE-42B7-A04B-20E1394FEB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783040"/>
              </p:ext>
            </p:extLst>
          </p:nvPr>
        </p:nvGraphicFramePr>
        <p:xfrm>
          <a:off x="-300625" y="1137899"/>
          <a:ext cx="4424732" cy="2949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F5CAF64-22A3-4755-B280-2884D4406BC4}"/>
              </a:ext>
            </a:extLst>
          </p:cNvPr>
          <p:cNvSpPr/>
          <p:nvPr/>
        </p:nvSpPr>
        <p:spPr>
          <a:xfrm>
            <a:off x="3647824" y="1546135"/>
            <a:ext cx="1368905" cy="2379812"/>
          </a:xfrm>
          <a:custGeom>
            <a:avLst/>
            <a:gdLst>
              <a:gd name="connsiteX0" fmla="*/ 0 w 983414"/>
              <a:gd name="connsiteY0" fmla="*/ 136147 h 816864"/>
              <a:gd name="connsiteX1" fmla="*/ 136147 w 983414"/>
              <a:gd name="connsiteY1" fmla="*/ 0 h 816864"/>
              <a:gd name="connsiteX2" fmla="*/ 847267 w 983414"/>
              <a:gd name="connsiteY2" fmla="*/ 0 h 816864"/>
              <a:gd name="connsiteX3" fmla="*/ 983414 w 983414"/>
              <a:gd name="connsiteY3" fmla="*/ 136147 h 816864"/>
              <a:gd name="connsiteX4" fmla="*/ 983414 w 983414"/>
              <a:gd name="connsiteY4" fmla="*/ 680717 h 816864"/>
              <a:gd name="connsiteX5" fmla="*/ 847267 w 983414"/>
              <a:gd name="connsiteY5" fmla="*/ 816864 h 816864"/>
              <a:gd name="connsiteX6" fmla="*/ 136147 w 983414"/>
              <a:gd name="connsiteY6" fmla="*/ 816864 h 816864"/>
              <a:gd name="connsiteX7" fmla="*/ 0 w 983414"/>
              <a:gd name="connsiteY7" fmla="*/ 680717 h 816864"/>
              <a:gd name="connsiteX8" fmla="*/ 0 w 98341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341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847267" y="0"/>
                </a:lnTo>
                <a:cubicBezTo>
                  <a:pt x="922459" y="0"/>
                  <a:pt x="983414" y="60955"/>
                  <a:pt x="983414" y="136147"/>
                </a:cubicBezTo>
                <a:lnTo>
                  <a:pt x="983414" y="680717"/>
                </a:lnTo>
                <a:cubicBezTo>
                  <a:pt x="983414" y="755909"/>
                  <a:pt x="922459" y="816864"/>
                  <a:pt x="84726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436" tIns="75436" rIns="75436" bIns="75436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kern="1200" dirty="0">
                <a:solidFill>
                  <a:srgbClr val="39C2D7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QUANTITY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dirty="0">
                <a:solidFill>
                  <a:srgbClr val="39C2D7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QUALITY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dirty="0">
                <a:solidFill>
                  <a:srgbClr val="CEDB59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INTENTIONS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dirty="0">
                <a:solidFill>
                  <a:srgbClr val="CEDB59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EXPECTAIONS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100" b="1" dirty="0">
              <a:solidFill>
                <a:schemeClr val="bg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dirty="0">
                <a:solidFill>
                  <a:srgbClr val="76CDD8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CUSTOMER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dirty="0">
                <a:solidFill>
                  <a:srgbClr val="76CDD8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VENDOR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b="1" dirty="0">
                <a:solidFill>
                  <a:srgbClr val="76CDD8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PARTNER SYSTEMS</a:t>
            </a:r>
          </a:p>
        </p:txBody>
      </p:sp>
    </p:spTree>
    <p:extLst>
      <p:ext uri="{BB962C8B-B14F-4D97-AF65-F5344CB8AC3E}">
        <p14:creationId xmlns:p14="http://schemas.microsoft.com/office/powerpoint/2010/main" val="191435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AsOne/>
      </p:bldGraphic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C2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466" y="2045061"/>
            <a:ext cx="4315968" cy="1542798"/>
          </a:xfrm>
        </p:spPr>
        <p:txBody>
          <a:bodyPr/>
          <a:lstStyle/>
          <a:p>
            <a:r>
              <a:rPr lang="en-US" sz="3200" dirty="0">
                <a:cs typeface="Arial" panose="020B0604020202020204" pitchFamily="34" charset="0"/>
              </a:rPr>
              <a:t>Thank you!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1466" y="3057091"/>
            <a:ext cx="4315968" cy="1420018"/>
          </a:xfrm>
        </p:spPr>
        <p:txBody>
          <a:bodyPr/>
          <a:lstStyle/>
          <a:p>
            <a:r>
              <a:rPr lang="en-US" dirty="0"/>
              <a:t>Natalia Semenova,</a:t>
            </a:r>
          </a:p>
          <a:p>
            <a:r>
              <a:rPr lang="en-US" dirty="0"/>
              <a:t>Lead Business Analyst</a:t>
            </a:r>
          </a:p>
          <a:p>
            <a:endParaRPr lang="en-US" dirty="0"/>
          </a:p>
          <a:p>
            <a:r>
              <a:rPr lang="en-US" dirty="0"/>
              <a:t>natalia_semenova@epam.com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D212A-E369-CB46-BE9C-0744152A0BAF}"/>
              </a:ext>
            </a:extLst>
          </p:cNvPr>
          <p:cNvSpPr txBox="1"/>
          <p:nvPr/>
        </p:nvSpPr>
        <p:spPr>
          <a:xfrm>
            <a:off x="531466" y="4877348"/>
            <a:ext cx="2422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1"/>
                </a:solidFill>
                <a:latin typeface="+mj-lt"/>
              </a:rPr>
              <a:t>CONFIDENTIAL  |  </a:t>
            </a:r>
            <a:r>
              <a:rPr lang="en-US" sz="700" b="0" i="0" u="none" strike="noStrike" kern="12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© 2019 EPAM Systems, Inc.</a:t>
            </a:r>
            <a:endParaRPr lang="en-US" sz="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246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F184-ACE9-4F58-8306-FCC34B0B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 ROLE</a:t>
            </a: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B0F2A32-9331-45B4-8EC6-11588F781C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0"/>
          <a:stretch/>
        </p:blipFill>
        <p:spPr>
          <a:xfrm>
            <a:off x="5334000" y="0"/>
            <a:ext cx="3810000" cy="48196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7BB09-29A4-4664-B2DD-B4FBE3CED1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39207A-88A9-476E-A59A-4690E9E2CB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PROBLEM VS TASK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0A6602-F4D7-40EA-8532-9A15D605A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8FF536-9F2F-4C5A-8150-015DB85B89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1522A4-215A-4A08-862C-D17BE609C9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UNDERLYING COMPETENCIES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018A8B-D997-405F-90DB-4CDB95FDA0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BA </a:t>
            </a:r>
            <a:r>
              <a:rPr lang="en-US" dirty="0" err="1"/>
              <a:t>PrOBLEM</a:t>
            </a:r>
            <a:r>
              <a:rPr lang="en-US" dirty="0"/>
              <a:t> SOLVING ROLE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0134A06-F685-4DE7-97AD-5C69A821C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5" name="BABOK">
            <a:extLst>
              <a:ext uri="{FF2B5EF4-FFF2-40B4-BE49-F238E27FC236}">
                <a16:creationId xmlns:a16="http://schemas.microsoft.com/office/drawing/2014/main" id="{300B0ABF-7896-420A-87B9-0EB6D5E556DE}"/>
              </a:ext>
            </a:extLst>
          </p:cNvPr>
          <p:cNvGrpSpPr/>
          <p:nvPr/>
        </p:nvGrpSpPr>
        <p:grpSpPr>
          <a:xfrm>
            <a:off x="5835628" y="425339"/>
            <a:ext cx="2940201" cy="4292821"/>
            <a:chOff x="5835628" y="425339"/>
            <a:chExt cx="2940201" cy="42928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0A787F-78F0-4853-8023-8269726DB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628" y="425339"/>
              <a:ext cx="2940201" cy="429282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EC4607-4D8F-4848-B070-4ECA92693207}"/>
                </a:ext>
              </a:extLst>
            </p:cNvPr>
            <p:cNvSpPr/>
            <p:nvPr/>
          </p:nvSpPr>
          <p:spPr>
            <a:xfrm>
              <a:off x="5835628" y="792480"/>
              <a:ext cx="2940201" cy="2455817"/>
            </a:xfrm>
            <a:prstGeom prst="rect">
              <a:avLst/>
            </a:prstGeom>
            <a:solidFill>
              <a:srgbClr val="D35D47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8B4838B-D02A-425E-BA56-C1865B432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r="32776" b="1789"/>
          <a:stretch/>
        </p:blipFill>
        <p:spPr>
          <a:xfrm>
            <a:off x="5334001" y="-18567"/>
            <a:ext cx="3806596" cy="484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7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  <p:bldP spid="11" grpId="0" build="p" animBg="1"/>
      <p:bldP spid="1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BOKS AND BOOKS DEDICATED TO PROJECT COMPLEXITY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50BAA-4A93-7C4F-9F93-F6DAD9B885B8}"/>
              </a:ext>
            </a:extLst>
          </p:cNvPr>
          <p:cNvSpPr txBox="1"/>
          <p:nvPr/>
        </p:nvSpPr>
        <p:spPr>
          <a:xfrm>
            <a:off x="943583" y="4877348"/>
            <a:ext cx="24221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1"/>
                </a:solidFill>
                <a:latin typeface="+mj-lt"/>
              </a:rPr>
              <a:t>CONFIDENTIAL  |  </a:t>
            </a:r>
            <a:r>
              <a:rPr lang="en-US" sz="700" b="0" i="0" u="none" strike="noStrike" kern="12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© 2019 EPAM Systems, Inc.</a:t>
            </a:r>
            <a:endParaRPr lang="en-US" sz="700" dirty="0">
              <a:latin typeface="+mj-lt"/>
            </a:endParaRPr>
          </a:p>
        </p:txBody>
      </p:sp>
      <p:grpSp>
        <p:nvGrpSpPr>
          <p:cNvPr id="24" name="PMI REPORT">
            <a:extLst>
              <a:ext uri="{FF2B5EF4-FFF2-40B4-BE49-F238E27FC236}">
                <a16:creationId xmlns:a16="http://schemas.microsoft.com/office/drawing/2014/main" id="{C54E12ED-FDA3-47DB-9E01-C712AB6FEC8D}"/>
              </a:ext>
            </a:extLst>
          </p:cNvPr>
          <p:cNvGrpSpPr/>
          <p:nvPr/>
        </p:nvGrpSpPr>
        <p:grpSpPr>
          <a:xfrm>
            <a:off x="360364" y="1117787"/>
            <a:ext cx="7723019" cy="2893914"/>
            <a:chOff x="360364" y="1117787"/>
            <a:chExt cx="7723019" cy="2893914"/>
          </a:xfrm>
        </p:grpSpPr>
        <p:pic>
          <p:nvPicPr>
            <p:cNvPr id="9" name="PMI REPORT">
              <a:extLst>
                <a:ext uri="{FF2B5EF4-FFF2-40B4-BE49-F238E27FC236}">
                  <a16:creationId xmlns:a16="http://schemas.microsoft.com/office/drawing/2014/main" id="{1BF906A4-4A71-45DE-B230-AF977C273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64" y="1117787"/>
              <a:ext cx="2248107" cy="2893914"/>
            </a:xfrm>
            <a:prstGeom prst="rect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7DCD63-13FE-46E0-9E6A-805FAE79E376}"/>
                </a:ext>
              </a:extLst>
            </p:cNvPr>
            <p:cNvSpPr txBox="1"/>
            <p:nvPr/>
          </p:nvSpPr>
          <p:spPr>
            <a:xfrm>
              <a:off x="5316279" y="1117787"/>
              <a:ext cx="276710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PMI In-depth Report. Navigating Complexity</a:t>
              </a:r>
            </a:p>
          </p:txBody>
        </p:sp>
      </p:grpSp>
      <p:grpSp>
        <p:nvGrpSpPr>
          <p:cNvPr id="30" name="PMI NAVIGATING COMPLEXITY">
            <a:extLst>
              <a:ext uri="{FF2B5EF4-FFF2-40B4-BE49-F238E27FC236}">
                <a16:creationId xmlns:a16="http://schemas.microsoft.com/office/drawing/2014/main" id="{6266C96A-EA7F-48E8-A503-5A37B36E1017}"/>
              </a:ext>
            </a:extLst>
          </p:cNvPr>
          <p:cNvGrpSpPr/>
          <p:nvPr/>
        </p:nvGrpSpPr>
        <p:grpSpPr>
          <a:xfrm>
            <a:off x="676902" y="1117787"/>
            <a:ext cx="7448159" cy="2893914"/>
            <a:chOff x="676902" y="1117787"/>
            <a:chExt cx="7448159" cy="2893914"/>
          </a:xfrm>
        </p:grpSpPr>
        <p:pic>
          <p:nvPicPr>
            <p:cNvPr id="7" name="PMI NAVIGATING COMPLEXITY" descr="A green sign with white text&#10;&#10;Description automatically generated">
              <a:extLst>
                <a:ext uri="{FF2B5EF4-FFF2-40B4-BE49-F238E27FC236}">
                  <a16:creationId xmlns:a16="http://schemas.microsoft.com/office/drawing/2014/main" id="{34C78C2D-3516-47DF-BC3C-59D2C4375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02" y="1117787"/>
              <a:ext cx="2241019" cy="289391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BA29DD-0487-4BF4-850F-C06597765DD1}"/>
                </a:ext>
              </a:extLst>
            </p:cNvPr>
            <p:cNvSpPr txBox="1"/>
            <p:nvPr/>
          </p:nvSpPr>
          <p:spPr>
            <a:xfrm>
              <a:off x="5316279" y="1341668"/>
              <a:ext cx="28087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PMI. Navigating Complexity. A practice guide</a:t>
              </a:r>
            </a:p>
          </p:txBody>
        </p:sp>
      </p:grpSp>
      <p:grpSp>
        <p:nvGrpSpPr>
          <p:cNvPr id="31" name="Australian">
            <a:extLst>
              <a:ext uri="{FF2B5EF4-FFF2-40B4-BE49-F238E27FC236}">
                <a16:creationId xmlns:a16="http://schemas.microsoft.com/office/drawing/2014/main" id="{3EADE314-6C97-4671-A19F-6782D78A7A53}"/>
              </a:ext>
            </a:extLst>
          </p:cNvPr>
          <p:cNvGrpSpPr/>
          <p:nvPr/>
        </p:nvGrpSpPr>
        <p:grpSpPr>
          <a:xfrm>
            <a:off x="1003542" y="1117787"/>
            <a:ext cx="7658525" cy="2898648"/>
            <a:chOff x="1003542" y="1117787"/>
            <a:chExt cx="7658525" cy="2898648"/>
          </a:xfrm>
        </p:grpSpPr>
        <p:pic>
          <p:nvPicPr>
            <p:cNvPr id="11" name="Australian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0AA83CF-7C1D-4B1E-B2FA-BA8AB11C6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42" y="1117787"/>
              <a:ext cx="2046515" cy="2898648"/>
            </a:xfrm>
            <a:prstGeom prst="rect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D0F517-926F-4DD3-9382-360090C84ED3}"/>
                </a:ext>
              </a:extLst>
            </p:cNvPr>
            <p:cNvSpPr txBox="1"/>
            <p:nvPr/>
          </p:nvSpPr>
          <p:spPr>
            <a:xfrm>
              <a:off x="5316279" y="1565549"/>
              <a:ext cx="3345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International Centre for Complex Project Management</a:t>
              </a:r>
            </a:p>
          </p:txBody>
        </p:sp>
      </p:grpSp>
      <p:grpSp>
        <p:nvGrpSpPr>
          <p:cNvPr id="32" name="Mickael L.George">
            <a:extLst>
              <a:ext uri="{FF2B5EF4-FFF2-40B4-BE49-F238E27FC236}">
                <a16:creationId xmlns:a16="http://schemas.microsoft.com/office/drawing/2014/main" id="{6D8C964D-2C84-4D3C-BAEB-75C0601D467F}"/>
              </a:ext>
            </a:extLst>
          </p:cNvPr>
          <p:cNvGrpSpPr/>
          <p:nvPr/>
        </p:nvGrpSpPr>
        <p:grpSpPr>
          <a:xfrm>
            <a:off x="1330328" y="1117787"/>
            <a:ext cx="7557763" cy="2896186"/>
            <a:chOff x="1330328" y="1117787"/>
            <a:chExt cx="7557763" cy="2896186"/>
          </a:xfrm>
        </p:grpSpPr>
        <p:pic>
          <p:nvPicPr>
            <p:cNvPr id="13" name="Mickael L.George">
              <a:extLst>
                <a:ext uri="{FF2B5EF4-FFF2-40B4-BE49-F238E27FC236}">
                  <a16:creationId xmlns:a16="http://schemas.microsoft.com/office/drawing/2014/main" id="{A34B1161-92AA-40E7-9E5B-76BDFAD71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328" y="1117787"/>
              <a:ext cx="1817914" cy="2896186"/>
            </a:xfrm>
            <a:prstGeom prst="rect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63383E-1762-4166-9E67-E26A7575B80C}"/>
                </a:ext>
              </a:extLst>
            </p:cNvPr>
            <p:cNvSpPr txBox="1"/>
            <p:nvPr/>
          </p:nvSpPr>
          <p:spPr>
            <a:xfrm>
              <a:off x="5316279" y="1789430"/>
              <a:ext cx="357181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Michael </a:t>
              </a:r>
              <a:r>
                <a:rPr lang="en-US" sz="1050" dirty="0" err="1"/>
                <a:t>L.George</a:t>
              </a:r>
              <a:r>
                <a:rPr lang="en-US" sz="1050" dirty="0"/>
                <a:t>. Conquering Complexity in Your Business</a:t>
              </a:r>
            </a:p>
          </p:txBody>
        </p:sp>
      </p:grpSp>
      <p:grpSp>
        <p:nvGrpSpPr>
          <p:cNvPr id="37" name="Kathleen B.Hass">
            <a:extLst>
              <a:ext uri="{FF2B5EF4-FFF2-40B4-BE49-F238E27FC236}">
                <a16:creationId xmlns:a16="http://schemas.microsoft.com/office/drawing/2014/main" id="{5144EB42-C36F-458D-8D57-DD769B4B86C3}"/>
              </a:ext>
            </a:extLst>
          </p:cNvPr>
          <p:cNvGrpSpPr/>
          <p:nvPr/>
        </p:nvGrpSpPr>
        <p:grpSpPr>
          <a:xfrm>
            <a:off x="1658938" y="1117600"/>
            <a:ext cx="6507801" cy="2898775"/>
            <a:chOff x="1658938" y="1117600"/>
            <a:chExt cx="6507801" cy="2898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D3F097-070F-4825-8FFB-216CCCF8C9C6}"/>
                </a:ext>
              </a:extLst>
            </p:cNvPr>
            <p:cNvSpPr txBox="1"/>
            <p:nvPr/>
          </p:nvSpPr>
          <p:spPr>
            <a:xfrm>
              <a:off x="5316279" y="2013311"/>
              <a:ext cx="285046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Kathleen </a:t>
              </a:r>
              <a:r>
                <a:rPr lang="en-US" sz="1050" dirty="0" err="1"/>
                <a:t>B.Hass</a:t>
              </a:r>
              <a:r>
                <a:rPr lang="en-US" sz="1050" dirty="0"/>
                <a:t>. Managing Complex Projects </a:t>
              </a:r>
            </a:p>
          </p:txBody>
        </p:sp>
        <p:grpSp>
          <p:nvGrpSpPr>
            <p:cNvPr id="34" name="Group 3">
              <a:extLst>
                <a:ext uri="{FF2B5EF4-FFF2-40B4-BE49-F238E27FC236}">
                  <a16:creationId xmlns:a16="http://schemas.microsoft.com/office/drawing/2014/main" id="{A22F0E75-4DCF-4FF0-980A-AE445FB862A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658938" y="1117600"/>
              <a:ext cx="2041525" cy="2898775"/>
              <a:chOff x="1045" y="704"/>
              <a:chExt cx="1286" cy="1826"/>
            </a:xfrm>
          </p:grpSpPr>
          <p:sp>
            <p:nvSpPr>
              <p:cNvPr id="35" name="AutoShape 2">
                <a:extLst>
                  <a:ext uri="{FF2B5EF4-FFF2-40B4-BE49-F238E27FC236}">
                    <a16:creationId xmlns:a16="http://schemas.microsoft.com/office/drawing/2014/main" id="{4A95F246-AA3A-44B9-9EF2-BEBDAC5B3377}"/>
                  </a:ext>
                </a:extLst>
              </p:cNvPr>
              <p:cNvSpPr>
                <a:spLocks noChangeAspect="1" noTextEdit="1"/>
              </p:cNvSpPr>
              <p:nvPr/>
            </p:nvSpPr>
            <p:spPr bwMode="auto">
              <a:xfrm>
                <a:off x="1045" y="704"/>
                <a:ext cx="1286" cy="1826"/>
              </a:xfrm>
              <a:prstGeom prst="rect">
                <a:avLst/>
              </a:prstGeom>
              <a:noFill/>
              <a:ln w="3175" cap="flat" cmpd="sng" algn="ctr">
                <a:solidFill>
                  <a:srgbClr val="595959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53BF20E8-BDA0-4C2C-BA82-BF4D4ABDA8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5" y="704"/>
                <a:ext cx="1288" cy="1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3" name="Kaye Reminton">
            <a:extLst>
              <a:ext uri="{FF2B5EF4-FFF2-40B4-BE49-F238E27FC236}">
                <a16:creationId xmlns:a16="http://schemas.microsoft.com/office/drawing/2014/main" id="{4A15B92E-339A-4E3F-A992-D17EB7D4EF46}"/>
              </a:ext>
            </a:extLst>
          </p:cNvPr>
          <p:cNvGrpSpPr/>
          <p:nvPr/>
        </p:nvGrpSpPr>
        <p:grpSpPr>
          <a:xfrm>
            <a:off x="1973089" y="1117787"/>
            <a:ext cx="6058998" cy="2898648"/>
            <a:chOff x="1973089" y="1117787"/>
            <a:chExt cx="6058998" cy="2898648"/>
          </a:xfrm>
        </p:grpSpPr>
        <p:pic>
          <p:nvPicPr>
            <p:cNvPr id="23" name="Kaye Reminton" descr="A close up of a screen&#10;&#10;Description automatically generated">
              <a:extLst>
                <a:ext uri="{FF2B5EF4-FFF2-40B4-BE49-F238E27FC236}">
                  <a16:creationId xmlns:a16="http://schemas.microsoft.com/office/drawing/2014/main" id="{BB861F13-BFEB-47CA-9927-E3E0D71D4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089" y="1117787"/>
              <a:ext cx="2014315" cy="2898648"/>
            </a:xfrm>
            <a:prstGeom prst="rect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FEB9EA-E74A-4F4E-AD61-E22171167F00}"/>
                </a:ext>
              </a:extLst>
            </p:cNvPr>
            <p:cNvSpPr txBox="1"/>
            <p:nvPr/>
          </p:nvSpPr>
          <p:spPr>
            <a:xfrm>
              <a:off x="5316279" y="2237192"/>
              <a:ext cx="27158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Kaye Remington. Leading Complex Projects</a:t>
              </a:r>
            </a:p>
          </p:txBody>
        </p:sp>
      </p:grpSp>
      <p:grpSp>
        <p:nvGrpSpPr>
          <p:cNvPr id="38" name="IBM">
            <a:extLst>
              <a:ext uri="{FF2B5EF4-FFF2-40B4-BE49-F238E27FC236}">
                <a16:creationId xmlns:a16="http://schemas.microsoft.com/office/drawing/2014/main" id="{D913F2BE-EE58-4779-B37F-67934D586B40}"/>
              </a:ext>
            </a:extLst>
          </p:cNvPr>
          <p:cNvGrpSpPr/>
          <p:nvPr/>
        </p:nvGrpSpPr>
        <p:grpSpPr>
          <a:xfrm>
            <a:off x="2283149" y="1117787"/>
            <a:ext cx="5117355" cy="2898648"/>
            <a:chOff x="2283149" y="1117787"/>
            <a:chExt cx="5117355" cy="2898648"/>
          </a:xfrm>
        </p:grpSpPr>
        <p:pic>
          <p:nvPicPr>
            <p:cNvPr id="15" name="Capitalizing on Complexity" descr="A picture containing balloon, transport, aircraft&#10;&#10;Description automatically generated">
              <a:extLst>
                <a:ext uri="{FF2B5EF4-FFF2-40B4-BE49-F238E27FC236}">
                  <a16:creationId xmlns:a16="http://schemas.microsoft.com/office/drawing/2014/main" id="{C8064C38-4362-43B5-948D-DF8D6FA6D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149" y="1117787"/>
              <a:ext cx="2894513" cy="2898648"/>
            </a:xfrm>
            <a:prstGeom prst="rect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B49372-9FB0-4255-B6E1-22437CBD328D}"/>
                </a:ext>
              </a:extLst>
            </p:cNvPr>
            <p:cNvSpPr txBox="1"/>
            <p:nvPr/>
          </p:nvSpPr>
          <p:spPr>
            <a:xfrm>
              <a:off x="5316279" y="2461072"/>
              <a:ext cx="208422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050" dirty="0"/>
                <a:t>IBM. Capitalizing on Complexity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C0F9857-4C0F-498F-8E14-3A168E8EF647}"/>
              </a:ext>
            </a:extLst>
          </p:cNvPr>
          <p:cNvSpPr/>
          <p:nvPr/>
        </p:nvSpPr>
        <p:spPr>
          <a:xfrm>
            <a:off x="5316279" y="1117600"/>
            <a:ext cx="3678865" cy="1972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MBOK" descr="A close up of a sign&#10;&#10;Description automatically generated">
            <a:extLst>
              <a:ext uri="{FF2B5EF4-FFF2-40B4-BE49-F238E27FC236}">
                <a16:creationId xmlns:a16="http://schemas.microsoft.com/office/drawing/2014/main" id="{F6285954-A901-4A6D-8C49-CB64F5FE91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78" y="1113053"/>
            <a:ext cx="2232394" cy="2898648"/>
          </a:xfrm>
          <a:prstGeom prst="rect">
            <a:avLst/>
          </a:prstGeom>
        </p:spPr>
      </p:pic>
      <p:pic>
        <p:nvPicPr>
          <p:cNvPr id="17" name="BABOK">
            <a:extLst>
              <a:ext uri="{FF2B5EF4-FFF2-40B4-BE49-F238E27FC236}">
                <a16:creationId xmlns:a16="http://schemas.microsoft.com/office/drawing/2014/main" id="{9AFF82A3-F36E-4D68-B907-88DD3423D5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45" y="1865087"/>
            <a:ext cx="2029054" cy="28986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F02ACD-286E-4492-9E88-693B052FF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35EE4DF9-84A4-4F7A-BB52-0A4AA00AA4AE}"/>
              </a:ext>
            </a:extLst>
          </p:cNvPr>
          <p:cNvSpPr txBox="1">
            <a:spLocks/>
          </p:cNvSpPr>
          <p:nvPr/>
        </p:nvSpPr>
        <p:spPr>
          <a:xfrm>
            <a:off x="3473183" y="1795348"/>
            <a:ext cx="2197634" cy="1220182"/>
          </a:xfrm>
          <a:prstGeom prst="rect">
            <a:avLst/>
          </a:prstGeom>
          <a:ln>
            <a:solidFill>
              <a:srgbClr val="D35D47"/>
            </a:solidFill>
          </a:ln>
        </p:spPr>
        <p:txBody>
          <a:bodyPr vert="horz" wrap="none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D35D47"/>
                </a:solidFill>
              </a:rPr>
              <a:t>WHO WILL</a:t>
            </a:r>
          </a:p>
          <a:p>
            <a:pPr algn="ctr"/>
            <a:r>
              <a:rPr lang="en-US" dirty="0">
                <a:solidFill>
                  <a:srgbClr val="D35D47"/>
                </a:solidFill>
              </a:rPr>
              <a:t>HELP US?</a:t>
            </a:r>
          </a:p>
        </p:txBody>
      </p:sp>
      <p:pic>
        <p:nvPicPr>
          <p:cNvPr id="36" name="D-01" descr="Risk E nana I &#10;Constraints and &#10;C h ange &#10;PoWcal Set' &#10;Stakeholdas &#10;Team C &#10;and &#10;IT Complexity &#10;use this to &#10;information about the project &#10;c•xnplexity dimensi'*B that fall into &#10;the , &#10;FIGURE 3-2. &#10;ity &#10;Spider Chart Depicting Overall Project Complexity ">
            <a:extLst>
              <a:ext uri="{FF2B5EF4-FFF2-40B4-BE49-F238E27FC236}">
                <a16:creationId xmlns:a16="http://schemas.microsoft.com/office/drawing/2014/main" id="{B798ECDB-3AB0-4019-B9D2-6FB2386C7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t="3503" r="28884" b="9463"/>
          <a:stretch/>
        </p:blipFill>
        <p:spPr bwMode="auto">
          <a:xfrm>
            <a:off x="4212898" y="773761"/>
            <a:ext cx="4586468" cy="3882454"/>
          </a:xfrm>
          <a:prstGeom prst="rect">
            <a:avLst/>
          </a:prstGeom>
          <a:solidFill>
            <a:srgbClr val="464547"/>
          </a:solidFill>
          <a:ln>
            <a:solidFill>
              <a:srgbClr val="464547"/>
            </a:solidFill>
          </a:ln>
          <a:extLst/>
        </p:spPr>
      </p:pic>
      <p:pic>
        <p:nvPicPr>
          <p:cNvPr id="41" name="D-02" descr="Complexity &#10;Ambiguity &#10;• Uncertainty &#10;• Emergence &#10;Human &#10;Behavior &#10;• Individual Behavior &#10;• Group, Organizational, and &#10;Political Behavior &#10;• Communication and Control &#10;• Organizational Design and &#10;Development &#10;System &#10;Behavior &#10;• Connectedness &#10;• Dependency &#10;• System Dynamics ">
            <a:extLst>
              <a:ext uri="{FF2B5EF4-FFF2-40B4-BE49-F238E27FC236}">
                <a16:creationId xmlns:a16="http://schemas.microsoft.com/office/drawing/2014/main" id="{3EFB83B5-0059-4291-AAEF-656BD0D2B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452" y="990148"/>
            <a:ext cx="5606986" cy="3144458"/>
          </a:xfrm>
          <a:prstGeom prst="rect">
            <a:avLst/>
          </a:prstGeom>
          <a:noFill/>
          <a:ln>
            <a:solidFill>
              <a:srgbClr val="46454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1265D17-4966-414D-B4ED-9667FD7A7D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9" b="21148"/>
          <a:stretch/>
        </p:blipFill>
        <p:spPr>
          <a:xfrm>
            <a:off x="0" y="-1"/>
            <a:ext cx="9143999" cy="482663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08EF9B-C8EC-4CBB-9C09-EC559FAE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A8A5C-2583-476A-8A83-BC6F4C368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24" name="Flow">
            <a:extLst>
              <a:ext uri="{FF2B5EF4-FFF2-40B4-BE49-F238E27FC236}">
                <a16:creationId xmlns:a16="http://schemas.microsoft.com/office/drawing/2014/main" id="{AA18392C-05A1-44D3-AA3D-2DE7155A5F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451207"/>
              </p:ext>
            </p:extLst>
          </p:nvPr>
        </p:nvGraphicFramePr>
        <p:xfrm>
          <a:off x="3873260" y="3316857"/>
          <a:ext cx="5012122" cy="1324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968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CB1B-56A1-4C24-AC1B-7DF9369A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MAKING / PROBLEM SOLVING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DF083-812F-45A9-AE2F-61F12B322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Flow">
            <a:extLst>
              <a:ext uri="{FF2B5EF4-FFF2-40B4-BE49-F238E27FC236}">
                <a16:creationId xmlns:a16="http://schemas.microsoft.com/office/drawing/2014/main" id="{5100F71F-2919-441C-A4D1-ACB8987CF2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582"/>
              </p:ext>
            </p:extLst>
          </p:nvPr>
        </p:nvGraphicFramePr>
        <p:xfrm>
          <a:off x="178265" y="575433"/>
          <a:ext cx="5253250" cy="420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lan &amp; Implement">
            <a:extLst>
              <a:ext uri="{FF2B5EF4-FFF2-40B4-BE49-F238E27FC236}">
                <a16:creationId xmlns:a16="http://schemas.microsoft.com/office/drawing/2014/main" id="{1F44AD12-C3B0-4D17-86FD-ECAED58DEA62}"/>
              </a:ext>
            </a:extLst>
          </p:cNvPr>
          <p:cNvSpPr/>
          <p:nvPr/>
        </p:nvSpPr>
        <p:spPr>
          <a:xfrm>
            <a:off x="5095702" y="4081007"/>
            <a:ext cx="3405313" cy="353694"/>
          </a:xfrm>
          <a:prstGeom prst="rect">
            <a:avLst/>
          </a:prstGeom>
          <a:solidFill>
            <a:srgbClr val="D35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Plan for implementation</a:t>
            </a:r>
          </a:p>
        </p:txBody>
      </p:sp>
      <p:grpSp>
        <p:nvGrpSpPr>
          <p:cNvPr id="19" name="Assess situation">
            <a:extLst>
              <a:ext uri="{FF2B5EF4-FFF2-40B4-BE49-F238E27FC236}">
                <a16:creationId xmlns:a16="http://schemas.microsoft.com/office/drawing/2014/main" id="{39588696-BF42-4962-B9BE-69F90F894769}"/>
              </a:ext>
            </a:extLst>
          </p:cNvPr>
          <p:cNvGrpSpPr/>
          <p:nvPr/>
        </p:nvGrpSpPr>
        <p:grpSpPr>
          <a:xfrm>
            <a:off x="5095702" y="1616422"/>
            <a:ext cx="3405313" cy="695698"/>
            <a:chOff x="5095702" y="1616422"/>
            <a:chExt cx="3405313" cy="69569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01A803-4F5C-44CD-9624-831A66FF7F01}"/>
                </a:ext>
              </a:extLst>
            </p:cNvPr>
            <p:cNvSpPr/>
            <p:nvPr/>
          </p:nvSpPr>
          <p:spPr>
            <a:xfrm>
              <a:off x="5095702" y="1616422"/>
              <a:ext cx="3405313" cy="353694"/>
            </a:xfrm>
            <a:prstGeom prst="rect">
              <a:avLst/>
            </a:prstGeom>
            <a:solidFill>
              <a:srgbClr val="D35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Assess situation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380C29-A9CE-4409-82B7-7B733C11D8BB}"/>
                </a:ext>
              </a:extLst>
            </p:cNvPr>
            <p:cNvSpPr/>
            <p:nvPr/>
          </p:nvSpPr>
          <p:spPr>
            <a:xfrm>
              <a:off x="5095702" y="1958426"/>
              <a:ext cx="3405313" cy="353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D35D47"/>
                  </a:solidFill>
                </a:rPr>
                <a:t>Customer is inconsequent</a:t>
              </a:r>
            </a:p>
          </p:txBody>
        </p:sp>
      </p:grpSp>
      <p:grpSp>
        <p:nvGrpSpPr>
          <p:cNvPr id="20" name="Develop alternatives">
            <a:extLst>
              <a:ext uri="{FF2B5EF4-FFF2-40B4-BE49-F238E27FC236}">
                <a16:creationId xmlns:a16="http://schemas.microsoft.com/office/drawing/2014/main" id="{16073F7D-3F2C-44EC-BFED-9D64EB0FC28A}"/>
              </a:ext>
            </a:extLst>
          </p:cNvPr>
          <p:cNvGrpSpPr/>
          <p:nvPr/>
        </p:nvGrpSpPr>
        <p:grpSpPr>
          <a:xfrm>
            <a:off x="5095702" y="2312136"/>
            <a:ext cx="3405313" cy="887855"/>
            <a:chOff x="5095702" y="2312136"/>
            <a:chExt cx="3405313" cy="8878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78B9B2-1443-4106-9567-8252B443A1E6}"/>
                </a:ext>
              </a:extLst>
            </p:cNvPr>
            <p:cNvSpPr/>
            <p:nvPr/>
          </p:nvSpPr>
          <p:spPr>
            <a:xfrm>
              <a:off x="5095702" y="2312136"/>
              <a:ext cx="3405313" cy="353694"/>
            </a:xfrm>
            <a:prstGeom prst="rect">
              <a:avLst/>
            </a:prstGeom>
            <a:solidFill>
              <a:srgbClr val="D35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Develop Alternatives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117581-3F17-4101-B6A6-734595F76300}"/>
                </a:ext>
              </a:extLst>
            </p:cNvPr>
            <p:cNvSpPr/>
            <p:nvPr/>
          </p:nvSpPr>
          <p:spPr>
            <a:xfrm>
              <a:off x="5095702" y="2665830"/>
              <a:ext cx="3405313" cy="5341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D35D47"/>
                  </a:solidFill>
                </a:rPr>
                <a:t>Step back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D35D47"/>
                  </a:solidFill>
                </a:rPr>
                <a:t>Insist on Customer inconsequence</a:t>
              </a:r>
            </a:p>
          </p:txBody>
        </p:sp>
      </p:grpSp>
      <p:grpSp>
        <p:nvGrpSpPr>
          <p:cNvPr id="21" name="Evaluate">
            <a:extLst>
              <a:ext uri="{FF2B5EF4-FFF2-40B4-BE49-F238E27FC236}">
                <a16:creationId xmlns:a16="http://schemas.microsoft.com/office/drawing/2014/main" id="{31F72469-2AE7-41A2-9745-A9582A636C94}"/>
              </a:ext>
            </a:extLst>
          </p:cNvPr>
          <p:cNvGrpSpPr/>
          <p:nvPr/>
        </p:nvGrpSpPr>
        <p:grpSpPr>
          <a:xfrm>
            <a:off x="5095702" y="3203559"/>
            <a:ext cx="3405313" cy="884287"/>
            <a:chOff x="5095702" y="3203559"/>
            <a:chExt cx="3405313" cy="88428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47F748-D289-4F99-97A1-97DE2D10A00A}"/>
                </a:ext>
              </a:extLst>
            </p:cNvPr>
            <p:cNvSpPr/>
            <p:nvPr/>
          </p:nvSpPr>
          <p:spPr>
            <a:xfrm>
              <a:off x="5095702" y="3203559"/>
              <a:ext cx="3405313" cy="353694"/>
            </a:xfrm>
            <a:prstGeom prst="rect">
              <a:avLst/>
            </a:prstGeom>
            <a:solidFill>
              <a:srgbClr val="D35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Evaluate Alternatives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E3C289-AA1D-4DF1-AE26-C78DF87AAA6A}"/>
                </a:ext>
              </a:extLst>
            </p:cNvPr>
            <p:cNvSpPr/>
            <p:nvPr/>
          </p:nvSpPr>
          <p:spPr>
            <a:xfrm>
              <a:off x="5095702" y="3553685"/>
              <a:ext cx="3405313" cy="5341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D35D47"/>
                  </a:solidFill>
                </a:rPr>
                <a:t>Money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D35D47"/>
                  </a:solidFill>
                </a:rPr>
                <a:t>Business Relationships</a:t>
              </a:r>
            </a:p>
          </p:txBody>
        </p:sp>
      </p:grpSp>
      <p:grpSp>
        <p:nvGrpSpPr>
          <p:cNvPr id="18" name="The problem">
            <a:extLst>
              <a:ext uri="{FF2B5EF4-FFF2-40B4-BE49-F238E27FC236}">
                <a16:creationId xmlns:a16="http://schemas.microsoft.com/office/drawing/2014/main" id="{6062A20A-E836-4505-9C2B-F7AF0C3EEB2D}"/>
              </a:ext>
            </a:extLst>
          </p:cNvPr>
          <p:cNvGrpSpPr/>
          <p:nvPr/>
        </p:nvGrpSpPr>
        <p:grpSpPr>
          <a:xfrm>
            <a:off x="5095702" y="920724"/>
            <a:ext cx="3405313" cy="695698"/>
            <a:chOff x="5095702" y="920724"/>
            <a:chExt cx="3405313" cy="6956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D02CFD-8958-45D8-83DE-4342436F8113}"/>
                </a:ext>
              </a:extLst>
            </p:cNvPr>
            <p:cNvSpPr/>
            <p:nvPr/>
          </p:nvSpPr>
          <p:spPr>
            <a:xfrm>
              <a:off x="5095702" y="920724"/>
              <a:ext cx="3405313" cy="353694"/>
            </a:xfrm>
            <a:prstGeom prst="rect">
              <a:avLst/>
            </a:prstGeom>
            <a:solidFill>
              <a:srgbClr val="D35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State the problem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D780C6D-7D23-4A4A-9548-8BDC55D29EA7}"/>
                </a:ext>
              </a:extLst>
            </p:cNvPr>
            <p:cNvSpPr/>
            <p:nvPr/>
          </p:nvSpPr>
          <p:spPr>
            <a:xfrm>
              <a:off x="5095702" y="1262728"/>
              <a:ext cx="3405313" cy="3536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D35D47"/>
                  </a:solidFill>
                </a:rPr>
                <a:t>Different Scope Expectations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28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LInes">
            <a:extLst>
              <a:ext uri="{FF2B5EF4-FFF2-40B4-BE49-F238E27FC236}">
                <a16:creationId xmlns:a16="http://schemas.microsoft.com/office/drawing/2014/main" id="{8B33ACDD-151F-48C9-B100-7F72EB1F0A48}"/>
              </a:ext>
            </a:extLst>
          </p:cNvPr>
          <p:cNvGrpSpPr/>
          <p:nvPr/>
        </p:nvGrpSpPr>
        <p:grpSpPr>
          <a:xfrm>
            <a:off x="2257396" y="634974"/>
            <a:ext cx="4646178" cy="4045712"/>
            <a:chOff x="4466516" y="1451728"/>
            <a:chExt cx="3291079" cy="286574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B07409C-198B-4701-BD66-7242F348D8A8}"/>
                </a:ext>
              </a:extLst>
            </p:cNvPr>
            <p:cNvCxnSpPr/>
            <p:nvPr/>
          </p:nvCxnSpPr>
          <p:spPr>
            <a:xfrm>
              <a:off x="6108569" y="1451728"/>
              <a:ext cx="0" cy="2865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E294537-40C7-4496-B660-17A347D28360}"/>
                </a:ext>
              </a:extLst>
            </p:cNvPr>
            <p:cNvCxnSpPr>
              <a:cxnSpLocks/>
            </p:cNvCxnSpPr>
            <p:nvPr/>
          </p:nvCxnSpPr>
          <p:spPr>
            <a:xfrm rot="18000000">
              <a:off x="5899390" y="1779412"/>
              <a:ext cx="0" cy="2865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ACA973-CB8A-4358-BBA3-56D66A4EDB67}"/>
                </a:ext>
              </a:extLst>
            </p:cNvPr>
            <p:cNvCxnSpPr>
              <a:cxnSpLocks/>
            </p:cNvCxnSpPr>
            <p:nvPr/>
          </p:nvCxnSpPr>
          <p:spPr>
            <a:xfrm rot="3600000">
              <a:off x="6324721" y="1779412"/>
              <a:ext cx="0" cy="2865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56E34E-76BA-4C18-8450-0A942A30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4" y="228600"/>
            <a:ext cx="8426449" cy="301752"/>
          </a:xfrm>
        </p:spPr>
        <p:txBody>
          <a:bodyPr/>
          <a:lstStyle/>
          <a:p>
            <a:r>
              <a:rPr lang="en-US" dirty="0"/>
              <a:t>PROBLEM / AUTHORITY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D27CE-8B51-4DBD-BB81-198461AA6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9D9EAD8-DC3D-40E7-BFF6-DE40CF7B4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4259002"/>
              </p:ext>
            </p:extLst>
          </p:nvPr>
        </p:nvGraphicFramePr>
        <p:xfrm>
          <a:off x="1994040" y="956038"/>
          <a:ext cx="5172891" cy="353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? marks">
            <a:extLst>
              <a:ext uri="{FF2B5EF4-FFF2-40B4-BE49-F238E27FC236}">
                <a16:creationId xmlns:a16="http://schemas.microsoft.com/office/drawing/2014/main" id="{51284A42-5EFA-473B-831C-DD75349D83D2}"/>
              </a:ext>
            </a:extLst>
          </p:cNvPr>
          <p:cNvGrpSpPr/>
          <p:nvPr/>
        </p:nvGrpSpPr>
        <p:grpSpPr>
          <a:xfrm>
            <a:off x="2237745" y="222032"/>
            <a:ext cx="4665829" cy="4266601"/>
            <a:chOff x="2360938" y="251323"/>
            <a:chExt cx="4665829" cy="426660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60EE6F9-0D46-4A6E-B0FD-291F2A2E5ED8}"/>
                </a:ext>
              </a:extLst>
            </p:cNvPr>
            <p:cNvSpPr txBox="1"/>
            <p:nvPr/>
          </p:nvSpPr>
          <p:spPr>
            <a:xfrm>
              <a:off x="2360938" y="1800519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D35D47"/>
                  </a:solidFill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581C8A-69F4-4396-9052-BC038FC6861A}"/>
                </a:ext>
              </a:extLst>
            </p:cNvPr>
            <p:cNvSpPr txBox="1"/>
            <p:nvPr/>
          </p:nvSpPr>
          <p:spPr>
            <a:xfrm>
              <a:off x="4540527" y="251323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D35D47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DE3E2A-6C1C-49C3-A4F5-B7ED31F274DD}"/>
                </a:ext>
              </a:extLst>
            </p:cNvPr>
            <p:cNvSpPr txBox="1"/>
            <p:nvPr/>
          </p:nvSpPr>
          <p:spPr>
            <a:xfrm>
              <a:off x="6675389" y="1800519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D35D47"/>
                  </a:solidFill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F43D4D-3DB3-4022-B757-7A8875F14D40}"/>
                </a:ext>
              </a:extLst>
            </p:cNvPr>
            <p:cNvSpPr txBox="1"/>
            <p:nvPr/>
          </p:nvSpPr>
          <p:spPr>
            <a:xfrm>
              <a:off x="6093940" y="3994704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D35D47"/>
                  </a:solidFill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F5E4C5-7496-493D-B3B8-C61EC8BC468B}"/>
                </a:ext>
              </a:extLst>
            </p:cNvPr>
            <p:cNvSpPr txBox="1"/>
            <p:nvPr/>
          </p:nvSpPr>
          <p:spPr>
            <a:xfrm>
              <a:off x="2949029" y="3994704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D35D47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8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 hidden="1">
            <a:extLst>
              <a:ext uri="{FF2B5EF4-FFF2-40B4-BE49-F238E27FC236}">
                <a16:creationId xmlns:a16="http://schemas.microsoft.com/office/drawing/2014/main" id="{EF2C42BC-3A4E-4C41-A33D-55388F93144C}"/>
              </a:ext>
            </a:extLst>
          </p:cNvPr>
          <p:cNvSpPr txBox="1">
            <a:spLocks/>
          </p:cNvSpPr>
          <p:nvPr/>
        </p:nvSpPr>
        <p:spPr>
          <a:xfrm rot="16200000">
            <a:off x="4213851" y="-4211010"/>
            <a:ext cx="716299" cy="914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 marL="171450" indent="-171450" algn="l" defTabSz="914400" rtl="0" eaLnBrk="1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 Placeholder 10" hidden="1">
            <a:extLst>
              <a:ext uri="{FF2B5EF4-FFF2-40B4-BE49-F238E27FC236}">
                <a16:creationId xmlns:a16="http://schemas.microsoft.com/office/drawing/2014/main" id="{6C30F062-5E38-4754-B027-F8845A48F8D1}"/>
              </a:ext>
            </a:extLst>
          </p:cNvPr>
          <p:cNvSpPr txBox="1">
            <a:spLocks/>
          </p:cNvSpPr>
          <p:nvPr/>
        </p:nvSpPr>
        <p:spPr>
          <a:xfrm rot="16200000">
            <a:off x="4213851" y="-106352"/>
            <a:ext cx="716299" cy="914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>
            <a:lvl1pPr marL="171450" indent="-171450" algn="l" defTabSz="914400" rtl="0" eaLnBrk="1" latinLnBrk="0" hangingPunct="1">
              <a:lnSpc>
                <a:spcPts val="1600"/>
              </a:lnSpc>
              <a:spcBef>
                <a:spcPts val="264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0DE6707-58CB-48EE-89F2-5C5D9ED8F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954" y="1803228"/>
            <a:ext cx="5582093" cy="1220182"/>
          </a:xfrm>
        </p:spPr>
        <p:txBody>
          <a:bodyPr/>
          <a:lstStyle/>
          <a:p>
            <a:r>
              <a:rPr lang="en-US" dirty="0"/>
              <a:t>Where the complexity comes from?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2D7AA-6665-4B49-B5AF-5F6376EABA6D}"/>
              </a:ext>
            </a:extLst>
          </p:cNvPr>
          <p:cNvSpPr txBox="1"/>
          <p:nvPr/>
        </p:nvSpPr>
        <p:spPr>
          <a:xfrm>
            <a:off x="4291951" y="545015"/>
            <a:ext cx="12673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STAKEHOLDERS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8A5547-C3EF-46B7-9401-C3EAAC27FF40}"/>
              </a:ext>
            </a:extLst>
          </p:cNvPr>
          <p:cNvSpPr txBox="1"/>
          <p:nvPr/>
        </p:nvSpPr>
        <p:spPr>
          <a:xfrm>
            <a:off x="7680542" y="3240326"/>
            <a:ext cx="6478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TOOLS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EB155C-A1C0-4409-82A3-0423894C4446}"/>
              </a:ext>
            </a:extLst>
          </p:cNvPr>
          <p:cNvSpPr txBox="1"/>
          <p:nvPr/>
        </p:nvSpPr>
        <p:spPr>
          <a:xfrm>
            <a:off x="328110" y="2968049"/>
            <a:ext cx="6463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SCOPE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77A640-5BAB-485F-B51D-2878E8A6A602}"/>
              </a:ext>
            </a:extLst>
          </p:cNvPr>
          <p:cNvSpPr txBox="1"/>
          <p:nvPr/>
        </p:nvSpPr>
        <p:spPr>
          <a:xfrm>
            <a:off x="2413993" y="1243189"/>
            <a:ext cx="5453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CDBCD4-D9E8-4021-8937-7BBC5BA1A06C}"/>
              </a:ext>
            </a:extLst>
          </p:cNvPr>
          <p:cNvSpPr txBox="1"/>
          <p:nvPr/>
        </p:nvSpPr>
        <p:spPr>
          <a:xfrm>
            <a:off x="7754531" y="1804885"/>
            <a:ext cx="10181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0E3D5E-1739-41A1-A043-8E164B5AAFD0}"/>
              </a:ext>
            </a:extLst>
          </p:cNvPr>
          <p:cNvSpPr txBox="1"/>
          <p:nvPr/>
        </p:nvSpPr>
        <p:spPr>
          <a:xfrm>
            <a:off x="4794087" y="4188551"/>
            <a:ext cx="9827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PROCESSES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FA50F7-763C-416C-AE62-5F56EE9A0DF8}"/>
              </a:ext>
            </a:extLst>
          </p:cNvPr>
          <p:cNvSpPr txBox="1"/>
          <p:nvPr/>
        </p:nvSpPr>
        <p:spPr>
          <a:xfrm>
            <a:off x="5240136" y="161015"/>
            <a:ext cx="21731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UNREALISTIC EXPECTATIONS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7D68DB-2C9B-4BDF-947A-09962E804CDB}"/>
              </a:ext>
            </a:extLst>
          </p:cNvPr>
          <p:cNvSpPr txBox="1"/>
          <p:nvPr/>
        </p:nvSpPr>
        <p:spPr>
          <a:xfrm>
            <a:off x="7091246" y="983232"/>
            <a:ext cx="1826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GOALS DISAGREEMENT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00F2C2-354F-42C7-972B-6C0B808CAA9D}"/>
              </a:ext>
            </a:extLst>
          </p:cNvPr>
          <p:cNvSpPr txBox="1"/>
          <p:nvPr/>
        </p:nvSpPr>
        <p:spPr>
          <a:xfrm>
            <a:off x="3244973" y="1412051"/>
            <a:ext cx="14737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LACK OF SUPPORT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B41B40-11C5-466A-966A-F8140A2AE369}"/>
              </a:ext>
            </a:extLst>
          </p:cNvPr>
          <p:cNvSpPr txBox="1"/>
          <p:nvPr/>
        </p:nvSpPr>
        <p:spPr>
          <a:xfrm>
            <a:off x="4009257" y="1044275"/>
            <a:ext cx="1767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CONCEALED AGENDAS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5D9B61-68E1-4DA8-B49D-EB2CF1F0B4F9}"/>
              </a:ext>
            </a:extLst>
          </p:cNvPr>
          <p:cNvSpPr txBox="1"/>
          <p:nvPr/>
        </p:nvSpPr>
        <p:spPr>
          <a:xfrm>
            <a:off x="2905987" y="3639106"/>
            <a:ext cx="222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UNWARRANTED EXPEDITION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035260-76E9-4FF5-9D76-2C4D354DCB5A}"/>
              </a:ext>
            </a:extLst>
          </p:cNvPr>
          <p:cNvSpPr txBox="1"/>
          <p:nvPr/>
        </p:nvSpPr>
        <p:spPr>
          <a:xfrm>
            <a:off x="5856330" y="1393230"/>
            <a:ext cx="17559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KEY SH REPLACEMENT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0F746E-9144-4CBB-A78B-1E5EC4D24F53}"/>
              </a:ext>
            </a:extLst>
          </p:cNvPr>
          <p:cNvSpPr txBox="1"/>
          <p:nvPr/>
        </p:nvSpPr>
        <p:spPr>
          <a:xfrm>
            <a:off x="7066598" y="4379244"/>
            <a:ext cx="1633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LACK OF AUTHORITY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21098A-5C68-47BF-A594-7AD0E7A35B32}"/>
              </a:ext>
            </a:extLst>
          </p:cNvPr>
          <p:cNvSpPr txBox="1"/>
          <p:nvPr/>
        </p:nvSpPr>
        <p:spPr>
          <a:xfrm>
            <a:off x="5844468" y="642675"/>
            <a:ext cx="1672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LACK OF EXPERIENCE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241471-BF98-4E4F-8C92-2FA84CAE330A}"/>
              </a:ext>
            </a:extLst>
          </p:cNvPr>
          <p:cNvSpPr txBox="1"/>
          <p:nvPr/>
        </p:nvSpPr>
        <p:spPr>
          <a:xfrm>
            <a:off x="5554261" y="3791410"/>
            <a:ext cx="30246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POOR INTERDISCIPLINARY INTEGRATION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1D9C2A-9B6C-4378-B5EE-4E4556A7E2AC}"/>
              </a:ext>
            </a:extLst>
          </p:cNvPr>
          <p:cNvSpPr txBox="1"/>
          <p:nvPr/>
        </p:nvSpPr>
        <p:spPr>
          <a:xfrm>
            <a:off x="6047215" y="3187311"/>
            <a:ext cx="1366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UNDERFUNDING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471238-E033-41A8-BE79-25181F2F34DD}"/>
              </a:ext>
            </a:extLst>
          </p:cNvPr>
          <p:cNvSpPr txBox="1"/>
          <p:nvPr/>
        </p:nvSpPr>
        <p:spPr>
          <a:xfrm>
            <a:off x="3320298" y="3111074"/>
            <a:ext cx="23112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INFORMATION WITHHOLDING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1DDDCE-95D2-49B9-A4F6-9A9930AFADCF}"/>
              </a:ext>
            </a:extLst>
          </p:cNvPr>
          <p:cNvSpPr txBox="1"/>
          <p:nvPr/>
        </p:nvSpPr>
        <p:spPr>
          <a:xfrm>
            <a:off x="2355756" y="146714"/>
            <a:ext cx="15300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HUMAN BEHAVIOR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CAA668-2798-47E1-AA3C-D00CFC2A44A6}"/>
              </a:ext>
            </a:extLst>
          </p:cNvPr>
          <p:cNvSpPr txBox="1"/>
          <p:nvPr/>
        </p:nvSpPr>
        <p:spPr>
          <a:xfrm>
            <a:off x="2505653" y="4293408"/>
            <a:ext cx="15114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SYSTEM BEHAVIOR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9F94B9-DFCF-4E3A-898D-E85C774EEB68}"/>
              </a:ext>
            </a:extLst>
          </p:cNvPr>
          <p:cNvSpPr txBox="1"/>
          <p:nvPr/>
        </p:nvSpPr>
        <p:spPr>
          <a:xfrm>
            <a:off x="2905987" y="695114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AMBIGUITY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2235D6-7923-447F-9DB9-C192B6C0033F}"/>
              </a:ext>
            </a:extLst>
          </p:cNvPr>
          <p:cNvSpPr txBox="1"/>
          <p:nvPr/>
        </p:nvSpPr>
        <p:spPr>
          <a:xfrm>
            <a:off x="617778" y="154848"/>
            <a:ext cx="6142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SCALE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9A8A55-66DF-4C03-8767-CCFA58CCE29A}"/>
              </a:ext>
            </a:extLst>
          </p:cNvPr>
          <p:cNvSpPr txBox="1"/>
          <p:nvPr/>
        </p:nvSpPr>
        <p:spPr>
          <a:xfrm>
            <a:off x="7890036" y="2862355"/>
            <a:ext cx="11745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UNCERTAINTY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8C5866-3B35-4B5C-ADCF-F81B5FBC63D0}"/>
              </a:ext>
            </a:extLst>
          </p:cNvPr>
          <p:cNvSpPr txBox="1"/>
          <p:nvPr/>
        </p:nvSpPr>
        <p:spPr>
          <a:xfrm>
            <a:off x="7533118" y="2413851"/>
            <a:ext cx="5377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PACE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0966F4-9FB6-441D-A7CF-29B5A8030F49}"/>
              </a:ext>
            </a:extLst>
          </p:cNvPr>
          <p:cNvSpPr txBox="1"/>
          <p:nvPr/>
        </p:nvSpPr>
        <p:spPr>
          <a:xfrm>
            <a:off x="651308" y="1070899"/>
            <a:ext cx="1398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SOCIO-POLITICAL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EB5AFB-B587-4C09-9E4C-178EF6DF2389}"/>
              </a:ext>
            </a:extLst>
          </p:cNvPr>
          <p:cNvSpPr txBox="1"/>
          <p:nvPr/>
        </p:nvSpPr>
        <p:spPr>
          <a:xfrm>
            <a:off x="238622" y="1593655"/>
            <a:ext cx="10153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OBJECTIVES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185B12-96A2-49F4-ADE5-E4150A177E11}"/>
              </a:ext>
            </a:extLst>
          </p:cNvPr>
          <p:cNvSpPr txBox="1"/>
          <p:nvPr/>
        </p:nvSpPr>
        <p:spPr>
          <a:xfrm>
            <a:off x="584942" y="1977712"/>
            <a:ext cx="11814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CONSTRAINTS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DB76BA-C5B3-41B0-B51F-997ADEF7D54D}"/>
              </a:ext>
            </a:extLst>
          </p:cNvPr>
          <p:cNvSpPr txBox="1"/>
          <p:nvPr/>
        </p:nvSpPr>
        <p:spPr>
          <a:xfrm>
            <a:off x="8096167" y="296755"/>
            <a:ext cx="8066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MISSION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3F046A-7E0F-4F4B-B30B-3223A28E54E4}"/>
              </a:ext>
            </a:extLst>
          </p:cNvPr>
          <p:cNvSpPr txBox="1"/>
          <p:nvPr/>
        </p:nvSpPr>
        <p:spPr>
          <a:xfrm>
            <a:off x="210105" y="639994"/>
            <a:ext cx="21714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ORGANIZATIONAL SETTINGS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FED5AB-1D0B-45B8-A3C2-7F952C3D8C54}"/>
              </a:ext>
            </a:extLst>
          </p:cNvPr>
          <p:cNvSpPr txBox="1"/>
          <p:nvPr/>
        </p:nvSpPr>
        <p:spPr>
          <a:xfrm>
            <a:off x="815588" y="3292719"/>
            <a:ext cx="1977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INTER-SH RELATIONSHIPS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28363D-BE06-48D9-9C8E-FB05A48A8FE8}"/>
              </a:ext>
            </a:extLst>
          </p:cNvPr>
          <p:cNvSpPr txBox="1"/>
          <p:nvPr/>
        </p:nvSpPr>
        <p:spPr>
          <a:xfrm>
            <a:off x="302308" y="2507491"/>
            <a:ext cx="12452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PROJECT STAFF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ACAD43F-14C9-48F1-89C7-19EA5BC6D91C}"/>
              </a:ext>
            </a:extLst>
          </p:cNvPr>
          <p:cNvSpPr txBox="1"/>
          <p:nvPr/>
        </p:nvSpPr>
        <p:spPr>
          <a:xfrm>
            <a:off x="392455" y="3831442"/>
            <a:ext cx="1915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PROJECT MANAGEMENT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84D7B5-E815-45F1-9F19-B2FD959474E1}"/>
              </a:ext>
            </a:extLst>
          </p:cNvPr>
          <p:cNvSpPr txBox="1"/>
          <p:nvPr/>
        </p:nvSpPr>
        <p:spPr>
          <a:xfrm>
            <a:off x="276711" y="4292251"/>
            <a:ext cx="1168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CCFF"/>
                </a:solidFill>
              </a:rPr>
              <a:t>TEAMS SETUP</a:t>
            </a:r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8721C758-2024-45D4-99E9-432964448759}"/>
              </a:ext>
            </a:extLst>
          </p:cNvPr>
          <p:cNvSpPr txBox="1">
            <a:spLocks/>
          </p:cNvSpPr>
          <p:nvPr/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A707DD9-E92B-45E8-BE0A-E6B2EDF345EB}" type="slidenum">
              <a:rPr lang="en-US" sz="800" b="1" smtClean="0">
                <a:solidFill>
                  <a:schemeClr val="bg1"/>
                </a:solidFill>
                <a:latin typeface="+mj-lt"/>
              </a:rPr>
              <a:pPr algn="r"/>
              <a:t>7</a:t>
            </a:fld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2996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mplexity">
            <a:extLst>
              <a:ext uri="{FF2B5EF4-FFF2-40B4-BE49-F238E27FC236}">
                <a16:creationId xmlns:a16="http://schemas.microsoft.com/office/drawing/2014/main" id="{F1FE9C03-D06E-42A6-969A-15AB38FCAE94}"/>
              </a:ext>
            </a:extLst>
          </p:cNvPr>
          <p:cNvSpPr/>
          <p:nvPr/>
        </p:nvSpPr>
        <p:spPr>
          <a:xfrm>
            <a:off x="4002033" y="1854976"/>
            <a:ext cx="1219200" cy="1219200"/>
          </a:xfrm>
          <a:custGeom>
            <a:avLst/>
            <a:gdLst>
              <a:gd name="connsiteX0" fmla="*/ 0 w 1219200"/>
              <a:gd name="connsiteY0" fmla="*/ 203204 h 1219200"/>
              <a:gd name="connsiteX1" fmla="*/ 203204 w 1219200"/>
              <a:gd name="connsiteY1" fmla="*/ 0 h 1219200"/>
              <a:gd name="connsiteX2" fmla="*/ 1015996 w 1219200"/>
              <a:gd name="connsiteY2" fmla="*/ 0 h 1219200"/>
              <a:gd name="connsiteX3" fmla="*/ 1219200 w 1219200"/>
              <a:gd name="connsiteY3" fmla="*/ 203204 h 1219200"/>
              <a:gd name="connsiteX4" fmla="*/ 1219200 w 1219200"/>
              <a:gd name="connsiteY4" fmla="*/ 1015996 h 1219200"/>
              <a:gd name="connsiteX5" fmla="*/ 1015996 w 1219200"/>
              <a:gd name="connsiteY5" fmla="*/ 1219200 h 1219200"/>
              <a:gd name="connsiteX6" fmla="*/ 203204 w 1219200"/>
              <a:gd name="connsiteY6" fmla="*/ 1219200 h 1219200"/>
              <a:gd name="connsiteX7" fmla="*/ 0 w 1219200"/>
              <a:gd name="connsiteY7" fmla="*/ 1015996 h 1219200"/>
              <a:gd name="connsiteX8" fmla="*/ 0 w 1219200"/>
              <a:gd name="connsiteY8" fmla="*/ 203204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" h="1219200">
                <a:moveTo>
                  <a:pt x="0" y="203204"/>
                </a:moveTo>
                <a:cubicBezTo>
                  <a:pt x="0" y="90978"/>
                  <a:pt x="90978" y="0"/>
                  <a:pt x="203204" y="0"/>
                </a:cubicBezTo>
                <a:lnTo>
                  <a:pt x="1015996" y="0"/>
                </a:lnTo>
                <a:cubicBezTo>
                  <a:pt x="1128222" y="0"/>
                  <a:pt x="1219200" y="90978"/>
                  <a:pt x="1219200" y="203204"/>
                </a:cubicBezTo>
                <a:lnTo>
                  <a:pt x="1219200" y="1015996"/>
                </a:lnTo>
                <a:cubicBezTo>
                  <a:pt x="1219200" y="1128222"/>
                  <a:pt x="1128222" y="1219200"/>
                  <a:pt x="1015996" y="1219200"/>
                </a:cubicBezTo>
                <a:lnTo>
                  <a:pt x="203204" y="1219200"/>
                </a:lnTo>
                <a:cubicBezTo>
                  <a:pt x="90978" y="1219200"/>
                  <a:pt x="0" y="1128222"/>
                  <a:pt x="0" y="1015996"/>
                </a:cubicBezTo>
                <a:lnTo>
                  <a:pt x="0" y="20320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616" tIns="97616" rIns="97616" bIns="97616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500" b="1" kern="1200" dirty="0">
                <a:solidFill>
                  <a:schemeClr val="bg1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COMPLEXITY</a:t>
            </a:r>
          </a:p>
        </p:txBody>
      </p:sp>
      <p:grpSp>
        <p:nvGrpSpPr>
          <p:cNvPr id="53" name="People">
            <a:extLst>
              <a:ext uri="{FF2B5EF4-FFF2-40B4-BE49-F238E27FC236}">
                <a16:creationId xmlns:a16="http://schemas.microsoft.com/office/drawing/2014/main" id="{E45FF363-238F-4F8D-8F18-76EBB51A9008}"/>
              </a:ext>
            </a:extLst>
          </p:cNvPr>
          <p:cNvGrpSpPr/>
          <p:nvPr/>
        </p:nvGrpSpPr>
        <p:grpSpPr>
          <a:xfrm>
            <a:off x="4119926" y="432925"/>
            <a:ext cx="983414" cy="1422050"/>
            <a:chOff x="4119926" y="432925"/>
            <a:chExt cx="983414" cy="142205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9EDC5B-DEE4-49FF-8C92-B6E7A46E1678}"/>
                </a:ext>
              </a:extLst>
            </p:cNvPr>
            <p:cNvSpPr/>
            <p:nvPr/>
          </p:nvSpPr>
          <p:spPr>
            <a:xfrm rot="16200000">
              <a:off x="4309040" y="1552382"/>
              <a:ext cx="605186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05186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43F0C1-FB9F-4109-B8BA-1BFAE6F9D580}"/>
                </a:ext>
              </a:extLst>
            </p:cNvPr>
            <p:cNvSpPr/>
            <p:nvPr/>
          </p:nvSpPr>
          <p:spPr>
            <a:xfrm>
              <a:off x="4119926" y="432925"/>
              <a:ext cx="983414" cy="816864"/>
            </a:xfrm>
            <a:custGeom>
              <a:avLst/>
              <a:gdLst>
                <a:gd name="connsiteX0" fmla="*/ 0 w 983414"/>
                <a:gd name="connsiteY0" fmla="*/ 136147 h 816864"/>
                <a:gd name="connsiteX1" fmla="*/ 136147 w 983414"/>
                <a:gd name="connsiteY1" fmla="*/ 0 h 816864"/>
                <a:gd name="connsiteX2" fmla="*/ 847267 w 983414"/>
                <a:gd name="connsiteY2" fmla="*/ 0 h 816864"/>
                <a:gd name="connsiteX3" fmla="*/ 983414 w 983414"/>
                <a:gd name="connsiteY3" fmla="*/ 136147 h 816864"/>
                <a:gd name="connsiteX4" fmla="*/ 983414 w 983414"/>
                <a:gd name="connsiteY4" fmla="*/ 680717 h 816864"/>
                <a:gd name="connsiteX5" fmla="*/ 847267 w 983414"/>
                <a:gd name="connsiteY5" fmla="*/ 816864 h 816864"/>
                <a:gd name="connsiteX6" fmla="*/ 136147 w 983414"/>
                <a:gd name="connsiteY6" fmla="*/ 816864 h 816864"/>
                <a:gd name="connsiteX7" fmla="*/ 0 w 983414"/>
                <a:gd name="connsiteY7" fmla="*/ 680717 h 816864"/>
                <a:gd name="connsiteX8" fmla="*/ 0 w 983414"/>
                <a:gd name="connsiteY8" fmla="*/ 136147 h 81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3414" h="816864">
                  <a:moveTo>
                    <a:pt x="0" y="136147"/>
                  </a:moveTo>
                  <a:cubicBezTo>
                    <a:pt x="0" y="60955"/>
                    <a:pt x="60955" y="0"/>
                    <a:pt x="136147" y="0"/>
                  </a:cubicBezTo>
                  <a:lnTo>
                    <a:pt x="847267" y="0"/>
                  </a:lnTo>
                  <a:cubicBezTo>
                    <a:pt x="922459" y="0"/>
                    <a:pt x="983414" y="60955"/>
                    <a:pt x="983414" y="136147"/>
                  </a:cubicBezTo>
                  <a:lnTo>
                    <a:pt x="983414" y="680717"/>
                  </a:lnTo>
                  <a:cubicBezTo>
                    <a:pt x="983414" y="755909"/>
                    <a:pt x="922459" y="816864"/>
                    <a:pt x="847267" y="816864"/>
                  </a:cubicBezTo>
                  <a:lnTo>
                    <a:pt x="136147" y="816864"/>
                  </a:lnTo>
                  <a:cubicBezTo>
                    <a:pt x="60955" y="816864"/>
                    <a:pt x="0" y="755909"/>
                    <a:pt x="0" y="680717"/>
                  </a:cubicBezTo>
                  <a:lnTo>
                    <a:pt x="0" y="13614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436" tIns="75436" rIns="75436" bIns="7543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Calibri" panose="020F050202020403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PEOPLE</a:t>
              </a:r>
            </a:p>
          </p:txBody>
        </p:sp>
      </p:grpSp>
      <p:grpSp>
        <p:nvGrpSpPr>
          <p:cNvPr id="55" name="Process">
            <a:extLst>
              <a:ext uri="{FF2B5EF4-FFF2-40B4-BE49-F238E27FC236}">
                <a16:creationId xmlns:a16="http://schemas.microsoft.com/office/drawing/2014/main" id="{40E09540-D4D4-4B1F-9398-C75E90BA1EAB}"/>
              </a:ext>
            </a:extLst>
          </p:cNvPr>
          <p:cNvGrpSpPr/>
          <p:nvPr/>
        </p:nvGrpSpPr>
        <p:grpSpPr>
          <a:xfrm>
            <a:off x="5187331" y="1239739"/>
            <a:ext cx="1321758" cy="813816"/>
            <a:chOff x="5187331" y="1239739"/>
            <a:chExt cx="1321758" cy="81381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6654357-053E-486A-A4A3-EA9708F0D3A5}"/>
                </a:ext>
              </a:extLst>
            </p:cNvPr>
            <p:cNvSpPr/>
            <p:nvPr/>
          </p:nvSpPr>
          <p:spPr>
            <a:xfrm rot="19800000">
              <a:off x="5187331" y="1986099"/>
              <a:ext cx="506094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06094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9C734D6-79F7-48BA-81DD-B9839F212D16}"/>
                </a:ext>
              </a:extLst>
            </p:cNvPr>
            <p:cNvSpPr/>
            <p:nvPr/>
          </p:nvSpPr>
          <p:spPr>
            <a:xfrm>
              <a:off x="5525675" y="1239739"/>
              <a:ext cx="983414" cy="813816"/>
            </a:xfrm>
            <a:custGeom>
              <a:avLst/>
              <a:gdLst>
                <a:gd name="connsiteX0" fmla="*/ 0 w 983414"/>
                <a:gd name="connsiteY0" fmla="*/ 68871 h 413218"/>
                <a:gd name="connsiteX1" fmla="*/ 68871 w 983414"/>
                <a:gd name="connsiteY1" fmla="*/ 0 h 413218"/>
                <a:gd name="connsiteX2" fmla="*/ 914543 w 983414"/>
                <a:gd name="connsiteY2" fmla="*/ 0 h 413218"/>
                <a:gd name="connsiteX3" fmla="*/ 983414 w 983414"/>
                <a:gd name="connsiteY3" fmla="*/ 68871 h 413218"/>
                <a:gd name="connsiteX4" fmla="*/ 983414 w 983414"/>
                <a:gd name="connsiteY4" fmla="*/ 344347 h 413218"/>
                <a:gd name="connsiteX5" fmla="*/ 914543 w 983414"/>
                <a:gd name="connsiteY5" fmla="*/ 413218 h 413218"/>
                <a:gd name="connsiteX6" fmla="*/ 68871 w 983414"/>
                <a:gd name="connsiteY6" fmla="*/ 413218 h 413218"/>
                <a:gd name="connsiteX7" fmla="*/ 0 w 983414"/>
                <a:gd name="connsiteY7" fmla="*/ 344347 h 413218"/>
                <a:gd name="connsiteX8" fmla="*/ 0 w 983414"/>
                <a:gd name="connsiteY8" fmla="*/ 68871 h 41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3414" h="413218">
                  <a:moveTo>
                    <a:pt x="0" y="68871"/>
                  </a:moveTo>
                  <a:cubicBezTo>
                    <a:pt x="0" y="30835"/>
                    <a:pt x="30835" y="0"/>
                    <a:pt x="68871" y="0"/>
                  </a:cubicBezTo>
                  <a:lnTo>
                    <a:pt x="914543" y="0"/>
                  </a:lnTo>
                  <a:cubicBezTo>
                    <a:pt x="952579" y="0"/>
                    <a:pt x="983414" y="30835"/>
                    <a:pt x="983414" y="68871"/>
                  </a:cubicBezTo>
                  <a:lnTo>
                    <a:pt x="983414" y="344347"/>
                  </a:lnTo>
                  <a:cubicBezTo>
                    <a:pt x="983414" y="382383"/>
                    <a:pt x="952579" y="413218"/>
                    <a:pt x="914543" y="413218"/>
                  </a:cubicBezTo>
                  <a:lnTo>
                    <a:pt x="68871" y="413218"/>
                  </a:lnTo>
                  <a:cubicBezTo>
                    <a:pt x="30835" y="413218"/>
                    <a:pt x="0" y="382383"/>
                    <a:pt x="0" y="344347"/>
                  </a:cubicBezTo>
                  <a:lnTo>
                    <a:pt x="0" y="6887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5732" tIns="55732" rIns="55732" bIns="55732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Calibri" panose="020F050202020403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PROCESS</a:t>
              </a:r>
            </a:p>
          </p:txBody>
        </p:sp>
      </p:grpSp>
      <p:grpSp>
        <p:nvGrpSpPr>
          <p:cNvPr id="56" name="Time">
            <a:extLst>
              <a:ext uri="{FF2B5EF4-FFF2-40B4-BE49-F238E27FC236}">
                <a16:creationId xmlns:a16="http://schemas.microsoft.com/office/drawing/2014/main" id="{AFC66F13-8B2B-4974-AA25-612B19B9C793}"/>
              </a:ext>
            </a:extLst>
          </p:cNvPr>
          <p:cNvGrpSpPr/>
          <p:nvPr/>
        </p:nvGrpSpPr>
        <p:grpSpPr>
          <a:xfrm>
            <a:off x="5202453" y="2867753"/>
            <a:ext cx="1368276" cy="816864"/>
            <a:chOff x="5202453" y="2867753"/>
            <a:chExt cx="1368276" cy="81686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D139C4-3059-4E5A-A9CB-8D2FE57F18D6}"/>
                </a:ext>
              </a:extLst>
            </p:cNvPr>
            <p:cNvSpPr/>
            <p:nvPr/>
          </p:nvSpPr>
          <p:spPr>
            <a:xfrm rot="1800000">
              <a:off x="5202453" y="2886619"/>
              <a:ext cx="280362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80362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0644AC-7E1D-46C4-9378-5577091304FA}"/>
                </a:ext>
              </a:extLst>
            </p:cNvPr>
            <p:cNvSpPr/>
            <p:nvPr/>
          </p:nvSpPr>
          <p:spPr>
            <a:xfrm>
              <a:off x="5464034" y="2867753"/>
              <a:ext cx="1106695" cy="816864"/>
            </a:xfrm>
            <a:custGeom>
              <a:avLst/>
              <a:gdLst>
                <a:gd name="connsiteX0" fmla="*/ 0 w 1106695"/>
                <a:gd name="connsiteY0" fmla="*/ 136147 h 816864"/>
                <a:gd name="connsiteX1" fmla="*/ 136147 w 1106695"/>
                <a:gd name="connsiteY1" fmla="*/ 0 h 816864"/>
                <a:gd name="connsiteX2" fmla="*/ 970548 w 1106695"/>
                <a:gd name="connsiteY2" fmla="*/ 0 h 816864"/>
                <a:gd name="connsiteX3" fmla="*/ 1106695 w 1106695"/>
                <a:gd name="connsiteY3" fmla="*/ 136147 h 816864"/>
                <a:gd name="connsiteX4" fmla="*/ 1106695 w 1106695"/>
                <a:gd name="connsiteY4" fmla="*/ 680717 h 816864"/>
                <a:gd name="connsiteX5" fmla="*/ 970548 w 1106695"/>
                <a:gd name="connsiteY5" fmla="*/ 816864 h 816864"/>
                <a:gd name="connsiteX6" fmla="*/ 136147 w 1106695"/>
                <a:gd name="connsiteY6" fmla="*/ 816864 h 816864"/>
                <a:gd name="connsiteX7" fmla="*/ 0 w 1106695"/>
                <a:gd name="connsiteY7" fmla="*/ 680717 h 816864"/>
                <a:gd name="connsiteX8" fmla="*/ 0 w 1106695"/>
                <a:gd name="connsiteY8" fmla="*/ 136147 h 81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6695" h="816864">
                  <a:moveTo>
                    <a:pt x="0" y="136147"/>
                  </a:moveTo>
                  <a:cubicBezTo>
                    <a:pt x="0" y="60955"/>
                    <a:pt x="60955" y="0"/>
                    <a:pt x="136147" y="0"/>
                  </a:cubicBezTo>
                  <a:lnTo>
                    <a:pt x="970548" y="0"/>
                  </a:lnTo>
                  <a:cubicBezTo>
                    <a:pt x="1045740" y="0"/>
                    <a:pt x="1106695" y="60955"/>
                    <a:pt x="1106695" y="136147"/>
                  </a:cubicBezTo>
                  <a:lnTo>
                    <a:pt x="1106695" y="680717"/>
                  </a:lnTo>
                  <a:cubicBezTo>
                    <a:pt x="1106695" y="755909"/>
                    <a:pt x="1045740" y="816864"/>
                    <a:pt x="970548" y="816864"/>
                  </a:cubicBezTo>
                  <a:lnTo>
                    <a:pt x="136147" y="816864"/>
                  </a:lnTo>
                  <a:cubicBezTo>
                    <a:pt x="60955" y="816864"/>
                    <a:pt x="0" y="755909"/>
                    <a:pt x="0" y="680717"/>
                  </a:cubicBezTo>
                  <a:lnTo>
                    <a:pt x="0" y="13614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436" tIns="75436" rIns="75436" bIns="7543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Calibri" panose="020F050202020403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TIME</a:t>
              </a:r>
            </a:p>
          </p:txBody>
        </p:sp>
      </p:grpSp>
      <p:grpSp>
        <p:nvGrpSpPr>
          <p:cNvPr id="57" name="Group Resources">
            <a:extLst>
              <a:ext uri="{FF2B5EF4-FFF2-40B4-BE49-F238E27FC236}">
                <a16:creationId xmlns:a16="http://schemas.microsoft.com/office/drawing/2014/main" id="{4BCD8358-90E3-4E32-AF95-7D15D17DFE10}"/>
              </a:ext>
            </a:extLst>
          </p:cNvPr>
          <p:cNvGrpSpPr/>
          <p:nvPr/>
        </p:nvGrpSpPr>
        <p:grpSpPr>
          <a:xfrm>
            <a:off x="3973846" y="3074176"/>
            <a:ext cx="1275573" cy="1422050"/>
            <a:chOff x="3973846" y="3074176"/>
            <a:chExt cx="1275573" cy="142205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DB5F4C-041E-470C-97B1-38B29DEF7299}"/>
                </a:ext>
              </a:extLst>
            </p:cNvPr>
            <p:cNvSpPr/>
            <p:nvPr/>
          </p:nvSpPr>
          <p:spPr>
            <a:xfrm rot="5400000">
              <a:off x="4309040" y="3376769"/>
              <a:ext cx="605186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05186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69AED49-1EC7-4007-8214-B6F83DB544C7}"/>
                </a:ext>
              </a:extLst>
            </p:cNvPr>
            <p:cNvSpPr/>
            <p:nvPr/>
          </p:nvSpPr>
          <p:spPr>
            <a:xfrm>
              <a:off x="3973846" y="3679362"/>
              <a:ext cx="1275573" cy="816864"/>
            </a:xfrm>
            <a:custGeom>
              <a:avLst/>
              <a:gdLst>
                <a:gd name="connsiteX0" fmla="*/ 0 w 1275573"/>
                <a:gd name="connsiteY0" fmla="*/ 136147 h 816864"/>
                <a:gd name="connsiteX1" fmla="*/ 136147 w 1275573"/>
                <a:gd name="connsiteY1" fmla="*/ 0 h 816864"/>
                <a:gd name="connsiteX2" fmla="*/ 1139426 w 1275573"/>
                <a:gd name="connsiteY2" fmla="*/ 0 h 816864"/>
                <a:gd name="connsiteX3" fmla="*/ 1275573 w 1275573"/>
                <a:gd name="connsiteY3" fmla="*/ 136147 h 816864"/>
                <a:gd name="connsiteX4" fmla="*/ 1275573 w 1275573"/>
                <a:gd name="connsiteY4" fmla="*/ 680717 h 816864"/>
                <a:gd name="connsiteX5" fmla="*/ 1139426 w 1275573"/>
                <a:gd name="connsiteY5" fmla="*/ 816864 h 816864"/>
                <a:gd name="connsiteX6" fmla="*/ 136147 w 1275573"/>
                <a:gd name="connsiteY6" fmla="*/ 816864 h 816864"/>
                <a:gd name="connsiteX7" fmla="*/ 0 w 1275573"/>
                <a:gd name="connsiteY7" fmla="*/ 680717 h 816864"/>
                <a:gd name="connsiteX8" fmla="*/ 0 w 1275573"/>
                <a:gd name="connsiteY8" fmla="*/ 136147 h 81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5573" h="816864">
                  <a:moveTo>
                    <a:pt x="0" y="136147"/>
                  </a:moveTo>
                  <a:cubicBezTo>
                    <a:pt x="0" y="60955"/>
                    <a:pt x="60955" y="0"/>
                    <a:pt x="136147" y="0"/>
                  </a:cubicBezTo>
                  <a:lnTo>
                    <a:pt x="1139426" y="0"/>
                  </a:lnTo>
                  <a:cubicBezTo>
                    <a:pt x="1214618" y="0"/>
                    <a:pt x="1275573" y="60955"/>
                    <a:pt x="1275573" y="136147"/>
                  </a:cubicBezTo>
                  <a:lnTo>
                    <a:pt x="1275573" y="680717"/>
                  </a:lnTo>
                  <a:cubicBezTo>
                    <a:pt x="1275573" y="755909"/>
                    <a:pt x="1214618" y="816864"/>
                    <a:pt x="1139426" y="816864"/>
                  </a:cubicBezTo>
                  <a:lnTo>
                    <a:pt x="136147" y="816864"/>
                  </a:lnTo>
                  <a:cubicBezTo>
                    <a:pt x="60955" y="816864"/>
                    <a:pt x="0" y="755909"/>
                    <a:pt x="0" y="680717"/>
                  </a:cubicBezTo>
                  <a:lnTo>
                    <a:pt x="0" y="13614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436" tIns="75436" rIns="75436" bIns="7543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Calibri" panose="020F050202020403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RESOURCES</a:t>
              </a:r>
            </a:p>
          </p:txBody>
        </p:sp>
      </p:grpSp>
      <p:grpSp>
        <p:nvGrpSpPr>
          <p:cNvPr id="58" name="Tools">
            <a:extLst>
              <a:ext uri="{FF2B5EF4-FFF2-40B4-BE49-F238E27FC236}">
                <a16:creationId xmlns:a16="http://schemas.microsoft.com/office/drawing/2014/main" id="{F3BAE186-4AFE-4128-AAE3-113729B102EF}"/>
              </a:ext>
            </a:extLst>
          </p:cNvPr>
          <p:cNvGrpSpPr/>
          <p:nvPr/>
        </p:nvGrpSpPr>
        <p:grpSpPr>
          <a:xfrm>
            <a:off x="2714177" y="2867753"/>
            <a:ext cx="1311404" cy="816864"/>
            <a:chOff x="2714177" y="2867753"/>
            <a:chExt cx="1311404" cy="816864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DD0F894-8767-4CEE-B624-D230318D34B0}"/>
                </a:ext>
              </a:extLst>
            </p:cNvPr>
            <p:cNvSpPr/>
            <p:nvPr/>
          </p:nvSpPr>
          <p:spPr>
            <a:xfrm rot="9000000">
              <a:off x="3674043" y="2904413"/>
              <a:ext cx="351538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351538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B133F60-BBC1-4ECE-A687-F3198F2613C5}"/>
                </a:ext>
              </a:extLst>
            </p:cNvPr>
            <p:cNvSpPr/>
            <p:nvPr/>
          </p:nvSpPr>
          <p:spPr>
            <a:xfrm>
              <a:off x="2714177" y="2867753"/>
              <a:ext cx="983414" cy="816864"/>
            </a:xfrm>
            <a:custGeom>
              <a:avLst/>
              <a:gdLst>
                <a:gd name="connsiteX0" fmla="*/ 0 w 983414"/>
                <a:gd name="connsiteY0" fmla="*/ 136147 h 816864"/>
                <a:gd name="connsiteX1" fmla="*/ 136147 w 983414"/>
                <a:gd name="connsiteY1" fmla="*/ 0 h 816864"/>
                <a:gd name="connsiteX2" fmla="*/ 847267 w 983414"/>
                <a:gd name="connsiteY2" fmla="*/ 0 h 816864"/>
                <a:gd name="connsiteX3" fmla="*/ 983414 w 983414"/>
                <a:gd name="connsiteY3" fmla="*/ 136147 h 816864"/>
                <a:gd name="connsiteX4" fmla="*/ 983414 w 983414"/>
                <a:gd name="connsiteY4" fmla="*/ 680717 h 816864"/>
                <a:gd name="connsiteX5" fmla="*/ 847267 w 983414"/>
                <a:gd name="connsiteY5" fmla="*/ 816864 h 816864"/>
                <a:gd name="connsiteX6" fmla="*/ 136147 w 983414"/>
                <a:gd name="connsiteY6" fmla="*/ 816864 h 816864"/>
                <a:gd name="connsiteX7" fmla="*/ 0 w 983414"/>
                <a:gd name="connsiteY7" fmla="*/ 680717 h 816864"/>
                <a:gd name="connsiteX8" fmla="*/ 0 w 983414"/>
                <a:gd name="connsiteY8" fmla="*/ 136147 h 81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3414" h="816864">
                  <a:moveTo>
                    <a:pt x="0" y="136147"/>
                  </a:moveTo>
                  <a:cubicBezTo>
                    <a:pt x="0" y="60955"/>
                    <a:pt x="60955" y="0"/>
                    <a:pt x="136147" y="0"/>
                  </a:cubicBezTo>
                  <a:lnTo>
                    <a:pt x="847267" y="0"/>
                  </a:lnTo>
                  <a:cubicBezTo>
                    <a:pt x="922459" y="0"/>
                    <a:pt x="983414" y="60955"/>
                    <a:pt x="983414" y="136147"/>
                  </a:cubicBezTo>
                  <a:lnTo>
                    <a:pt x="983414" y="680717"/>
                  </a:lnTo>
                  <a:cubicBezTo>
                    <a:pt x="983414" y="755909"/>
                    <a:pt x="922459" y="816864"/>
                    <a:pt x="847267" y="816864"/>
                  </a:cubicBezTo>
                  <a:lnTo>
                    <a:pt x="136147" y="816864"/>
                  </a:lnTo>
                  <a:cubicBezTo>
                    <a:pt x="60955" y="816864"/>
                    <a:pt x="0" y="755909"/>
                    <a:pt x="0" y="680717"/>
                  </a:cubicBezTo>
                  <a:lnTo>
                    <a:pt x="0" y="13614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436" tIns="75436" rIns="75436" bIns="7543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Calibri" panose="020F050202020403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TOOLS</a:t>
              </a:r>
            </a:p>
          </p:txBody>
        </p:sp>
      </p:grpSp>
      <p:grpSp>
        <p:nvGrpSpPr>
          <p:cNvPr id="54" name="Scope">
            <a:extLst>
              <a:ext uri="{FF2B5EF4-FFF2-40B4-BE49-F238E27FC236}">
                <a16:creationId xmlns:a16="http://schemas.microsoft.com/office/drawing/2014/main" id="{AE88187B-B337-4FAE-B1A3-68F8DFE96AEE}"/>
              </a:ext>
            </a:extLst>
          </p:cNvPr>
          <p:cNvGrpSpPr/>
          <p:nvPr/>
        </p:nvGrpSpPr>
        <p:grpSpPr>
          <a:xfrm>
            <a:off x="2768103" y="1244534"/>
            <a:ext cx="1261650" cy="816864"/>
            <a:chOff x="2768103" y="1244534"/>
            <a:chExt cx="1261650" cy="81686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00B3D94-112F-4766-A180-6EC4AA6DAF21}"/>
                </a:ext>
              </a:extLst>
            </p:cNvPr>
            <p:cNvSpPr/>
            <p:nvPr/>
          </p:nvSpPr>
          <p:spPr>
            <a:xfrm rot="12600000">
              <a:off x="3615947" y="2009171"/>
              <a:ext cx="413806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3806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F9B842-B384-42BC-B839-58FCB9A50C89}"/>
                </a:ext>
              </a:extLst>
            </p:cNvPr>
            <p:cNvSpPr/>
            <p:nvPr/>
          </p:nvSpPr>
          <p:spPr>
            <a:xfrm>
              <a:off x="2768103" y="1244534"/>
              <a:ext cx="875563" cy="816864"/>
            </a:xfrm>
            <a:custGeom>
              <a:avLst/>
              <a:gdLst>
                <a:gd name="connsiteX0" fmla="*/ 0 w 875563"/>
                <a:gd name="connsiteY0" fmla="*/ 136147 h 816864"/>
                <a:gd name="connsiteX1" fmla="*/ 136147 w 875563"/>
                <a:gd name="connsiteY1" fmla="*/ 0 h 816864"/>
                <a:gd name="connsiteX2" fmla="*/ 739416 w 875563"/>
                <a:gd name="connsiteY2" fmla="*/ 0 h 816864"/>
                <a:gd name="connsiteX3" fmla="*/ 875563 w 875563"/>
                <a:gd name="connsiteY3" fmla="*/ 136147 h 816864"/>
                <a:gd name="connsiteX4" fmla="*/ 875563 w 875563"/>
                <a:gd name="connsiteY4" fmla="*/ 680717 h 816864"/>
                <a:gd name="connsiteX5" fmla="*/ 739416 w 875563"/>
                <a:gd name="connsiteY5" fmla="*/ 816864 h 816864"/>
                <a:gd name="connsiteX6" fmla="*/ 136147 w 875563"/>
                <a:gd name="connsiteY6" fmla="*/ 816864 h 816864"/>
                <a:gd name="connsiteX7" fmla="*/ 0 w 875563"/>
                <a:gd name="connsiteY7" fmla="*/ 680717 h 816864"/>
                <a:gd name="connsiteX8" fmla="*/ 0 w 875563"/>
                <a:gd name="connsiteY8" fmla="*/ 136147 h 81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5563" h="816864">
                  <a:moveTo>
                    <a:pt x="0" y="136147"/>
                  </a:moveTo>
                  <a:cubicBezTo>
                    <a:pt x="0" y="60955"/>
                    <a:pt x="60955" y="0"/>
                    <a:pt x="136147" y="0"/>
                  </a:cubicBezTo>
                  <a:lnTo>
                    <a:pt x="739416" y="0"/>
                  </a:lnTo>
                  <a:cubicBezTo>
                    <a:pt x="814608" y="0"/>
                    <a:pt x="875563" y="60955"/>
                    <a:pt x="875563" y="136147"/>
                  </a:cubicBezTo>
                  <a:lnTo>
                    <a:pt x="875563" y="680717"/>
                  </a:lnTo>
                  <a:cubicBezTo>
                    <a:pt x="875563" y="755909"/>
                    <a:pt x="814608" y="816864"/>
                    <a:pt x="739416" y="816864"/>
                  </a:cubicBezTo>
                  <a:lnTo>
                    <a:pt x="136147" y="816864"/>
                  </a:lnTo>
                  <a:cubicBezTo>
                    <a:pt x="60955" y="816864"/>
                    <a:pt x="0" y="755909"/>
                    <a:pt x="0" y="680717"/>
                  </a:cubicBezTo>
                  <a:lnTo>
                    <a:pt x="0" y="136147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436" tIns="75436" rIns="75436" bIns="75436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>
                  <a:latin typeface="Calibri" panose="020F0502020204030204" pitchFamily="34" charset="0"/>
                  <a:ea typeface="Source Sans Pro" panose="020B0503030403020204" pitchFamily="34" charset="0"/>
                  <a:cs typeface="Calibri" panose="020F0502020204030204" pitchFamily="34" charset="0"/>
                </a:rPr>
                <a:t>SCOPE</a:t>
              </a:r>
            </a:p>
          </p:txBody>
        </p:sp>
      </p:grp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C8C66F7B-A9C4-4215-B7B9-8AD5A5B94845}"/>
              </a:ext>
            </a:extLst>
          </p:cNvPr>
          <p:cNvSpPr txBox="1">
            <a:spLocks/>
          </p:cNvSpPr>
          <p:nvPr/>
        </p:nvSpPr>
        <p:spPr>
          <a:xfrm>
            <a:off x="7413441" y="4826639"/>
            <a:ext cx="1373372" cy="316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A707DD9-E92B-45E8-BE0A-E6B2EDF345EB}" type="slidenum">
              <a:rPr lang="en-US" sz="800" b="1" smtClean="0">
                <a:solidFill>
                  <a:schemeClr val="bg1"/>
                </a:solidFill>
                <a:latin typeface="+mj-lt"/>
              </a:rPr>
              <a:pPr algn="r"/>
              <a:t>8</a:t>
            </a:fld>
            <a:endParaRPr lang="en-US" sz="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26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0DB6A98E-48FB-41C5-AF8E-99C3DD3D04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2" b="25771"/>
          <a:stretch/>
        </p:blipFill>
        <p:spPr>
          <a:xfrm>
            <a:off x="0" y="0"/>
            <a:ext cx="9144000" cy="4826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5B8BE6-9810-4A8B-B7FC-EE7441DB5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4" y="228600"/>
            <a:ext cx="8426449" cy="3017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5184C-9303-41C0-A28D-057D65FA3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707DD9-E92B-45E8-BE0A-E6B2EDF345E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5" name="Arrow">
            <a:extLst>
              <a:ext uri="{FF2B5EF4-FFF2-40B4-BE49-F238E27FC236}">
                <a16:creationId xmlns:a16="http://schemas.microsoft.com/office/drawing/2014/main" id="{BCE86126-4A37-4AA4-96AE-C7B55545626B}"/>
              </a:ext>
            </a:extLst>
          </p:cNvPr>
          <p:cNvSpPr/>
          <p:nvPr/>
        </p:nvSpPr>
        <p:spPr>
          <a:xfrm rot="5400000">
            <a:off x="4419884" y="664562"/>
            <a:ext cx="304229" cy="355590"/>
          </a:xfrm>
          <a:custGeom>
            <a:avLst/>
            <a:gdLst>
              <a:gd name="connsiteX0" fmla="*/ 0 w 608458"/>
              <a:gd name="connsiteY0" fmla="*/ 142236 h 711181"/>
              <a:gd name="connsiteX1" fmla="*/ 304229 w 608458"/>
              <a:gd name="connsiteY1" fmla="*/ 142236 h 711181"/>
              <a:gd name="connsiteX2" fmla="*/ 304229 w 608458"/>
              <a:gd name="connsiteY2" fmla="*/ 0 h 711181"/>
              <a:gd name="connsiteX3" fmla="*/ 608458 w 608458"/>
              <a:gd name="connsiteY3" fmla="*/ 355591 h 711181"/>
              <a:gd name="connsiteX4" fmla="*/ 304229 w 608458"/>
              <a:gd name="connsiteY4" fmla="*/ 711181 h 711181"/>
              <a:gd name="connsiteX5" fmla="*/ 304229 w 608458"/>
              <a:gd name="connsiteY5" fmla="*/ 568945 h 711181"/>
              <a:gd name="connsiteX6" fmla="*/ 0 w 608458"/>
              <a:gd name="connsiteY6" fmla="*/ 568945 h 711181"/>
              <a:gd name="connsiteX7" fmla="*/ 0 w 608458"/>
              <a:gd name="connsiteY7" fmla="*/ 142236 h 7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458" h="711181">
                <a:moveTo>
                  <a:pt x="0" y="142236"/>
                </a:moveTo>
                <a:lnTo>
                  <a:pt x="304229" y="142236"/>
                </a:lnTo>
                <a:lnTo>
                  <a:pt x="304229" y="0"/>
                </a:lnTo>
                <a:lnTo>
                  <a:pt x="608458" y="355591"/>
                </a:lnTo>
                <a:lnTo>
                  <a:pt x="304229" y="711181"/>
                </a:lnTo>
                <a:lnTo>
                  <a:pt x="304229" y="568945"/>
                </a:lnTo>
                <a:lnTo>
                  <a:pt x="0" y="568945"/>
                </a:lnTo>
                <a:lnTo>
                  <a:pt x="0" y="142236"/>
                </a:lnTo>
                <a:close/>
              </a:path>
            </a:pathLst>
          </a:custGeom>
          <a:solidFill>
            <a:srgbClr val="D35D47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2236" rIns="182536" bIns="14223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/>
          </a:p>
        </p:txBody>
      </p:sp>
      <p:grpSp>
        <p:nvGrpSpPr>
          <p:cNvPr id="22" name="Diagram">
            <a:extLst>
              <a:ext uri="{FF2B5EF4-FFF2-40B4-BE49-F238E27FC236}">
                <a16:creationId xmlns:a16="http://schemas.microsoft.com/office/drawing/2014/main" id="{F303E601-DE16-4807-8550-929B712F473F}"/>
              </a:ext>
            </a:extLst>
          </p:cNvPr>
          <p:cNvGrpSpPr/>
          <p:nvPr/>
        </p:nvGrpSpPr>
        <p:grpSpPr>
          <a:xfrm>
            <a:off x="5482167" y="1381761"/>
            <a:ext cx="3661833" cy="3623099"/>
            <a:chOff x="5482167" y="1381761"/>
            <a:chExt cx="3661833" cy="36230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26B9D3-D1EB-41EE-820B-540676637CB9}"/>
                </a:ext>
              </a:extLst>
            </p:cNvPr>
            <p:cNvSpPr/>
            <p:nvPr/>
          </p:nvSpPr>
          <p:spPr>
            <a:xfrm>
              <a:off x="5482167" y="1471124"/>
              <a:ext cx="3661833" cy="3355515"/>
            </a:xfrm>
            <a:prstGeom prst="rect">
              <a:avLst/>
            </a:prstGeom>
            <a:solidFill>
              <a:srgbClr val="4645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9B2067-7180-4BB1-85ED-EC5D7860D476}"/>
                </a:ext>
              </a:extLst>
            </p:cNvPr>
            <p:cNvGrpSpPr/>
            <p:nvPr/>
          </p:nvGrpSpPr>
          <p:grpSpPr>
            <a:xfrm>
              <a:off x="5645944" y="1381761"/>
              <a:ext cx="3438748" cy="3623099"/>
              <a:chOff x="5287448" y="1191097"/>
              <a:chExt cx="3856552" cy="4063301"/>
            </a:xfrm>
          </p:grpSpPr>
          <p:sp>
            <p:nvSpPr>
              <p:cNvPr id="25" name="Complexity">
                <a:extLst>
                  <a:ext uri="{FF2B5EF4-FFF2-40B4-BE49-F238E27FC236}">
                    <a16:creationId xmlns:a16="http://schemas.microsoft.com/office/drawing/2014/main" id="{D2761AC3-61B6-4661-B5F6-806197699FB5}"/>
                  </a:ext>
                </a:extLst>
              </p:cNvPr>
              <p:cNvSpPr/>
              <p:nvPr/>
            </p:nvSpPr>
            <p:spPr>
              <a:xfrm>
                <a:off x="6575304" y="2613148"/>
                <a:ext cx="1219200" cy="1219200"/>
              </a:xfrm>
              <a:custGeom>
                <a:avLst/>
                <a:gdLst>
                  <a:gd name="connsiteX0" fmla="*/ 0 w 1219200"/>
                  <a:gd name="connsiteY0" fmla="*/ 203204 h 1219200"/>
                  <a:gd name="connsiteX1" fmla="*/ 203204 w 1219200"/>
                  <a:gd name="connsiteY1" fmla="*/ 0 h 1219200"/>
                  <a:gd name="connsiteX2" fmla="*/ 1015996 w 1219200"/>
                  <a:gd name="connsiteY2" fmla="*/ 0 h 1219200"/>
                  <a:gd name="connsiteX3" fmla="*/ 1219200 w 1219200"/>
                  <a:gd name="connsiteY3" fmla="*/ 203204 h 1219200"/>
                  <a:gd name="connsiteX4" fmla="*/ 1219200 w 1219200"/>
                  <a:gd name="connsiteY4" fmla="*/ 1015996 h 1219200"/>
                  <a:gd name="connsiteX5" fmla="*/ 1015996 w 1219200"/>
                  <a:gd name="connsiteY5" fmla="*/ 1219200 h 1219200"/>
                  <a:gd name="connsiteX6" fmla="*/ 203204 w 1219200"/>
                  <a:gd name="connsiteY6" fmla="*/ 1219200 h 1219200"/>
                  <a:gd name="connsiteX7" fmla="*/ 0 w 1219200"/>
                  <a:gd name="connsiteY7" fmla="*/ 1015996 h 1219200"/>
                  <a:gd name="connsiteX8" fmla="*/ 0 w 1219200"/>
                  <a:gd name="connsiteY8" fmla="*/ 203204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" h="1219200">
                    <a:moveTo>
                      <a:pt x="0" y="203204"/>
                    </a:moveTo>
                    <a:cubicBezTo>
                      <a:pt x="0" y="90978"/>
                      <a:pt x="90978" y="0"/>
                      <a:pt x="203204" y="0"/>
                    </a:cubicBezTo>
                    <a:lnTo>
                      <a:pt x="1015996" y="0"/>
                    </a:lnTo>
                    <a:cubicBezTo>
                      <a:pt x="1128222" y="0"/>
                      <a:pt x="1219200" y="90978"/>
                      <a:pt x="1219200" y="203204"/>
                    </a:cubicBezTo>
                    <a:lnTo>
                      <a:pt x="1219200" y="1015996"/>
                    </a:lnTo>
                    <a:cubicBezTo>
                      <a:pt x="1219200" y="1128222"/>
                      <a:pt x="1128222" y="1219200"/>
                      <a:pt x="1015996" y="1219200"/>
                    </a:cubicBezTo>
                    <a:lnTo>
                      <a:pt x="203204" y="1219200"/>
                    </a:lnTo>
                    <a:cubicBezTo>
                      <a:pt x="90978" y="1219200"/>
                      <a:pt x="0" y="1128222"/>
                      <a:pt x="0" y="1015996"/>
                    </a:cubicBezTo>
                    <a:lnTo>
                      <a:pt x="0" y="203204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7616" tIns="97616" rIns="97616" bIns="97616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</a:pPr>
                <a:r>
                  <a:rPr lang="en-US" sz="1100" b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Source Sans Pro" panose="020B0503030403020204" pitchFamily="34" charset="0"/>
                    <a:cs typeface="Calibri" panose="020F0502020204030204" pitchFamily="34" charset="0"/>
                  </a:rPr>
                  <a:t>COMPLEXITY</a:t>
                </a:r>
              </a:p>
            </p:txBody>
          </p:sp>
          <p:grpSp>
            <p:nvGrpSpPr>
              <p:cNvPr id="26" name="People">
                <a:extLst>
                  <a:ext uri="{FF2B5EF4-FFF2-40B4-BE49-F238E27FC236}">
                    <a16:creationId xmlns:a16="http://schemas.microsoft.com/office/drawing/2014/main" id="{177EEA24-2A07-4EE9-8D04-81D167BE293D}"/>
                  </a:ext>
                </a:extLst>
              </p:cNvPr>
              <p:cNvGrpSpPr/>
              <p:nvPr/>
            </p:nvGrpSpPr>
            <p:grpSpPr>
              <a:xfrm>
                <a:off x="6693197" y="1191097"/>
                <a:ext cx="983414" cy="1422050"/>
                <a:chOff x="4119926" y="432925"/>
                <a:chExt cx="983414" cy="142205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C3D0082A-4A2C-46A5-B0F8-4693B11317CD}"/>
                    </a:ext>
                  </a:extLst>
                </p:cNvPr>
                <p:cNvSpPr/>
                <p:nvPr/>
              </p:nvSpPr>
              <p:spPr>
                <a:xfrm rot="16200000">
                  <a:off x="4309040" y="1552382"/>
                  <a:ext cx="60518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0"/>
                      </a:moveTo>
                      <a:lnTo>
                        <a:pt x="605186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B4790ED8-6AE5-4FCA-B161-8ACCD7351423}"/>
                    </a:ext>
                  </a:extLst>
                </p:cNvPr>
                <p:cNvSpPr/>
                <p:nvPr/>
              </p:nvSpPr>
              <p:spPr>
                <a:xfrm>
                  <a:off x="4119926" y="432925"/>
                  <a:ext cx="983414" cy="816864"/>
                </a:xfrm>
                <a:custGeom>
                  <a:avLst/>
                  <a:gdLst>
                    <a:gd name="connsiteX0" fmla="*/ 0 w 983414"/>
                    <a:gd name="connsiteY0" fmla="*/ 136147 h 816864"/>
                    <a:gd name="connsiteX1" fmla="*/ 136147 w 983414"/>
                    <a:gd name="connsiteY1" fmla="*/ 0 h 816864"/>
                    <a:gd name="connsiteX2" fmla="*/ 847267 w 983414"/>
                    <a:gd name="connsiteY2" fmla="*/ 0 h 816864"/>
                    <a:gd name="connsiteX3" fmla="*/ 983414 w 983414"/>
                    <a:gd name="connsiteY3" fmla="*/ 136147 h 816864"/>
                    <a:gd name="connsiteX4" fmla="*/ 983414 w 983414"/>
                    <a:gd name="connsiteY4" fmla="*/ 680717 h 816864"/>
                    <a:gd name="connsiteX5" fmla="*/ 847267 w 983414"/>
                    <a:gd name="connsiteY5" fmla="*/ 816864 h 816864"/>
                    <a:gd name="connsiteX6" fmla="*/ 136147 w 983414"/>
                    <a:gd name="connsiteY6" fmla="*/ 816864 h 816864"/>
                    <a:gd name="connsiteX7" fmla="*/ 0 w 983414"/>
                    <a:gd name="connsiteY7" fmla="*/ 680717 h 816864"/>
                    <a:gd name="connsiteX8" fmla="*/ 0 w 983414"/>
                    <a:gd name="connsiteY8" fmla="*/ 136147 h 81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3414" h="816864">
                      <a:moveTo>
                        <a:pt x="0" y="136147"/>
                      </a:moveTo>
                      <a:cubicBezTo>
                        <a:pt x="0" y="60955"/>
                        <a:pt x="60955" y="0"/>
                        <a:pt x="136147" y="0"/>
                      </a:cubicBezTo>
                      <a:lnTo>
                        <a:pt x="847267" y="0"/>
                      </a:lnTo>
                      <a:cubicBezTo>
                        <a:pt x="922459" y="0"/>
                        <a:pt x="983414" y="60955"/>
                        <a:pt x="983414" y="136147"/>
                      </a:cubicBezTo>
                      <a:lnTo>
                        <a:pt x="983414" y="680717"/>
                      </a:lnTo>
                      <a:cubicBezTo>
                        <a:pt x="983414" y="755909"/>
                        <a:pt x="922459" y="816864"/>
                        <a:pt x="847267" y="816864"/>
                      </a:cubicBezTo>
                      <a:lnTo>
                        <a:pt x="136147" y="816864"/>
                      </a:lnTo>
                      <a:cubicBezTo>
                        <a:pt x="60955" y="816864"/>
                        <a:pt x="0" y="755909"/>
                        <a:pt x="0" y="680717"/>
                      </a:cubicBezTo>
                      <a:lnTo>
                        <a:pt x="0" y="136147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75436" tIns="75436" rIns="75436" bIns="75436" numCol="1" spcCol="1270" anchor="ctr" anchorCtr="0">
                  <a:noAutofit/>
                </a:bodyPr>
                <a:lstStyle/>
                <a:p>
                  <a:pPr marL="0" lvl="0" indent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100" b="1" kern="1200" dirty="0">
                      <a:latin typeface="Calibri" panose="020F0502020204030204" pitchFamily="34" charset="0"/>
                      <a:ea typeface="Source Sans Pro" panose="020B0503030403020204" pitchFamily="34" charset="0"/>
                      <a:cs typeface="Calibri" panose="020F0502020204030204" pitchFamily="34" charset="0"/>
                    </a:rPr>
                    <a:t>PEOPLE</a:t>
                  </a:r>
                </a:p>
              </p:txBody>
            </p:sp>
          </p:grpSp>
          <p:grpSp>
            <p:nvGrpSpPr>
              <p:cNvPr id="29" name="Process">
                <a:extLst>
                  <a:ext uri="{FF2B5EF4-FFF2-40B4-BE49-F238E27FC236}">
                    <a16:creationId xmlns:a16="http://schemas.microsoft.com/office/drawing/2014/main" id="{5C7F40CF-9CC3-479E-98A6-816EF77019C5}"/>
                  </a:ext>
                </a:extLst>
              </p:cNvPr>
              <p:cNvGrpSpPr/>
              <p:nvPr/>
            </p:nvGrpSpPr>
            <p:grpSpPr>
              <a:xfrm>
                <a:off x="7760602" y="2204529"/>
                <a:ext cx="1321758" cy="539741"/>
                <a:chOff x="5187331" y="1446357"/>
                <a:chExt cx="1321758" cy="539741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9E47335-C595-4704-99D8-0C3D4875A668}"/>
                    </a:ext>
                  </a:extLst>
                </p:cNvPr>
                <p:cNvSpPr/>
                <p:nvPr/>
              </p:nvSpPr>
              <p:spPr>
                <a:xfrm rot="19800000">
                  <a:off x="5187331" y="1986098"/>
                  <a:ext cx="506094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0"/>
                      </a:moveTo>
                      <a:lnTo>
                        <a:pt x="506094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EC6C57B3-060A-4D9A-B70F-286E50CBB229}"/>
                    </a:ext>
                  </a:extLst>
                </p:cNvPr>
                <p:cNvSpPr/>
                <p:nvPr/>
              </p:nvSpPr>
              <p:spPr>
                <a:xfrm>
                  <a:off x="5525675" y="1446357"/>
                  <a:ext cx="983414" cy="413217"/>
                </a:xfrm>
                <a:custGeom>
                  <a:avLst/>
                  <a:gdLst>
                    <a:gd name="connsiteX0" fmla="*/ 0 w 983414"/>
                    <a:gd name="connsiteY0" fmla="*/ 68871 h 413218"/>
                    <a:gd name="connsiteX1" fmla="*/ 68871 w 983414"/>
                    <a:gd name="connsiteY1" fmla="*/ 0 h 413218"/>
                    <a:gd name="connsiteX2" fmla="*/ 914543 w 983414"/>
                    <a:gd name="connsiteY2" fmla="*/ 0 h 413218"/>
                    <a:gd name="connsiteX3" fmla="*/ 983414 w 983414"/>
                    <a:gd name="connsiteY3" fmla="*/ 68871 h 413218"/>
                    <a:gd name="connsiteX4" fmla="*/ 983414 w 983414"/>
                    <a:gd name="connsiteY4" fmla="*/ 344347 h 413218"/>
                    <a:gd name="connsiteX5" fmla="*/ 914543 w 983414"/>
                    <a:gd name="connsiteY5" fmla="*/ 413218 h 413218"/>
                    <a:gd name="connsiteX6" fmla="*/ 68871 w 983414"/>
                    <a:gd name="connsiteY6" fmla="*/ 413218 h 413218"/>
                    <a:gd name="connsiteX7" fmla="*/ 0 w 983414"/>
                    <a:gd name="connsiteY7" fmla="*/ 344347 h 413218"/>
                    <a:gd name="connsiteX8" fmla="*/ 0 w 983414"/>
                    <a:gd name="connsiteY8" fmla="*/ 68871 h 413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3414" h="413218">
                      <a:moveTo>
                        <a:pt x="0" y="68871"/>
                      </a:moveTo>
                      <a:cubicBezTo>
                        <a:pt x="0" y="30835"/>
                        <a:pt x="30835" y="0"/>
                        <a:pt x="68871" y="0"/>
                      </a:cubicBezTo>
                      <a:lnTo>
                        <a:pt x="914543" y="0"/>
                      </a:lnTo>
                      <a:cubicBezTo>
                        <a:pt x="952579" y="0"/>
                        <a:pt x="983414" y="30835"/>
                        <a:pt x="983414" y="68871"/>
                      </a:cubicBezTo>
                      <a:lnTo>
                        <a:pt x="983414" y="344347"/>
                      </a:lnTo>
                      <a:cubicBezTo>
                        <a:pt x="983414" y="382383"/>
                        <a:pt x="952579" y="413218"/>
                        <a:pt x="914543" y="413218"/>
                      </a:cubicBezTo>
                      <a:lnTo>
                        <a:pt x="68871" y="413218"/>
                      </a:lnTo>
                      <a:cubicBezTo>
                        <a:pt x="30835" y="413218"/>
                        <a:pt x="0" y="382383"/>
                        <a:pt x="0" y="344347"/>
                      </a:cubicBezTo>
                      <a:lnTo>
                        <a:pt x="0" y="68871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5732" tIns="55732" rIns="55732" bIns="55732" numCol="1" spcCol="1270" anchor="ctr" anchorCtr="0">
                  <a:noAutofit/>
                </a:bodyPr>
                <a:lstStyle/>
                <a:p>
                  <a:pPr marL="0" lvl="0" indent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100" b="1" kern="1200" dirty="0">
                      <a:latin typeface="Calibri" panose="020F0502020204030204" pitchFamily="34" charset="0"/>
                      <a:ea typeface="Source Sans Pro" panose="020B0503030403020204" pitchFamily="34" charset="0"/>
                      <a:cs typeface="Calibri" panose="020F0502020204030204" pitchFamily="34" charset="0"/>
                    </a:rPr>
                    <a:t>PROCESSES</a:t>
                  </a:r>
                </a:p>
              </p:txBody>
            </p:sp>
          </p:grpSp>
          <p:grpSp>
            <p:nvGrpSpPr>
              <p:cNvPr id="32" name="Time">
                <a:extLst>
                  <a:ext uri="{FF2B5EF4-FFF2-40B4-BE49-F238E27FC236}">
                    <a16:creationId xmlns:a16="http://schemas.microsoft.com/office/drawing/2014/main" id="{5AB8A473-4A9E-465A-B02E-5B5E96E581D5}"/>
                  </a:ext>
                </a:extLst>
              </p:cNvPr>
              <p:cNvGrpSpPr/>
              <p:nvPr/>
            </p:nvGrpSpPr>
            <p:grpSpPr>
              <a:xfrm>
                <a:off x="7775724" y="3625925"/>
                <a:ext cx="1368276" cy="816864"/>
                <a:chOff x="5202453" y="2867753"/>
                <a:chExt cx="1368276" cy="816864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C4021D5-B9FA-422C-AF27-C3A6C34B9556}"/>
                    </a:ext>
                  </a:extLst>
                </p:cNvPr>
                <p:cNvSpPr/>
                <p:nvPr/>
              </p:nvSpPr>
              <p:spPr>
                <a:xfrm rot="1800000">
                  <a:off x="5202453" y="2886619"/>
                  <a:ext cx="2803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0"/>
                      </a:moveTo>
                      <a:lnTo>
                        <a:pt x="280362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0089592-77AD-424A-A162-3808371C1F55}"/>
                    </a:ext>
                  </a:extLst>
                </p:cNvPr>
                <p:cNvSpPr/>
                <p:nvPr/>
              </p:nvSpPr>
              <p:spPr>
                <a:xfrm>
                  <a:off x="5464034" y="2867753"/>
                  <a:ext cx="1106695" cy="816864"/>
                </a:xfrm>
                <a:custGeom>
                  <a:avLst/>
                  <a:gdLst>
                    <a:gd name="connsiteX0" fmla="*/ 0 w 1106695"/>
                    <a:gd name="connsiteY0" fmla="*/ 136147 h 816864"/>
                    <a:gd name="connsiteX1" fmla="*/ 136147 w 1106695"/>
                    <a:gd name="connsiteY1" fmla="*/ 0 h 816864"/>
                    <a:gd name="connsiteX2" fmla="*/ 970548 w 1106695"/>
                    <a:gd name="connsiteY2" fmla="*/ 0 h 816864"/>
                    <a:gd name="connsiteX3" fmla="*/ 1106695 w 1106695"/>
                    <a:gd name="connsiteY3" fmla="*/ 136147 h 816864"/>
                    <a:gd name="connsiteX4" fmla="*/ 1106695 w 1106695"/>
                    <a:gd name="connsiteY4" fmla="*/ 680717 h 816864"/>
                    <a:gd name="connsiteX5" fmla="*/ 970548 w 1106695"/>
                    <a:gd name="connsiteY5" fmla="*/ 816864 h 816864"/>
                    <a:gd name="connsiteX6" fmla="*/ 136147 w 1106695"/>
                    <a:gd name="connsiteY6" fmla="*/ 816864 h 816864"/>
                    <a:gd name="connsiteX7" fmla="*/ 0 w 1106695"/>
                    <a:gd name="connsiteY7" fmla="*/ 680717 h 816864"/>
                    <a:gd name="connsiteX8" fmla="*/ 0 w 1106695"/>
                    <a:gd name="connsiteY8" fmla="*/ 136147 h 81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06695" h="816864">
                      <a:moveTo>
                        <a:pt x="0" y="136147"/>
                      </a:moveTo>
                      <a:cubicBezTo>
                        <a:pt x="0" y="60955"/>
                        <a:pt x="60955" y="0"/>
                        <a:pt x="136147" y="0"/>
                      </a:cubicBezTo>
                      <a:lnTo>
                        <a:pt x="970548" y="0"/>
                      </a:lnTo>
                      <a:cubicBezTo>
                        <a:pt x="1045740" y="0"/>
                        <a:pt x="1106695" y="60955"/>
                        <a:pt x="1106695" y="136147"/>
                      </a:cubicBezTo>
                      <a:lnTo>
                        <a:pt x="1106695" y="680717"/>
                      </a:lnTo>
                      <a:cubicBezTo>
                        <a:pt x="1106695" y="755909"/>
                        <a:pt x="1045740" y="816864"/>
                        <a:pt x="970548" y="816864"/>
                      </a:cubicBezTo>
                      <a:lnTo>
                        <a:pt x="136147" y="816864"/>
                      </a:lnTo>
                      <a:cubicBezTo>
                        <a:pt x="60955" y="816864"/>
                        <a:pt x="0" y="755909"/>
                        <a:pt x="0" y="680717"/>
                      </a:cubicBezTo>
                      <a:lnTo>
                        <a:pt x="0" y="136147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75436" tIns="75436" rIns="75436" bIns="75436" numCol="1" spcCol="1270" anchor="ctr" anchorCtr="0">
                  <a:noAutofit/>
                </a:bodyPr>
                <a:lstStyle/>
                <a:p>
                  <a:pPr marL="0" lvl="0" indent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100" b="1" kern="1200" dirty="0">
                      <a:latin typeface="Calibri" panose="020F0502020204030204" pitchFamily="34" charset="0"/>
                      <a:ea typeface="Source Sans Pro" panose="020B0503030403020204" pitchFamily="34" charset="0"/>
                      <a:cs typeface="Calibri" panose="020F0502020204030204" pitchFamily="34" charset="0"/>
                    </a:rPr>
                    <a:t>TIME</a:t>
                  </a:r>
                </a:p>
              </p:txBody>
            </p:sp>
          </p:grpSp>
          <p:grpSp>
            <p:nvGrpSpPr>
              <p:cNvPr id="35" name="Group Resources">
                <a:extLst>
                  <a:ext uri="{FF2B5EF4-FFF2-40B4-BE49-F238E27FC236}">
                    <a16:creationId xmlns:a16="http://schemas.microsoft.com/office/drawing/2014/main" id="{F402FCFE-8496-4E0B-B8B1-1A81E74552DA}"/>
                  </a:ext>
                </a:extLst>
              </p:cNvPr>
              <p:cNvGrpSpPr/>
              <p:nvPr/>
            </p:nvGrpSpPr>
            <p:grpSpPr>
              <a:xfrm>
                <a:off x="6547117" y="3832348"/>
                <a:ext cx="1275573" cy="1422050"/>
                <a:chOff x="3973846" y="3074176"/>
                <a:chExt cx="1275573" cy="142205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661E02E8-52FE-4563-8F5B-AA14DA6E1570}"/>
                    </a:ext>
                  </a:extLst>
                </p:cNvPr>
                <p:cNvSpPr/>
                <p:nvPr/>
              </p:nvSpPr>
              <p:spPr>
                <a:xfrm rot="5400000">
                  <a:off x="4309040" y="3376769"/>
                  <a:ext cx="60518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0"/>
                      </a:moveTo>
                      <a:lnTo>
                        <a:pt x="605186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55F0D847-17E4-46E7-BC76-69ECCBE7591F}"/>
                    </a:ext>
                  </a:extLst>
                </p:cNvPr>
                <p:cNvSpPr/>
                <p:nvPr/>
              </p:nvSpPr>
              <p:spPr>
                <a:xfrm>
                  <a:off x="3973846" y="3679362"/>
                  <a:ext cx="1275573" cy="816864"/>
                </a:xfrm>
                <a:custGeom>
                  <a:avLst/>
                  <a:gdLst>
                    <a:gd name="connsiteX0" fmla="*/ 0 w 1275573"/>
                    <a:gd name="connsiteY0" fmla="*/ 136147 h 816864"/>
                    <a:gd name="connsiteX1" fmla="*/ 136147 w 1275573"/>
                    <a:gd name="connsiteY1" fmla="*/ 0 h 816864"/>
                    <a:gd name="connsiteX2" fmla="*/ 1139426 w 1275573"/>
                    <a:gd name="connsiteY2" fmla="*/ 0 h 816864"/>
                    <a:gd name="connsiteX3" fmla="*/ 1275573 w 1275573"/>
                    <a:gd name="connsiteY3" fmla="*/ 136147 h 816864"/>
                    <a:gd name="connsiteX4" fmla="*/ 1275573 w 1275573"/>
                    <a:gd name="connsiteY4" fmla="*/ 680717 h 816864"/>
                    <a:gd name="connsiteX5" fmla="*/ 1139426 w 1275573"/>
                    <a:gd name="connsiteY5" fmla="*/ 816864 h 816864"/>
                    <a:gd name="connsiteX6" fmla="*/ 136147 w 1275573"/>
                    <a:gd name="connsiteY6" fmla="*/ 816864 h 816864"/>
                    <a:gd name="connsiteX7" fmla="*/ 0 w 1275573"/>
                    <a:gd name="connsiteY7" fmla="*/ 680717 h 816864"/>
                    <a:gd name="connsiteX8" fmla="*/ 0 w 1275573"/>
                    <a:gd name="connsiteY8" fmla="*/ 136147 h 81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75573" h="816864">
                      <a:moveTo>
                        <a:pt x="0" y="136147"/>
                      </a:moveTo>
                      <a:cubicBezTo>
                        <a:pt x="0" y="60955"/>
                        <a:pt x="60955" y="0"/>
                        <a:pt x="136147" y="0"/>
                      </a:cubicBezTo>
                      <a:lnTo>
                        <a:pt x="1139426" y="0"/>
                      </a:lnTo>
                      <a:cubicBezTo>
                        <a:pt x="1214618" y="0"/>
                        <a:pt x="1275573" y="60955"/>
                        <a:pt x="1275573" y="136147"/>
                      </a:cubicBezTo>
                      <a:lnTo>
                        <a:pt x="1275573" y="680717"/>
                      </a:lnTo>
                      <a:cubicBezTo>
                        <a:pt x="1275573" y="755909"/>
                        <a:pt x="1214618" y="816864"/>
                        <a:pt x="1139426" y="816864"/>
                      </a:cubicBezTo>
                      <a:lnTo>
                        <a:pt x="136147" y="816864"/>
                      </a:lnTo>
                      <a:cubicBezTo>
                        <a:pt x="60955" y="816864"/>
                        <a:pt x="0" y="755909"/>
                        <a:pt x="0" y="680717"/>
                      </a:cubicBezTo>
                      <a:lnTo>
                        <a:pt x="0" y="136147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75436" tIns="75436" rIns="75436" bIns="75436" numCol="1" spcCol="1270" anchor="ctr" anchorCtr="0">
                  <a:normAutofit/>
                </a:bodyPr>
                <a:lstStyle/>
                <a:p>
                  <a:pPr marL="0" lvl="0" indent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100" b="1" kern="1200" dirty="0">
                      <a:latin typeface="Calibri" panose="020F0502020204030204" pitchFamily="34" charset="0"/>
                      <a:ea typeface="Source Sans Pro" panose="020B0503030403020204" pitchFamily="34" charset="0"/>
                      <a:cs typeface="Calibri" panose="020F0502020204030204" pitchFamily="34" charset="0"/>
                    </a:rPr>
                    <a:t>RESOURCES</a:t>
                  </a:r>
                </a:p>
              </p:txBody>
            </p:sp>
          </p:grpSp>
          <p:grpSp>
            <p:nvGrpSpPr>
              <p:cNvPr id="38" name="Tools">
                <a:extLst>
                  <a:ext uri="{FF2B5EF4-FFF2-40B4-BE49-F238E27FC236}">
                    <a16:creationId xmlns:a16="http://schemas.microsoft.com/office/drawing/2014/main" id="{18743245-4F86-4840-A0CF-E155E7D90D74}"/>
                  </a:ext>
                </a:extLst>
              </p:cNvPr>
              <p:cNvGrpSpPr/>
              <p:nvPr/>
            </p:nvGrpSpPr>
            <p:grpSpPr>
              <a:xfrm>
                <a:off x="5287448" y="3625925"/>
                <a:ext cx="1311404" cy="816864"/>
                <a:chOff x="2714177" y="2867753"/>
                <a:chExt cx="1311404" cy="816864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DA06896A-5F1C-4DF7-8BA4-EB67BFB3DF8C}"/>
                    </a:ext>
                  </a:extLst>
                </p:cNvPr>
                <p:cNvSpPr/>
                <p:nvPr/>
              </p:nvSpPr>
              <p:spPr>
                <a:xfrm rot="9000000">
                  <a:off x="3674043" y="2904413"/>
                  <a:ext cx="351538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0"/>
                      </a:moveTo>
                      <a:lnTo>
                        <a:pt x="351538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874778E1-0BDC-4907-B4C1-ECB3C5D6D1CD}"/>
                    </a:ext>
                  </a:extLst>
                </p:cNvPr>
                <p:cNvSpPr/>
                <p:nvPr/>
              </p:nvSpPr>
              <p:spPr>
                <a:xfrm>
                  <a:off x="2714177" y="2867753"/>
                  <a:ext cx="983414" cy="816864"/>
                </a:xfrm>
                <a:custGeom>
                  <a:avLst/>
                  <a:gdLst>
                    <a:gd name="connsiteX0" fmla="*/ 0 w 983414"/>
                    <a:gd name="connsiteY0" fmla="*/ 136147 h 816864"/>
                    <a:gd name="connsiteX1" fmla="*/ 136147 w 983414"/>
                    <a:gd name="connsiteY1" fmla="*/ 0 h 816864"/>
                    <a:gd name="connsiteX2" fmla="*/ 847267 w 983414"/>
                    <a:gd name="connsiteY2" fmla="*/ 0 h 816864"/>
                    <a:gd name="connsiteX3" fmla="*/ 983414 w 983414"/>
                    <a:gd name="connsiteY3" fmla="*/ 136147 h 816864"/>
                    <a:gd name="connsiteX4" fmla="*/ 983414 w 983414"/>
                    <a:gd name="connsiteY4" fmla="*/ 680717 h 816864"/>
                    <a:gd name="connsiteX5" fmla="*/ 847267 w 983414"/>
                    <a:gd name="connsiteY5" fmla="*/ 816864 h 816864"/>
                    <a:gd name="connsiteX6" fmla="*/ 136147 w 983414"/>
                    <a:gd name="connsiteY6" fmla="*/ 816864 h 816864"/>
                    <a:gd name="connsiteX7" fmla="*/ 0 w 983414"/>
                    <a:gd name="connsiteY7" fmla="*/ 680717 h 816864"/>
                    <a:gd name="connsiteX8" fmla="*/ 0 w 983414"/>
                    <a:gd name="connsiteY8" fmla="*/ 136147 h 81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3414" h="816864">
                      <a:moveTo>
                        <a:pt x="0" y="136147"/>
                      </a:moveTo>
                      <a:cubicBezTo>
                        <a:pt x="0" y="60955"/>
                        <a:pt x="60955" y="0"/>
                        <a:pt x="136147" y="0"/>
                      </a:cubicBezTo>
                      <a:lnTo>
                        <a:pt x="847267" y="0"/>
                      </a:lnTo>
                      <a:cubicBezTo>
                        <a:pt x="922459" y="0"/>
                        <a:pt x="983414" y="60955"/>
                        <a:pt x="983414" y="136147"/>
                      </a:cubicBezTo>
                      <a:lnTo>
                        <a:pt x="983414" y="680717"/>
                      </a:lnTo>
                      <a:cubicBezTo>
                        <a:pt x="983414" y="755909"/>
                        <a:pt x="922459" y="816864"/>
                        <a:pt x="847267" y="816864"/>
                      </a:cubicBezTo>
                      <a:lnTo>
                        <a:pt x="136147" y="816864"/>
                      </a:lnTo>
                      <a:cubicBezTo>
                        <a:pt x="60955" y="816864"/>
                        <a:pt x="0" y="755909"/>
                        <a:pt x="0" y="680717"/>
                      </a:cubicBezTo>
                      <a:lnTo>
                        <a:pt x="0" y="136147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75436" tIns="75436" rIns="75436" bIns="75436" numCol="1" spcCol="1270" anchor="ctr" anchorCtr="0">
                  <a:noAutofit/>
                </a:bodyPr>
                <a:lstStyle/>
                <a:p>
                  <a:pPr marL="0" lvl="0" indent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100" b="1" kern="1200" dirty="0">
                      <a:latin typeface="Calibri" panose="020F0502020204030204" pitchFamily="34" charset="0"/>
                      <a:ea typeface="Source Sans Pro" panose="020B0503030403020204" pitchFamily="34" charset="0"/>
                      <a:cs typeface="Calibri" panose="020F0502020204030204" pitchFamily="34" charset="0"/>
                    </a:rPr>
                    <a:t>TOOLS</a:t>
                  </a:r>
                </a:p>
              </p:txBody>
            </p:sp>
          </p:grpSp>
          <p:grpSp>
            <p:nvGrpSpPr>
              <p:cNvPr id="41" name="Scope">
                <a:extLst>
                  <a:ext uri="{FF2B5EF4-FFF2-40B4-BE49-F238E27FC236}">
                    <a16:creationId xmlns:a16="http://schemas.microsoft.com/office/drawing/2014/main" id="{33DA4A37-3753-4483-9F88-187FF6443D60}"/>
                  </a:ext>
                </a:extLst>
              </p:cNvPr>
              <p:cNvGrpSpPr/>
              <p:nvPr/>
            </p:nvGrpSpPr>
            <p:grpSpPr>
              <a:xfrm>
                <a:off x="5341374" y="2002706"/>
                <a:ext cx="1261650" cy="816864"/>
                <a:chOff x="2768103" y="1244534"/>
                <a:chExt cx="1261650" cy="816864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5D97C040-C8C7-4A43-966D-6A42EB1FDED4}"/>
                    </a:ext>
                  </a:extLst>
                </p:cNvPr>
                <p:cNvSpPr/>
                <p:nvPr/>
              </p:nvSpPr>
              <p:spPr>
                <a:xfrm rot="12600000">
                  <a:off x="3615947" y="2009171"/>
                  <a:ext cx="41380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0"/>
                      </a:moveTo>
                      <a:lnTo>
                        <a:pt x="413806" y="0"/>
                      </a:lnTo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26B5535A-8E8C-481F-8064-17692566C575}"/>
                    </a:ext>
                  </a:extLst>
                </p:cNvPr>
                <p:cNvSpPr/>
                <p:nvPr/>
              </p:nvSpPr>
              <p:spPr>
                <a:xfrm>
                  <a:off x="2768103" y="1244534"/>
                  <a:ext cx="875563" cy="816864"/>
                </a:xfrm>
                <a:custGeom>
                  <a:avLst/>
                  <a:gdLst>
                    <a:gd name="connsiteX0" fmla="*/ 0 w 875563"/>
                    <a:gd name="connsiteY0" fmla="*/ 136147 h 816864"/>
                    <a:gd name="connsiteX1" fmla="*/ 136147 w 875563"/>
                    <a:gd name="connsiteY1" fmla="*/ 0 h 816864"/>
                    <a:gd name="connsiteX2" fmla="*/ 739416 w 875563"/>
                    <a:gd name="connsiteY2" fmla="*/ 0 h 816864"/>
                    <a:gd name="connsiteX3" fmla="*/ 875563 w 875563"/>
                    <a:gd name="connsiteY3" fmla="*/ 136147 h 816864"/>
                    <a:gd name="connsiteX4" fmla="*/ 875563 w 875563"/>
                    <a:gd name="connsiteY4" fmla="*/ 680717 h 816864"/>
                    <a:gd name="connsiteX5" fmla="*/ 739416 w 875563"/>
                    <a:gd name="connsiteY5" fmla="*/ 816864 h 816864"/>
                    <a:gd name="connsiteX6" fmla="*/ 136147 w 875563"/>
                    <a:gd name="connsiteY6" fmla="*/ 816864 h 816864"/>
                    <a:gd name="connsiteX7" fmla="*/ 0 w 875563"/>
                    <a:gd name="connsiteY7" fmla="*/ 680717 h 816864"/>
                    <a:gd name="connsiteX8" fmla="*/ 0 w 875563"/>
                    <a:gd name="connsiteY8" fmla="*/ 136147 h 81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5563" h="816864">
                      <a:moveTo>
                        <a:pt x="0" y="136147"/>
                      </a:moveTo>
                      <a:cubicBezTo>
                        <a:pt x="0" y="60955"/>
                        <a:pt x="60955" y="0"/>
                        <a:pt x="136147" y="0"/>
                      </a:cubicBezTo>
                      <a:lnTo>
                        <a:pt x="739416" y="0"/>
                      </a:lnTo>
                      <a:cubicBezTo>
                        <a:pt x="814608" y="0"/>
                        <a:pt x="875563" y="60955"/>
                        <a:pt x="875563" y="136147"/>
                      </a:cubicBezTo>
                      <a:lnTo>
                        <a:pt x="875563" y="680717"/>
                      </a:lnTo>
                      <a:cubicBezTo>
                        <a:pt x="875563" y="755909"/>
                        <a:pt x="814608" y="816864"/>
                        <a:pt x="739416" y="816864"/>
                      </a:cubicBezTo>
                      <a:lnTo>
                        <a:pt x="136147" y="816864"/>
                      </a:lnTo>
                      <a:cubicBezTo>
                        <a:pt x="60955" y="816864"/>
                        <a:pt x="0" y="755909"/>
                        <a:pt x="0" y="680717"/>
                      </a:cubicBezTo>
                      <a:lnTo>
                        <a:pt x="0" y="136147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75436" tIns="75436" rIns="75436" bIns="75436" numCol="1" spcCol="1270" anchor="ctr" anchorCtr="0">
                  <a:noAutofit/>
                </a:bodyPr>
                <a:lstStyle/>
                <a:p>
                  <a:pPr marL="0" lvl="0" indent="0" algn="ctr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100" b="1" kern="1200" dirty="0">
                      <a:latin typeface="Calibri" panose="020F0502020204030204" pitchFamily="34" charset="0"/>
                      <a:ea typeface="Source Sans Pro" panose="020B0503030403020204" pitchFamily="34" charset="0"/>
                      <a:cs typeface="Calibri" panose="020F0502020204030204" pitchFamily="34" charset="0"/>
                    </a:rPr>
                    <a:t>SCOPE</a:t>
                  </a:r>
                </a:p>
              </p:txBody>
            </p:sp>
          </p:grpSp>
        </p:grp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BE12DA0-A494-44E5-B254-70457E700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61959"/>
              </p:ext>
            </p:extLst>
          </p:nvPr>
        </p:nvGraphicFramePr>
        <p:xfrm>
          <a:off x="243106" y="1077685"/>
          <a:ext cx="8827917" cy="246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7" name="R-03">
            <a:extLst>
              <a:ext uri="{FF2B5EF4-FFF2-40B4-BE49-F238E27FC236}">
                <a16:creationId xmlns:a16="http://schemas.microsoft.com/office/drawing/2014/main" id="{36120E64-8B58-4008-967C-41436077FD29}"/>
              </a:ext>
            </a:extLst>
          </p:cNvPr>
          <p:cNvSpPr/>
          <p:nvPr/>
        </p:nvSpPr>
        <p:spPr>
          <a:xfrm>
            <a:off x="3759238" y="2057755"/>
            <a:ext cx="1608659" cy="476785"/>
          </a:xfrm>
          <a:prstGeom prst="rect">
            <a:avLst/>
          </a:prstGeom>
          <a:solidFill>
            <a:srgbClr val="D35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+ Integration per country</a:t>
            </a:r>
          </a:p>
        </p:txBody>
      </p:sp>
      <p:sp>
        <p:nvSpPr>
          <p:cNvPr id="76" name="R-02">
            <a:extLst>
              <a:ext uri="{FF2B5EF4-FFF2-40B4-BE49-F238E27FC236}">
                <a16:creationId xmlns:a16="http://schemas.microsoft.com/office/drawing/2014/main" id="{83BC8CA8-E72D-4873-91D5-07A3EEBD97D4}"/>
              </a:ext>
            </a:extLst>
          </p:cNvPr>
          <p:cNvSpPr/>
          <p:nvPr/>
        </p:nvSpPr>
        <p:spPr>
          <a:xfrm>
            <a:off x="2042412" y="2828974"/>
            <a:ext cx="1619422" cy="476785"/>
          </a:xfrm>
          <a:prstGeom prst="rect">
            <a:avLst/>
          </a:prstGeom>
          <a:solidFill>
            <a:srgbClr val="D35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Integration per payment method</a:t>
            </a:r>
          </a:p>
        </p:txBody>
      </p:sp>
      <p:sp>
        <p:nvSpPr>
          <p:cNvPr id="75" name="R-01">
            <a:extLst>
              <a:ext uri="{FF2B5EF4-FFF2-40B4-BE49-F238E27FC236}">
                <a16:creationId xmlns:a16="http://schemas.microsoft.com/office/drawing/2014/main" id="{CF68F701-D8BE-47C7-8FA4-CA07365A56FF}"/>
              </a:ext>
            </a:extLst>
          </p:cNvPr>
          <p:cNvSpPr/>
          <p:nvPr/>
        </p:nvSpPr>
        <p:spPr>
          <a:xfrm>
            <a:off x="311951" y="3618652"/>
            <a:ext cx="1619422" cy="476785"/>
          </a:xfrm>
          <a:prstGeom prst="rect">
            <a:avLst/>
          </a:prstGeom>
          <a:solidFill>
            <a:srgbClr val="D35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Payments are OOTB</a:t>
            </a:r>
          </a:p>
        </p:txBody>
      </p:sp>
      <p:grpSp>
        <p:nvGrpSpPr>
          <p:cNvPr id="81" name="Case">
            <a:extLst>
              <a:ext uri="{FF2B5EF4-FFF2-40B4-BE49-F238E27FC236}">
                <a16:creationId xmlns:a16="http://schemas.microsoft.com/office/drawing/2014/main" id="{1144EFFB-A2C6-4A04-BD9C-15B83576D925}"/>
              </a:ext>
            </a:extLst>
          </p:cNvPr>
          <p:cNvGrpSpPr/>
          <p:nvPr/>
        </p:nvGrpSpPr>
        <p:grpSpPr>
          <a:xfrm>
            <a:off x="6992385" y="258548"/>
            <a:ext cx="1973022" cy="640080"/>
            <a:chOff x="2252965" y="101783"/>
            <a:chExt cx="2759156" cy="1222371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77F798C8-3C1D-422C-AF5D-1283A8EB1223}"/>
                </a:ext>
              </a:extLst>
            </p:cNvPr>
            <p:cNvSpPr/>
            <p:nvPr/>
          </p:nvSpPr>
          <p:spPr>
            <a:xfrm>
              <a:off x="2252965" y="101783"/>
              <a:ext cx="2759156" cy="1222371"/>
            </a:xfrm>
            <a:prstGeom prst="roundRect">
              <a:avLst>
                <a:gd name="adj" fmla="val 10000"/>
              </a:avLst>
            </a:prstGeom>
            <a:solidFill>
              <a:srgbClr val="D35D47"/>
            </a:solidFill>
            <a:ln w="571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Rectangle: Rounded Corners 4">
              <a:extLst>
                <a:ext uri="{FF2B5EF4-FFF2-40B4-BE49-F238E27FC236}">
                  <a16:creationId xmlns:a16="http://schemas.microsoft.com/office/drawing/2014/main" id="{C786007F-4356-48C0-9174-B5AC6BC1EE90}"/>
                </a:ext>
              </a:extLst>
            </p:cNvPr>
            <p:cNvSpPr txBox="1"/>
            <p:nvPr/>
          </p:nvSpPr>
          <p:spPr>
            <a:xfrm>
              <a:off x="2288767" y="137585"/>
              <a:ext cx="2687552" cy="11507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>
                  <a:solidFill>
                    <a:schemeClr val="bg1"/>
                  </a:solidFill>
                </a:rPr>
                <a:t>Define what the scope is.</a:t>
              </a:r>
              <a:br>
                <a:rPr lang="en-US" sz="1200" b="1" kern="1200" dirty="0">
                  <a:solidFill>
                    <a:schemeClr val="bg1"/>
                  </a:solidFill>
                </a:rPr>
              </a:br>
              <a:r>
                <a:rPr lang="en-US" sz="1200" b="1" kern="1200" dirty="0">
                  <a:solidFill>
                    <a:schemeClr val="bg1"/>
                  </a:solidFill>
                </a:rPr>
                <a:t>Why deadlines are missed?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03">
            <a:extLst>
              <a:ext uri="{FF2B5EF4-FFF2-40B4-BE49-F238E27FC236}">
                <a16:creationId xmlns:a16="http://schemas.microsoft.com/office/drawing/2014/main" id="{FBAFC687-68DE-4469-813F-AE594F278852}"/>
              </a:ext>
            </a:extLst>
          </p:cNvPr>
          <p:cNvSpPr txBox="1"/>
          <p:nvPr/>
        </p:nvSpPr>
        <p:spPr>
          <a:xfrm>
            <a:off x="2132196" y="2749754"/>
            <a:ext cx="1626536" cy="507831"/>
          </a:xfrm>
          <a:prstGeom prst="rect">
            <a:avLst/>
          </a:prstGeom>
          <a:solidFill>
            <a:srgbClr val="D35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the agreement is ambiguous?</a:t>
            </a:r>
          </a:p>
        </p:txBody>
      </p:sp>
      <p:sp>
        <p:nvSpPr>
          <p:cNvPr id="50" name="02">
            <a:extLst>
              <a:ext uri="{FF2B5EF4-FFF2-40B4-BE49-F238E27FC236}">
                <a16:creationId xmlns:a16="http://schemas.microsoft.com/office/drawing/2014/main" id="{F4455969-2191-4D58-A0D4-EBBF2107ADCB}"/>
              </a:ext>
            </a:extLst>
          </p:cNvPr>
          <p:cNvSpPr txBox="1"/>
          <p:nvPr/>
        </p:nvSpPr>
        <p:spPr>
          <a:xfrm>
            <a:off x="3773082" y="3461149"/>
            <a:ext cx="1626536" cy="715581"/>
          </a:xfrm>
          <a:prstGeom prst="rect">
            <a:avLst/>
          </a:prstGeom>
          <a:solidFill>
            <a:srgbClr val="D35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do we have different scope expectations?</a:t>
            </a:r>
          </a:p>
        </p:txBody>
      </p:sp>
      <p:sp>
        <p:nvSpPr>
          <p:cNvPr id="6" name="01">
            <a:extLst>
              <a:ext uri="{FF2B5EF4-FFF2-40B4-BE49-F238E27FC236}">
                <a16:creationId xmlns:a16="http://schemas.microsoft.com/office/drawing/2014/main" id="{8EEB1702-C2B7-419E-8938-BAEF59B9941B}"/>
              </a:ext>
            </a:extLst>
          </p:cNvPr>
          <p:cNvSpPr txBox="1"/>
          <p:nvPr/>
        </p:nvSpPr>
        <p:spPr>
          <a:xfrm>
            <a:off x="3758732" y="2063109"/>
            <a:ext cx="1626536" cy="507831"/>
          </a:xfrm>
          <a:prstGeom prst="rect">
            <a:avLst/>
          </a:prstGeom>
          <a:solidFill>
            <a:srgbClr val="D35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customer is inconsequent?</a:t>
            </a:r>
          </a:p>
        </p:txBody>
      </p:sp>
      <p:cxnSp>
        <p:nvCxnSpPr>
          <p:cNvPr id="8" name="A11-People">
            <a:extLst>
              <a:ext uri="{FF2B5EF4-FFF2-40B4-BE49-F238E27FC236}">
                <a16:creationId xmlns:a16="http://schemas.microsoft.com/office/drawing/2014/main" id="{AE9DB460-098F-40C6-9E8B-80818CB7CA1F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385268" y="1788581"/>
            <a:ext cx="1539204" cy="528444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A12 - Resources">
            <a:extLst>
              <a:ext uri="{FF2B5EF4-FFF2-40B4-BE49-F238E27FC236}">
                <a16:creationId xmlns:a16="http://schemas.microsoft.com/office/drawing/2014/main" id="{567862E4-F028-490F-BD5D-4720CFD7476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385268" y="2317025"/>
            <a:ext cx="1443467" cy="2215218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A14 - Processes">
            <a:extLst>
              <a:ext uri="{FF2B5EF4-FFF2-40B4-BE49-F238E27FC236}">
                <a16:creationId xmlns:a16="http://schemas.microsoft.com/office/drawing/2014/main" id="{EFE03F3F-E6C0-44D8-BE1E-46AEBF2B1E1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385268" y="2317025"/>
            <a:ext cx="2691531" cy="125832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A13 - Time">
            <a:extLst>
              <a:ext uri="{FF2B5EF4-FFF2-40B4-BE49-F238E27FC236}">
                <a16:creationId xmlns:a16="http://schemas.microsoft.com/office/drawing/2014/main" id="{427D8C09-B0CF-45C4-B0AA-9262E838418C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385268" y="2317025"/>
            <a:ext cx="2886935" cy="1535078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A21 - Time">
            <a:extLst>
              <a:ext uri="{FF2B5EF4-FFF2-40B4-BE49-F238E27FC236}">
                <a16:creationId xmlns:a16="http://schemas.microsoft.com/office/drawing/2014/main" id="{D18C0EB0-590E-4830-B9A0-0C29DF43C70C}"/>
              </a:ext>
            </a:extLst>
          </p:cNvPr>
          <p:cNvCxnSpPr>
            <a:cxnSpLocks/>
            <a:stCxn id="50" idx="3"/>
          </p:cNvCxnSpPr>
          <p:nvPr/>
        </p:nvCxnSpPr>
        <p:spPr>
          <a:xfrm>
            <a:off x="5399618" y="3818940"/>
            <a:ext cx="2872585" cy="85641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A21 - Processes">
            <a:extLst>
              <a:ext uri="{FF2B5EF4-FFF2-40B4-BE49-F238E27FC236}">
                <a16:creationId xmlns:a16="http://schemas.microsoft.com/office/drawing/2014/main" id="{2125D805-D215-4BAA-A0CB-259FC1344C18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5399618" y="2482040"/>
            <a:ext cx="2722489" cy="1336900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A21 - Scope">
            <a:extLst>
              <a:ext uri="{FF2B5EF4-FFF2-40B4-BE49-F238E27FC236}">
                <a16:creationId xmlns:a16="http://schemas.microsoft.com/office/drawing/2014/main" id="{51D3EEE1-6390-49D3-89B7-F4E7A00C3EA8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5399618" y="2461366"/>
            <a:ext cx="407862" cy="1357574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A31 - Scope">
            <a:extLst>
              <a:ext uri="{FF2B5EF4-FFF2-40B4-BE49-F238E27FC236}">
                <a16:creationId xmlns:a16="http://schemas.microsoft.com/office/drawing/2014/main" id="{4333363B-FB47-43B4-98E2-7BBB7C976636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3758732" y="2481521"/>
            <a:ext cx="1992109" cy="522149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A31 - People">
            <a:extLst>
              <a:ext uri="{FF2B5EF4-FFF2-40B4-BE49-F238E27FC236}">
                <a16:creationId xmlns:a16="http://schemas.microsoft.com/office/drawing/2014/main" id="{147B3475-5E97-450E-928E-60E10E9AD47B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3758732" y="1742055"/>
            <a:ext cx="3280594" cy="1261615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A31 - Tools">
            <a:extLst>
              <a:ext uri="{FF2B5EF4-FFF2-40B4-BE49-F238E27FC236}">
                <a16:creationId xmlns:a16="http://schemas.microsoft.com/office/drawing/2014/main" id="{AA00624B-DFCB-494F-8727-F179324FE066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3758732" y="3003670"/>
            <a:ext cx="2048748" cy="849572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A31 - Time">
            <a:extLst>
              <a:ext uri="{FF2B5EF4-FFF2-40B4-BE49-F238E27FC236}">
                <a16:creationId xmlns:a16="http://schemas.microsoft.com/office/drawing/2014/main" id="{ACBDE3F2-73B1-4D7C-903B-577E594E2D7C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3758732" y="3003670"/>
            <a:ext cx="4569039" cy="865632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A21 - People">
            <a:extLst>
              <a:ext uri="{FF2B5EF4-FFF2-40B4-BE49-F238E27FC236}">
                <a16:creationId xmlns:a16="http://schemas.microsoft.com/office/drawing/2014/main" id="{1625D7DC-4C62-4F50-96D7-DC749289A478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5399618" y="1746619"/>
            <a:ext cx="1620482" cy="2072321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AF">
            <a:extLst>
              <a:ext uri="{FF2B5EF4-FFF2-40B4-BE49-F238E27FC236}">
                <a16:creationId xmlns:a16="http://schemas.microsoft.com/office/drawing/2014/main" id="{6B1AD5FA-140A-49B5-96A7-9FE72E532EBF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1931373" y="2465596"/>
            <a:ext cx="3876107" cy="1391449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AF">
            <a:extLst>
              <a:ext uri="{FF2B5EF4-FFF2-40B4-BE49-F238E27FC236}">
                <a16:creationId xmlns:a16="http://schemas.microsoft.com/office/drawing/2014/main" id="{84C2EC35-3756-4C83-8625-F731CA7BDCB9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1931373" y="1727666"/>
            <a:ext cx="5054271" cy="2129379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AF">
            <a:extLst>
              <a:ext uri="{FF2B5EF4-FFF2-40B4-BE49-F238E27FC236}">
                <a16:creationId xmlns:a16="http://schemas.microsoft.com/office/drawing/2014/main" id="{A3A29DAA-01E0-4770-9985-A3F155ECF539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1931373" y="3857045"/>
            <a:ext cx="6383016" cy="77339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AF">
            <a:extLst>
              <a:ext uri="{FF2B5EF4-FFF2-40B4-BE49-F238E27FC236}">
                <a16:creationId xmlns:a16="http://schemas.microsoft.com/office/drawing/2014/main" id="{4EBBD06C-9BE2-41A7-88FF-842594801C5B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1931373" y="3857045"/>
            <a:ext cx="4963223" cy="737930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AF2">
            <a:extLst>
              <a:ext uri="{FF2B5EF4-FFF2-40B4-BE49-F238E27FC236}">
                <a16:creationId xmlns:a16="http://schemas.microsoft.com/office/drawing/2014/main" id="{C7489E46-4FFD-4E19-9B88-96F90143D7E7}"/>
              </a:ext>
            </a:extLst>
          </p:cNvPr>
          <p:cNvCxnSpPr>
            <a:cxnSpLocks/>
            <a:stCxn id="76" idx="3"/>
          </p:cNvCxnSpPr>
          <p:nvPr/>
        </p:nvCxnSpPr>
        <p:spPr>
          <a:xfrm flipV="1">
            <a:off x="3661834" y="2465596"/>
            <a:ext cx="2145646" cy="601771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AF2">
            <a:extLst>
              <a:ext uri="{FF2B5EF4-FFF2-40B4-BE49-F238E27FC236}">
                <a16:creationId xmlns:a16="http://schemas.microsoft.com/office/drawing/2014/main" id="{342F7B1E-8B27-4B5D-96F4-6768A875F153}"/>
              </a:ext>
            </a:extLst>
          </p:cNvPr>
          <p:cNvCxnSpPr>
            <a:cxnSpLocks/>
            <a:stCxn id="76" idx="3"/>
          </p:cNvCxnSpPr>
          <p:nvPr/>
        </p:nvCxnSpPr>
        <p:spPr>
          <a:xfrm flipV="1">
            <a:off x="3661834" y="1727666"/>
            <a:ext cx="3356152" cy="1339701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AF2">
            <a:extLst>
              <a:ext uri="{FF2B5EF4-FFF2-40B4-BE49-F238E27FC236}">
                <a16:creationId xmlns:a16="http://schemas.microsoft.com/office/drawing/2014/main" id="{E7D7D000-FD8F-4918-8986-4EEAAC6E21D7}"/>
              </a:ext>
            </a:extLst>
          </p:cNvPr>
          <p:cNvCxnSpPr>
            <a:cxnSpLocks/>
            <a:stCxn id="76" idx="3"/>
          </p:cNvCxnSpPr>
          <p:nvPr/>
        </p:nvCxnSpPr>
        <p:spPr>
          <a:xfrm>
            <a:off x="3661834" y="3067367"/>
            <a:ext cx="4711907" cy="849626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AF2">
            <a:extLst>
              <a:ext uri="{FF2B5EF4-FFF2-40B4-BE49-F238E27FC236}">
                <a16:creationId xmlns:a16="http://schemas.microsoft.com/office/drawing/2014/main" id="{B8910EC0-11B1-4111-A0FB-2F2A46DDE1F2}"/>
              </a:ext>
            </a:extLst>
          </p:cNvPr>
          <p:cNvCxnSpPr>
            <a:cxnSpLocks/>
            <a:stCxn id="76" idx="3"/>
          </p:cNvCxnSpPr>
          <p:nvPr/>
        </p:nvCxnSpPr>
        <p:spPr>
          <a:xfrm flipV="1">
            <a:off x="3661834" y="2465596"/>
            <a:ext cx="4491021" cy="601771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AF2">
            <a:extLst>
              <a:ext uri="{FF2B5EF4-FFF2-40B4-BE49-F238E27FC236}">
                <a16:creationId xmlns:a16="http://schemas.microsoft.com/office/drawing/2014/main" id="{85A547F2-2BBD-45FF-898A-AC6F31C74CFB}"/>
              </a:ext>
            </a:extLst>
          </p:cNvPr>
          <p:cNvCxnSpPr>
            <a:cxnSpLocks/>
            <a:stCxn id="76" idx="3"/>
          </p:cNvCxnSpPr>
          <p:nvPr/>
        </p:nvCxnSpPr>
        <p:spPr>
          <a:xfrm>
            <a:off x="3661834" y="3067367"/>
            <a:ext cx="3246716" cy="1504413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AF2">
            <a:extLst>
              <a:ext uri="{FF2B5EF4-FFF2-40B4-BE49-F238E27FC236}">
                <a16:creationId xmlns:a16="http://schemas.microsoft.com/office/drawing/2014/main" id="{5F5AC3B2-03BC-4AE8-96F8-AAEA7C981D2C}"/>
              </a:ext>
            </a:extLst>
          </p:cNvPr>
          <p:cNvCxnSpPr>
            <a:cxnSpLocks/>
            <a:stCxn id="76" idx="3"/>
          </p:cNvCxnSpPr>
          <p:nvPr/>
        </p:nvCxnSpPr>
        <p:spPr>
          <a:xfrm>
            <a:off x="3661834" y="3067367"/>
            <a:ext cx="2112175" cy="789677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AF3">
            <a:extLst>
              <a:ext uri="{FF2B5EF4-FFF2-40B4-BE49-F238E27FC236}">
                <a16:creationId xmlns:a16="http://schemas.microsoft.com/office/drawing/2014/main" id="{A5267815-635D-495E-ADE8-A2A9A0385757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5367897" y="2296148"/>
            <a:ext cx="380275" cy="117171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AF3">
            <a:extLst>
              <a:ext uri="{FF2B5EF4-FFF2-40B4-BE49-F238E27FC236}">
                <a16:creationId xmlns:a16="http://schemas.microsoft.com/office/drawing/2014/main" id="{1D4342C4-A64B-49E7-B6E1-DAB78778395D}"/>
              </a:ext>
            </a:extLst>
          </p:cNvPr>
          <p:cNvCxnSpPr>
            <a:cxnSpLocks/>
            <a:stCxn id="77" idx="3"/>
          </p:cNvCxnSpPr>
          <p:nvPr/>
        </p:nvCxnSpPr>
        <p:spPr>
          <a:xfrm flipV="1">
            <a:off x="5367897" y="1710198"/>
            <a:ext cx="1644073" cy="585950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AF3">
            <a:extLst>
              <a:ext uri="{FF2B5EF4-FFF2-40B4-BE49-F238E27FC236}">
                <a16:creationId xmlns:a16="http://schemas.microsoft.com/office/drawing/2014/main" id="{3E503F56-B390-46C1-BC75-E00A9EDC4666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5367897" y="2296148"/>
            <a:ext cx="2729995" cy="117171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AF3">
            <a:extLst>
              <a:ext uri="{FF2B5EF4-FFF2-40B4-BE49-F238E27FC236}">
                <a16:creationId xmlns:a16="http://schemas.microsoft.com/office/drawing/2014/main" id="{9B945C64-3F82-4B52-B297-9FD77861A806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5367897" y="2296148"/>
            <a:ext cx="1531503" cy="2159720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AF3">
            <a:extLst>
              <a:ext uri="{FF2B5EF4-FFF2-40B4-BE49-F238E27FC236}">
                <a16:creationId xmlns:a16="http://schemas.microsoft.com/office/drawing/2014/main" id="{A2E852F4-DD0D-4D68-938D-9F9B86E779D7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5367897" y="2296148"/>
            <a:ext cx="2904306" cy="1558418"/>
          </a:xfrm>
          <a:prstGeom prst="straightConnector1">
            <a:avLst/>
          </a:prstGeom>
          <a:ln w="12700">
            <a:solidFill>
              <a:srgbClr val="D35D47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37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Graphic spid="14" grpId="0">
        <p:bldAsOne/>
      </p:bldGraphic>
      <p:bldP spid="77" grpId="0" animBg="1"/>
      <p:bldP spid="76" grpId="0" animBg="1"/>
      <p:bldP spid="75" grpId="0" animBg="1"/>
      <p:bldP spid="51" grpId="0" animBg="1"/>
      <p:bldP spid="51" grpId="1" animBg="1"/>
      <p:bldP spid="50" grpId="0" animBg="1"/>
      <p:bldP spid="50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Covers">
  <a:themeElements>
    <a:clrScheme name="Custom 6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464547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740A320D-646C-4C12-89B1-0B127236B0F7}"/>
    </a:ext>
  </a:extLst>
</a:theme>
</file>

<file path=ppt/theme/theme2.xml><?xml version="1.0" encoding="utf-8"?>
<a:theme xmlns:a="http://schemas.openxmlformats.org/drawingml/2006/main" name="General">
  <a:themeElements>
    <a:clrScheme name="Custom 7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222222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5C4EAAF8-284D-4A65-B20F-C47DE8AC2658}"/>
    </a:ext>
  </a:extLst>
</a:theme>
</file>

<file path=ppt/theme/theme3.xml><?xml version="1.0" encoding="utf-8"?>
<a:theme xmlns:a="http://schemas.openxmlformats.org/drawingml/2006/main" name="Breakers">
  <a:themeElements>
    <a:clrScheme name="Custom 8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222222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67367244-F583-44E6-8F01-4BEACD686630}"/>
    </a:ext>
  </a:extLst>
</a:theme>
</file>

<file path=ppt/theme/theme4.xml><?xml version="1.0" encoding="utf-8"?>
<a:theme xmlns:a="http://schemas.openxmlformats.org/drawingml/2006/main" name="Breakers">
  <a:themeElements>
    <a:clrScheme name="Custom 8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222222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67367244-F583-44E6-8F01-4BEACD686630}"/>
    </a:ext>
  </a:extLst>
</a:theme>
</file>

<file path=ppt/theme/theme5.xml><?xml version="1.0" encoding="utf-8"?>
<a:theme xmlns:a="http://schemas.openxmlformats.org/drawingml/2006/main" name="General">
  <a:themeElements>
    <a:clrScheme name="Custom 7">
      <a:dk1>
        <a:srgbClr val="222222"/>
      </a:dk1>
      <a:lt1>
        <a:srgbClr val="FFFFFF"/>
      </a:lt1>
      <a:dk2>
        <a:srgbClr val="464547"/>
      </a:dk2>
      <a:lt2>
        <a:srgbClr val="CCCCCC"/>
      </a:lt2>
      <a:accent1>
        <a:srgbClr val="222222"/>
      </a:accent1>
      <a:accent2>
        <a:srgbClr val="76CDD8"/>
      </a:accent2>
      <a:accent3>
        <a:srgbClr val="008ACF"/>
      </a:accent3>
      <a:accent4>
        <a:srgbClr val="CEDB56"/>
      </a:accent4>
      <a:accent5>
        <a:srgbClr val="39C2D7"/>
      </a:accent5>
      <a:accent6>
        <a:srgbClr val="D35D47"/>
      </a:accent6>
      <a:hlink>
        <a:srgbClr val="76CDD8"/>
      </a:hlink>
      <a:folHlink>
        <a:srgbClr val="76CDD8"/>
      </a:folHlink>
    </a:clrScheme>
    <a:fontScheme name="EPAM September 2017 - PP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AM PPTX Template" id="{07F0FB55-CFFA-47CA-99A0-A77E3213ACA6}" vid="{5C4EAAF8-284D-4A65-B20F-C47DE8AC265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Covers</Template>
  <TotalTime>4607</TotalTime>
  <Words>702</Words>
  <Application>Microsoft Office PowerPoint</Application>
  <PresentationFormat>On-screen Show (16:9)</PresentationFormat>
  <Paragraphs>265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Covers</vt:lpstr>
      <vt:lpstr>General</vt:lpstr>
      <vt:lpstr>Breakers</vt:lpstr>
      <vt:lpstr>Breakers</vt:lpstr>
      <vt:lpstr>General</vt:lpstr>
      <vt:lpstr>BA role in complex problem solving</vt:lpstr>
      <vt:lpstr>BA ROLE</vt:lpstr>
      <vt:lpstr>BOKS AND BOOKS DEDICATED TO PROJECT COMPLEXITY</vt:lpstr>
      <vt:lpstr>CASE</vt:lpstr>
      <vt:lpstr>DECISION MAKING / PROBLEM SOLVING</vt:lpstr>
      <vt:lpstr>PROBLEM / AUTHORITY</vt:lpstr>
      <vt:lpstr>Where the complexity comes from?</vt:lpstr>
      <vt:lpstr>PowerPoint Presentation</vt:lpstr>
      <vt:lpstr>THE CASE</vt:lpstr>
      <vt:lpstr>QUALITY &amp; QUANTITY</vt:lpstr>
      <vt:lpstr>INTENTIONS &amp; EXPECTATIONS</vt:lpstr>
      <vt:lpstr>QUALITY &amp; QUANTITY</vt:lpstr>
      <vt:lpstr>PowerPoint Presentation</vt:lpstr>
      <vt:lpstr>BENEFITS HORIZION</vt:lpstr>
      <vt:lpstr>CONSISTENT APPROACH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Markowitz</dc:creator>
  <cp:lastModifiedBy>Natalia Semenova</cp:lastModifiedBy>
  <cp:revision>43</cp:revision>
  <dcterms:created xsi:type="dcterms:W3CDTF">2018-01-26T19:23:30Z</dcterms:created>
  <dcterms:modified xsi:type="dcterms:W3CDTF">2019-05-23T21:17:22Z</dcterms:modified>
</cp:coreProperties>
</file>